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8" r:id="rId3"/>
    <p:sldId id="296" r:id="rId4"/>
    <p:sldId id="315" r:id="rId5"/>
    <p:sldId id="301" r:id="rId6"/>
    <p:sldId id="264" r:id="rId7"/>
    <p:sldId id="287" r:id="rId8"/>
    <p:sldId id="303" r:id="rId9"/>
    <p:sldId id="300" r:id="rId10"/>
    <p:sldId id="260" r:id="rId11"/>
    <p:sldId id="273" r:id="rId12"/>
    <p:sldId id="257" r:id="rId13"/>
    <p:sldId id="314" r:id="rId14"/>
    <p:sldId id="261" r:id="rId15"/>
    <p:sldId id="283" r:id="rId16"/>
    <p:sldId id="258" r:id="rId17"/>
    <p:sldId id="298" r:id="rId18"/>
    <p:sldId id="313" r:id="rId19"/>
    <p:sldId id="259" r:id="rId20"/>
    <p:sldId id="299" r:id="rId21"/>
    <p:sldId id="262" r:id="rId22"/>
    <p:sldId id="265" r:id="rId23"/>
    <p:sldId id="304" r:id="rId24"/>
    <p:sldId id="266" r:id="rId25"/>
    <p:sldId id="267" r:id="rId26"/>
    <p:sldId id="269" r:id="rId27"/>
    <p:sldId id="268" r:id="rId28"/>
    <p:sldId id="305" r:id="rId29"/>
    <p:sldId id="272" r:id="rId30"/>
    <p:sldId id="270" r:id="rId31"/>
    <p:sldId id="271" r:id="rId32"/>
    <p:sldId id="306" r:id="rId33"/>
    <p:sldId id="274" r:id="rId34"/>
    <p:sldId id="276" r:id="rId35"/>
    <p:sldId id="275" r:id="rId36"/>
    <p:sldId id="279" r:id="rId37"/>
    <p:sldId id="307" r:id="rId38"/>
    <p:sldId id="284" r:id="rId39"/>
    <p:sldId id="281" r:id="rId40"/>
    <p:sldId id="288" r:id="rId41"/>
    <p:sldId id="293" r:id="rId42"/>
    <p:sldId id="312" r:id="rId43"/>
    <p:sldId id="295" r:id="rId44"/>
    <p:sldId id="297" r:id="rId45"/>
    <p:sldId id="302" r:id="rId4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yX1dP940S/rVUbvDuBcWw" hashData="DEe831dDJ6cqiFvHtm+3h18KrK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200"/>
    <a:srgbClr val="996633"/>
    <a:srgbClr val="5C3B00"/>
    <a:srgbClr val="FF6600"/>
    <a:srgbClr val="993300"/>
    <a:srgbClr val="283214"/>
    <a:srgbClr val="003E00"/>
    <a:srgbClr val="2E1E00"/>
    <a:srgbClr val="DC9E44"/>
    <a:srgbClr val="BDD44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1216" autoAdjust="0"/>
    <p:restoredTop sz="94660"/>
  </p:normalViewPr>
  <p:slideViewPr>
    <p:cSldViewPr>
      <p:cViewPr>
        <p:scale>
          <a:sx n="280" d="100"/>
          <a:sy n="280" d="100"/>
        </p:scale>
        <p:origin x="2460" y="219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DCF55D8-ED87-4E47-8D4A-82929BCDE587}" type="datetimeFigureOut">
              <a:rPr lang="es-PE" smtClean="0"/>
              <a:pPr/>
              <a:t>24/10/2016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80E4AFF-E6C5-42F0-A83E-EC6B775A3F92}" type="slidenum">
              <a:rPr lang="es-PE" smtClean="0"/>
              <a:pPr/>
              <a:t>‹Nº›</a:t>
            </a:fld>
            <a:endParaRPr lang="es-PE"/>
          </a:p>
        </p:txBody>
      </p:sp>
    </p:spTree>
  </p:cSld>
  <p:clrMapOvr>
    <a:masterClrMapping/>
  </p:clrMapOvr>
  <p:transition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DCF55D8-ED87-4E47-8D4A-82929BCDE587}" type="datetimeFigureOut">
              <a:rPr lang="es-PE" smtClean="0"/>
              <a:pPr/>
              <a:t>24/10/2016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80E4AFF-E6C5-42F0-A83E-EC6B775A3F92}"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2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5.png"/><Relationship Id="rId18" Type="http://schemas.openxmlformats.org/officeDocument/2006/relationships/image" Target="../media/image6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1.png"/><Relationship Id="rId11" Type="http://schemas.openxmlformats.org/officeDocument/2006/relationships/image" Target="../media/image64.png"/><Relationship Id="rId5" Type="http://schemas.openxmlformats.org/officeDocument/2006/relationships/hyperlink" Target="http://www.mispps.com/" TargetMode="External"/><Relationship Id="rId15" Type="http://schemas.openxmlformats.org/officeDocument/2006/relationships/image" Target="../media/image66.png"/><Relationship Id="rId10" Type="http://schemas.openxmlformats.org/officeDocument/2006/relationships/hyperlink" Target="https://www.facebook.com/mispps" TargetMode="External"/><Relationship Id="rId4" Type="http://schemas.openxmlformats.org/officeDocument/2006/relationships/image" Target="../media/image60.png"/><Relationship Id="rId9" Type="http://schemas.openxmlformats.org/officeDocument/2006/relationships/image" Target="../media/image6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145df03aa1bf9813d2b01e097897bb66.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Combinar"/>
          <p:cNvSpPr/>
          <p:nvPr/>
        </p:nvSpPr>
        <p:spPr>
          <a:xfrm rot="16200000">
            <a:off x="625080" y="375036"/>
            <a:ext cx="3321843" cy="4572000"/>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5400000">
            <a:off x="5197080" y="375036"/>
            <a:ext cx="3321843" cy="4572000"/>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16200000">
            <a:off x="232171" y="767945"/>
            <a:ext cx="3321843" cy="3786182"/>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5554270" y="732226"/>
            <a:ext cx="3321843" cy="3857620"/>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160739" y="1160854"/>
            <a:ext cx="3321843" cy="3000364"/>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947179" y="1125135"/>
            <a:ext cx="3321843" cy="3071802"/>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17929" y="1518044"/>
            <a:ext cx="3321843" cy="2285984"/>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6268638" y="1446618"/>
            <a:ext cx="3321867" cy="2428860"/>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875119" y="1875234"/>
            <a:ext cx="3321843" cy="1571604"/>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590109" y="1768089"/>
            <a:ext cx="3321867" cy="1785918"/>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6200000">
            <a:off x="-1196590" y="2196705"/>
            <a:ext cx="3321843" cy="928662"/>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5400000">
            <a:off x="6911580" y="2089560"/>
            <a:ext cx="3321867" cy="1142976"/>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6200000">
            <a:off x="-1410904" y="2464598"/>
            <a:ext cx="3321843" cy="500034"/>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5400000">
            <a:off x="7197332" y="2375312"/>
            <a:ext cx="3321867" cy="571472"/>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4050" name="Picture 18" descr="Resultado de imagen para people with no background"/>
          <p:cNvPicPr>
            <a:picLocks noChangeAspect="1" noChangeArrowheads="1"/>
          </p:cNvPicPr>
          <p:nvPr/>
        </p:nvPicPr>
        <p:blipFill>
          <a:blip r:embed="rId4">
            <a:lum contrast="20000"/>
          </a:blip>
          <a:srcRect/>
          <a:stretch>
            <a:fillRect/>
          </a:stretch>
        </p:blipFill>
        <p:spPr bwMode="auto">
          <a:xfrm>
            <a:off x="1928794" y="1785932"/>
            <a:ext cx="2857500" cy="2857500"/>
          </a:xfrm>
          <a:prstGeom prst="rect">
            <a:avLst/>
          </a:prstGeom>
          <a:noFill/>
        </p:spPr>
      </p:pic>
      <p:pic>
        <p:nvPicPr>
          <p:cNvPr id="17" name="Picture 4" descr="Rendered Image"/>
          <p:cNvPicPr>
            <a:picLocks noChangeAspect="1" noChangeArrowheads="1"/>
          </p:cNvPicPr>
          <p:nvPr/>
        </p:nvPicPr>
        <p:blipFill>
          <a:blip r:embed="rId5"/>
          <a:srcRect/>
          <a:stretch>
            <a:fillRect/>
          </a:stretch>
        </p:blipFill>
        <p:spPr bwMode="auto">
          <a:xfrm>
            <a:off x="5786446" y="4286262"/>
            <a:ext cx="2357454" cy="254683"/>
          </a:xfrm>
          <a:prstGeom prst="rect">
            <a:avLst/>
          </a:prstGeom>
          <a:noFill/>
        </p:spPr>
      </p:pic>
      <p:pic>
        <p:nvPicPr>
          <p:cNvPr id="44034" name="Picture 2" descr="Rendered Image"/>
          <p:cNvPicPr>
            <a:picLocks noChangeAspect="1" noChangeArrowheads="1"/>
          </p:cNvPicPr>
          <p:nvPr/>
        </p:nvPicPr>
        <p:blipFill>
          <a:blip r:embed="rId6"/>
          <a:srcRect/>
          <a:stretch>
            <a:fillRect/>
          </a:stretch>
        </p:blipFill>
        <p:spPr bwMode="auto">
          <a:xfrm>
            <a:off x="3857620" y="428610"/>
            <a:ext cx="1123950" cy="542926"/>
          </a:xfrm>
          <a:prstGeom prst="rect">
            <a:avLst/>
          </a:prstGeom>
          <a:noFill/>
        </p:spPr>
      </p:pic>
      <p:pic>
        <p:nvPicPr>
          <p:cNvPr id="18" name="Picture 4" descr="Rendered Image"/>
          <p:cNvPicPr>
            <a:picLocks noChangeAspect="1" noChangeArrowheads="1"/>
          </p:cNvPicPr>
          <p:nvPr/>
        </p:nvPicPr>
        <p:blipFill>
          <a:blip r:embed="rId7"/>
          <a:srcRect/>
          <a:stretch>
            <a:fillRect/>
          </a:stretch>
        </p:blipFill>
        <p:spPr bwMode="auto">
          <a:xfrm>
            <a:off x="5072066" y="428610"/>
            <a:ext cx="2552700" cy="666751"/>
          </a:xfrm>
          <a:prstGeom prst="rect">
            <a:avLst/>
          </a:prstGeom>
          <a:noFill/>
        </p:spPr>
      </p:pic>
      <p:pic>
        <p:nvPicPr>
          <p:cNvPr id="19" name="Picture 6" descr="Rendered Image"/>
          <p:cNvPicPr>
            <a:picLocks noChangeAspect="1" noChangeArrowheads="1"/>
          </p:cNvPicPr>
          <p:nvPr/>
        </p:nvPicPr>
        <p:blipFill>
          <a:blip r:embed="rId8"/>
          <a:srcRect/>
          <a:stretch>
            <a:fillRect/>
          </a:stretch>
        </p:blipFill>
        <p:spPr bwMode="auto">
          <a:xfrm>
            <a:off x="3000364" y="1285866"/>
            <a:ext cx="2390775" cy="542926"/>
          </a:xfrm>
          <a:prstGeom prst="rect">
            <a:avLst/>
          </a:prstGeom>
          <a:noFill/>
        </p:spPr>
      </p:pic>
      <p:pic>
        <p:nvPicPr>
          <p:cNvPr id="20" name="Picture 8" descr="Rendered Image"/>
          <p:cNvPicPr>
            <a:picLocks noChangeAspect="1" noChangeArrowheads="1"/>
          </p:cNvPicPr>
          <p:nvPr/>
        </p:nvPicPr>
        <p:blipFill>
          <a:blip r:embed="rId9"/>
          <a:srcRect/>
          <a:stretch>
            <a:fillRect/>
          </a:stretch>
        </p:blipFill>
        <p:spPr bwMode="auto">
          <a:xfrm>
            <a:off x="4714876" y="2071684"/>
            <a:ext cx="933450" cy="581026"/>
          </a:xfrm>
          <a:prstGeom prst="rect">
            <a:avLst/>
          </a:prstGeom>
          <a:noFill/>
        </p:spPr>
      </p:pic>
      <p:pic>
        <p:nvPicPr>
          <p:cNvPr id="44044" name="Picture 12" descr="Rendered Image"/>
          <p:cNvPicPr>
            <a:picLocks noChangeAspect="1" noChangeArrowheads="1"/>
          </p:cNvPicPr>
          <p:nvPr/>
        </p:nvPicPr>
        <p:blipFill>
          <a:blip r:embed="rId10"/>
          <a:srcRect/>
          <a:stretch>
            <a:fillRect/>
          </a:stretch>
        </p:blipFill>
        <p:spPr bwMode="auto">
          <a:xfrm>
            <a:off x="5572132" y="1285866"/>
            <a:ext cx="2828925" cy="590551"/>
          </a:xfrm>
          <a:prstGeom prst="rect">
            <a:avLst/>
          </a:prstGeom>
          <a:noFill/>
        </p:spPr>
      </p:pic>
      <p:pic>
        <p:nvPicPr>
          <p:cNvPr id="22" name="Picture 14" descr="Rendered Image"/>
          <p:cNvPicPr>
            <a:picLocks noChangeAspect="1" noChangeArrowheads="1"/>
          </p:cNvPicPr>
          <p:nvPr/>
        </p:nvPicPr>
        <p:blipFill>
          <a:blip r:embed="rId11"/>
          <a:srcRect/>
          <a:stretch>
            <a:fillRect/>
          </a:stretch>
        </p:blipFill>
        <p:spPr bwMode="auto">
          <a:xfrm>
            <a:off x="5715008" y="2143122"/>
            <a:ext cx="828675" cy="542926"/>
          </a:xfrm>
          <a:prstGeom prst="rect">
            <a:avLst/>
          </a:prstGeom>
          <a:noFill/>
        </p:spPr>
      </p:pic>
      <p:pic>
        <p:nvPicPr>
          <p:cNvPr id="44048" name="Picture 16" descr="Rendered Image"/>
          <p:cNvPicPr>
            <a:picLocks noChangeAspect="1" noChangeArrowheads="1"/>
          </p:cNvPicPr>
          <p:nvPr/>
        </p:nvPicPr>
        <p:blipFill>
          <a:blip r:embed="rId12"/>
          <a:srcRect/>
          <a:stretch>
            <a:fillRect/>
          </a:stretch>
        </p:blipFill>
        <p:spPr bwMode="auto">
          <a:xfrm>
            <a:off x="4572000" y="3071816"/>
            <a:ext cx="2276475" cy="542926"/>
          </a:xfrm>
          <a:prstGeom prst="rect">
            <a:avLst/>
          </a:prstGeom>
          <a:noFill/>
        </p:spPr>
      </p:pic>
      <p:pic>
        <p:nvPicPr>
          <p:cNvPr id="26" name="25 Imagen" descr="145df03aa1bf9813d2b01e097897bb66.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0000">
    <p:sndAc>
      <p:stSnd loop="1">
        <p:snd r:embed="rId2" name="Chris_Spheeris_-_Viva_mp3cu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ppt_x</p:attrName>
                                        </p:attrNameLst>
                                      </p:cBhvr>
                                      <p:tavLst>
                                        <p:tav tm="0">
                                          <p:val>
                                            <p:strVal val="#ppt_x-#ppt_w/2"/>
                                          </p:val>
                                        </p:tav>
                                        <p:tav tm="100000">
                                          <p:val>
                                            <p:strVal val="#ppt_x"/>
                                          </p:val>
                                        </p:tav>
                                      </p:tavLst>
                                    </p:anim>
                                    <p:anim calcmode="lin" valueType="num">
                                      <p:cBhvr>
                                        <p:cTn id="10" dur="3000" fill="hold"/>
                                        <p:tgtEl>
                                          <p:spTgt spid="3"/>
                                        </p:tgtEl>
                                        <p:attrNameLst>
                                          <p:attrName>ppt_y</p:attrName>
                                        </p:attrNameLst>
                                      </p:cBhvr>
                                      <p:tavLst>
                                        <p:tav tm="0">
                                          <p:val>
                                            <p:strVal val="#ppt_y"/>
                                          </p:val>
                                        </p:tav>
                                        <p:tav tm="100000">
                                          <p:val>
                                            <p:strVal val="#ppt_y"/>
                                          </p:val>
                                        </p:tav>
                                      </p:tavLst>
                                    </p:anim>
                                    <p:anim calcmode="lin" valueType="num">
                                      <p:cBhvr>
                                        <p:cTn id="11" dur="3000" fill="hold"/>
                                        <p:tgtEl>
                                          <p:spTgt spid="3"/>
                                        </p:tgtEl>
                                        <p:attrNameLst>
                                          <p:attrName>ppt_w</p:attrName>
                                        </p:attrNameLst>
                                      </p:cBhvr>
                                      <p:tavLst>
                                        <p:tav tm="0">
                                          <p:val>
                                            <p:fltVal val="0"/>
                                          </p:val>
                                        </p:tav>
                                        <p:tav tm="100000">
                                          <p:val>
                                            <p:strVal val="#ppt_w"/>
                                          </p:val>
                                        </p:tav>
                                      </p:tavLst>
                                    </p:anim>
                                    <p:anim calcmode="lin" valueType="num">
                                      <p:cBhvr>
                                        <p:cTn id="12" dur="3000" fill="hold"/>
                                        <p:tgtEl>
                                          <p:spTgt spid="3"/>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ppt_x</p:attrName>
                                        </p:attrNameLst>
                                      </p:cBhvr>
                                      <p:tavLst>
                                        <p:tav tm="0">
                                          <p:val>
                                            <p:strVal val="#ppt_x-#ppt_w/2"/>
                                          </p:val>
                                        </p:tav>
                                        <p:tav tm="100000">
                                          <p:val>
                                            <p:strVal val="#ppt_x"/>
                                          </p:val>
                                        </p:tav>
                                      </p:tavLst>
                                    </p:anim>
                                    <p:anim calcmode="lin" valueType="num">
                                      <p:cBhvr>
                                        <p:cTn id="16" dur="3000" fill="hold"/>
                                        <p:tgtEl>
                                          <p:spTgt spid="5"/>
                                        </p:tgtEl>
                                        <p:attrNameLst>
                                          <p:attrName>ppt_y</p:attrName>
                                        </p:attrNameLst>
                                      </p:cBhvr>
                                      <p:tavLst>
                                        <p:tav tm="0">
                                          <p:val>
                                            <p:strVal val="#ppt_y"/>
                                          </p:val>
                                        </p:tav>
                                        <p:tav tm="100000">
                                          <p:val>
                                            <p:strVal val="#ppt_y"/>
                                          </p:val>
                                        </p:tav>
                                      </p:tavLst>
                                    </p:anim>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ppt_x</p:attrName>
                                        </p:attrNameLst>
                                      </p:cBhvr>
                                      <p:tavLst>
                                        <p:tav tm="0">
                                          <p:val>
                                            <p:strVal val="#ppt_x-#ppt_w/2"/>
                                          </p:val>
                                        </p:tav>
                                        <p:tav tm="100000">
                                          <p:val>
                                            <p:strVal val="#ppt_x"/>
                                          </p:val>
                                        </p:tav>
                                      </p:tavLst>
                                    </p:anim>
                                    <p:anim calcmode="lin" valueType="num">
                                      <p:cBhvr>
                                        <p:cTn id="22" dur="3000" fill="hold"/>
                                        <p:tgtEl>
                                          <p:spTgt spid="7"/>
                                        </p:tgtEl>
                                        <p:attrNameLst>
                                          <p:attrName>ppt_y</p:attrName>
                                        </p:attrNameLst>
                                      </p:cBhvr>
                                      <p:tavLst>
                                        <p:tav tm="0">
                                          <p:val>
                                            <p:strVal val="#ppt_y"/>
                                          </p:val>
                                        </p:tav>
                                        <p:tav tm="100000">
                                          <p:val>
                                            <p:strVal val="#ppt_y"/>
                                          </p:val>
                                        </p:tav>
                                      </p:tavLst>
                                    </p:anim>
                                    <p:anim calcmode="lin" valueType="num">
                                      <p:cBhvr>
                                        <p:cTn id="23" dur="3000" fill="hold"/>
                                        <p:tgtEl>
                                          <p:spTgt spid="7"/>
                                        </p:tgtEl>
                                        <p:attrNameLst>
                                          <p:attrName>ppt_w</p:attrName>
                                        </p:attrNameLst>
                                      </p:cBhvr>
                                      <p:tavLst>
                                        <p:tav tm="0">
                                          <p:val>
                                            <p:fltVal val="0"/>
                                          </p:val>
                                        </p:tav>
                                        <p:tav tm="100000">
                                          <p:val>
                                            <p:strVal val="#ppt_w"/>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ppt_x</p:attrName>
                                        </p:attrNameLst>
                                      </p:cBhvr>
                                      <p:tavLst>
                                        <p:tav tm="0">
                                          <p:val>
                                            <p:strVal val="#ppt_x-#ppt_w/2"/>
                                          </p:val>
                                        </p:tav>
                                        <p:tav tm="100000">
                                          <p:val>
                                            <p:strVal val="#ppt_x"/>
                                          </p:val>
                                        </p:tav>
                                      </p:tavLst>
                                    </p:anim>
                                    <p:anim calcmode="lin" valueType="num">
                                      <p:cBhvr>
                                        <p:cTn id="28" dur="3000" fill="hold"/>
                                        <p:tgtEl>
                                          <p:spTgt spid="9"/>
                                        </p:tgtEl>
                                        <p:attrNameLst>
                                          <p:attrName>ppt_y</p:attrName>
                                        </p:attrNameLst>
                                      </p:cBhvr>
                                      <p:tavLst>
                                        <p:tav tm="0">
                                          <p:val>
                                            <p:strVal val="#ppt_y"/>
                                          </p:val>
                                        </p:tav>
                                        <p:tav tm="100000">
                                          <p:val>
                                            <p:strVal val="#ppt_y"/>
                                          </p:val>
                                        </p:tav>
                                      </p:tavLst>
                                    </p:anim>
                                    <p:anim calcmode="lin" valueType="num">
                                      <p:cBhvr>
                                        <p:cTn id="29" dur="3000" fill="hold"/>
                                        <p:tgtEl>
                                          <p:spTgt spid="9"/>
                                        </p:tgtEl>
                                        <p:attrNameLst>
                                          <p:attrName>ppt_w</p:attrName>
                                        </p:attrNameLst>
                                      </p:cBhvr>
                                      <p:tavLst>
                                        <p:tav tm="0">
                                          <p:val>
                                            <p:fltVal val="0"/>
                                          </p:val>
                                        </p:tav>
                                        <p:tav tm="100000">
                                          <p:val>
                                            <p:strVal val="#ppt_w"/>
                                          </p:val>
                                        </p:tav>
                                      </p:tavLst>
                                    </p:anim>
                                    <p:anim calcmode="lin" valueType="num">
                                      <p:cBhvr>
                                        <p:cTn id="30" dur="3000" fill="hold"/>
                                        <p:tgtEl>
                                          <p:spTgt spid="9"/>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ppt_x</p:attrName>
                                        </p:attrNameLst>
                                      </p:cBhvr>
                                      <p:tavLst>
                                        <p:tav tm="0">
                                          <p:val>
                                            <p:strVal val="#ppt_x-#ppt_w/2"/>
                                          </p:val>
                                        </p:tav>
                                        <p:tav tm="100000">
                                          <p:val>
                                            <p:strVal val="#ppt_x"/>
                                          </p:val>
                                        </p:tav>
                                      </p:tavLst>
                                    </p:anim>
                                    <p:anim calcmode="lin" valueType="num">
                                      <p:cBhvr>
                                        <p:cTn id="34" dur="3000" fill="hold"/>
                                        <p:tgtEl>
                                          <p:spTgt spid="11"/>
                                        </p:tgtEl>
                                        <p:attrNameLst>
                                          <p:attrName>ppt_y</p:attrName>
                                        </p:attrNameLst>
                                      </p:cBhvr>
                                      <p:tavLst>
                                        <p:tav tm="0">
                                          <p:val>
                                            <p:strVal val="#ppt_y"/>
                                          </p:val>
                                        </p:tav>
                                        <p:tav tm="100000">
                                          <p:val>
                                            <p:strVal val="#ppt_y"/>
                                          </p:val>
                                        </p:tav>
                                      </p:tavLst>
                                    </p:anim>
                                    <p:anim calcmode="lin" valueType="num">
                                      <p:cBhvr>
                                        <p:cTn id="35" dur="3000" fill="hold"/>
                                        <p:tgtEl>
                                          <p:spTgt spid="11"/>
                                        </p:tgtEl>
                                        <p:attrNameLst>
                                          <p:attrName>ppt_w</p:attrName>
                                        </p:attrNameLst>
                                      </p:cBhvr>
                                      <p:tavLst>
                                        <p:tav tm="0">
                                          <p:val>
                                            <p:fltVal val="0"/>
                                          </p:val>
                                        </p:tav>
                                        <p:tav tm="100000">
                                          <p:val>
                                            <p:strVal val="#ppt_w"/>
                                          </p:val>
                                        </p:tav>
                                      </p:tavLst>
                                    </p:anim>
                                    <p:anim calcmode="lin" valueType="num">
                                      <p:cBhvr>
                                        <p:cTn id="36" dur="3000" fill="hold"/>
                                        <p:tgtEl>
                                          <p:spTgt spid="11"/>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3000" fill="hold"/>
                                        <p:tgtEl>
                                          <p:spTgt spid="13"/>
                                        </p:tgtEl>
                                        <p:attrNameLst>
                                          <p:attrName>ppt_x</p:attrName>
                                        </p:attrNameLst>
                                      </p:cBhvr>
                                      <p:tavLst>
                                        <p:tav tm="0">
                                          <p:val>
                                            <p:strVal val="#ppt_x-#ppt_w/2"/>
                                          </p:val>
                                        </p:tav>
                                        <p:tav tm="100000">
                                          <p:val>
                                            <p:strVal val="#ppt_x"/>
                                          </p:val>
                                        </p:tav>
                                      </p:tavLst>
                                    </p:anim>
                                    <p:anim calcmode="lin" valueType="num">
                                      <p:cBhvr>
                                        <p:cTn id="40" dur="3000" fill="hold"/>
                                        <p:tgtEl>
                                          <p:spTgt spid="13"/>
                                        </p:tgtEl>
                                        <p:attrNameLst>
                                          <p:attrName>ppt_y</p:attrName>
                                        </p:attrNameLst>
                                      </p:cBhvr>
                                      <p:tavLst>
                                        <p:tav tm="0">
                                          <p:val>
                                            <p:strVal val="#ppt_y"/>
                                          </p:val>
                                        </p:tav>
                                        <p:tav tm="100000">
                                          <p:val>
                                            <p:strVal val="#ppt_y"/>
                                          </p:val>
                                        </p:tav>
                                      </p:tavLst>
                                    </p:anim>
                                    <p:anim calcmode="lin" valueType="num">
                                      <p:cBhvr>
                                        <p:cTn id="41" dur="3000" fill="hold"/>
                                        <p:tgtEl>
                                          <p:spTgt spid="13"/>
                                        </p:tgtEl>
                                        <p:attrNameLst>
                                          <p:attrName>ppt_w</p:attrName>
                                        </p:attrNameLst>
                                      </p:cBhvr>
                                      <p:tavLst>
                                        <p:tav tm="0">
                                          <p:val>
                                            <p:fltVal val="0"/>
                                          </p:val>
                                        </p:tav>
                                        <p:tav tm="100000">
                                          <p:val>
                                            <p:strVal val="#ppt_w"/>
                                          </p:val>
                                        </p:tav>
                                      </p:tavLst>
                                    </p:anim>
                                    <p:anim calcmode="lin" valueType="num">
                                      <p:cBhvr>
                                        <p:cTn id="42" dur="3000" fill="hold"/>
                                        <p:tgtEl>
                                          <p:spTgt spid="13"/>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3000" fill="hold"/>
                                        <p:tgtEl>
                                          <p:spTgt spid="15"/>
                                        </p:tgtEl>
                                        <p:attrNameLst>
                                          <p:attrName>ppt_x</p:attrName>
                                        </p:attrNameLst>
                                      </p:cBhvr>
                                      <p:tavLst>
                                        <p:tav tm="0">
                                          <p:val>
                                            <p:strVal val="#ppt_x-#ppt_w/2"/>
                                          </p:val>
                                        </p:tav>
                                        <p:tav tm="100000">
                                          <p:val>
                                            <p:strVal val="#ppt_x"/>
                                          </p:val>
                                        </p:tav>
                                      </p:tavLst>
                                    </p:anim>
                                    <p:anim calcmode="lin" valueType="num">
                                      <p:cBhvr>
                                        <p:cTn id="46" dur="3000" fill="hold"/>
                                        <p:tgtEl>
                                          <p:spTgt spid="15"/>
                                        </p:tgtEl>
                                        <p:attrNameLst>
                                          <p:attrName>ppt_y</p:attrName>
                                        </p:attrNameLst>
                                      </p:cBhvr>
                                      <p:tavLst>
                                        <p:tav tm="0">
                                          <p:val>
                                            <p:strVal val="#ppt_y"/>
                                          </p:val>
                                        </p:tav>
                                        <p:tav tm="100000">
                                          <p:val>
                                            <p:strVal val="#ppt_y"/>
                                          </p:val>
                                        </p:tav>
                                      </p:tavLst>
                                    </p:anim>
                                    <p:anim calcmode="lin" valueType="num">
                                      <p:cBhvr>
                                        <p:cTn id="47" dur="3000" fill="hold"/>
                                        <p:tgtEl>
                                          <p:spTgt spid="15"/>
                                        </p:tgtEl>
                                        <p:attrNameLst>
                                          <p:attrName>ppt_w</p:attrName>
                                        </p:attrNameLst>
                                      </p:cBhvr>
                                      <p:tavLst>
                                        <p:tav tm="0">
                                          <p:val>
                                            <p:fltVal val="0"/>
                                          </p:val>
                                        </p:tav>
                                        <p:tav tm="100000">
                                          <p:val>
                                            <p:strVal val="#ppt_w"/>
                                          </p:val>
                                        </p:tav>
                                      </p:tavLst>
                                    </p:anim>
                                    <p:anim calcmode="lin" valueType="num">
                                      <p:cBhvr>
                                        <p:cTn id="48" dur="3000" fill="hold"/>
                                        <p:tgtEl>
                                          <p:spTgt spid="15"/>
                                        </p:tgtEl>
                                        <p:attrNameLst>
                                          <p:attrName>ppt_h</p:attrName>
                                        </p:attrNameLst>
                                      </p:cBhvr>
                                      <p:tavLst>
                                        <p:tav tm="0">
                                          <p:val>
                                            <p:strVal val="#ppt_h"/>
                                          </p:val>
                                        </p:tav>
                                        <p:tav tm="100000">
                                          <p:val>
                                            <p:strVal val="#ppt_h"/>
                                          </p:val>
                                        </p:tav>
                                      </p:tavLst>
                                    </p:anim>
                                  </p:childTnLst>
                                </p:cTn>
                              </p:par>
                              <p:par>
                                <p:cTn id="49" presetID="17" presetClass="entr" presetSubtype="2"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ppt_x</p:attrName>
                                        </p:attrNameLst>
                                      </p:cBhvr>
                                      <p:tavLst>
                                        <p:tav tm="0">
                                          <p:val>
                                            <p:strVal val="#ppt_x+#ppt_w/2"/>
                                          </p:val>
                                        </p:tav>
                                        <p:tav tm="100000">
                                          <p:val>
                                            <p:strVal val="#ppt_x"/>
                                          </p:val>
                                        </p:tav>
                                      </p:tavLst>
                                    </p:anim>
                                    <p:anim calcmode="lin" valueType="num">
                                      <p:cBhvr>
                                        <p:cTn id="52" dur="3000" fill="hold"/>
                                        <p:tgtEl>
                                          <p:spTgt spid="4"/>
                                        </p:tgtEl>
                                        <p:attrNameLst>
                                          <p:attrName>ppt_y</p:attrName>
                                        </p:attrNameLst>
                                      </p:cBhvr>
                                      <p:tavLst>
                                        <p:tav tm="0">
                                          <p:val>
                                            <p:strVal val="#ppt_y"/>
                                          </p:val>
                                        </p:tav>
                                        <p:tav tm="100000">
                                          <p:val>
                                            <p:strVal val="#ppt_y"/>
                                          </p:val>
                                        </p:tav>
                                      </p:tavLst>
                                    </p:anim>
                                    <p:anim calcmode="lin" valueType="num">
                                      <p:cBhvr>
                                        <p:cTn id="53" dur="3000" fill="hold"/>
                                        <p:tgtEl>
                                          <p:spTgt spid="4"/>
                                        </p:tgtEl>
                                        <p:attrNameLst>
                                          <p:attrName>ppt_w</p:attrName>
                                        </p:attrNameLst>
                                      </p:cBhvr>
                                      <p:tavLst>
                                        <p:tav tm="0">
                                          <p:val>
                                            <p:fltVal val="0"/>
                                          </p:val>
                                        </p:tav>
                                        <p:tav tm="100000">
                                          <p:val>
                                            <p:strVal val="#ppt_w"/>
                                          </p:val>
                                        </p:tav>
                                      </p:tavLst>
                                    </p:anim>
                                    <p:anim calcmode="lin" valueType="num">
                                      <p:cBhvr>
                                        <p:cTn id="54" dur="3000" fill="hold"/>
                                        <p:tgtEl>
                                          <p:spTgt spid="4"/>
                                        </p:tgtEl>
                                        <p:attrNameLst>
                                          <p:attrName>ppt_h</p:attrName>
                                        </p:attrNameLst>
                                      </p:cBhvr>
                                      <p:tavLst>
                                        <p:tav tm="0">
                                          <p:val>
                                            <p:strVal val="#ppt_h"/>
                                          </p:val>
                                        </p:tav>
                                        <p:tav tm="100000">
                                          <p:val>
                                            <p:strVal val="#ppt_h"/>
                                          </p:val>
                                        </p:tav>
                                      </p:tavLst>
                                    </p:anim>
                                  </p:childTnLst>
                                </p:cTn>
                              </p:par>
                              <p:par>
                                <p:cTn id="55" presetID="17" presetClass="entr" presetSubtype="2"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3000" fill="hold"/>
                                        <p:tgtEl>
                                          <p:spTgt spid="6"/>
                                        </p:tgtEl>
                                        <p:attrNameLst>
                                          <p:attrName>ppt_x</p:attrName>
                                        </p:attrNameLst>
                                      </p:cBhvr>
                                      <p:tavLst>
                                        <p:tav tm="0">
                                          <p:val>
                                            <p:strVal val="#ppt_x+#ppt_w/2"/>
                                          </p:val>
                                        </p:tav>
                                        <p:tav tm="100000">
                                          <p:val>
                                            <p:strVal val="#ppt_x"/>
                                          </p:val>
                                        </p:tav>
                                      </p:tavLst>
                                    </p:anim>
                                    <p:anim calcmode="lin" valueType="num">
                                      <p:cBhvr>
                                        <p:cTn id="58" dur="3000" fill="hold"/>
                                        <p:tgtEl>
                                          <p:spTgt spid="6"/>
                                        </p:tgtEl>
                                        <p:attrNameLst>
                                          <p:attrName>ppt_y</p:attrName>
                                        </p:attrNameLst>
                                      </p:cBhvr>
                                      <p:tavLst>
                                        <p:tav tm="0">
                                          <p:val>
                                            <p:strVal val="#ppt_y"/>
                                          </p:val>
                                        </p:tav>
                                        <p:tav tm="100000">
                                          <p:val>
                                            <p:strVal val="#ppt_y"/>
                                          </p:val>
                                        </p:tav>
                                      </p:tavLst>
                                    </p:anim>
                                    <p:anim calcmode="lin" valueType="num">
                                      <p:cBhvr>
                                        <p:cTn id="59" dur="3000" fill="hold"/>
                                        <p:tgtEl>
                                          <p:spTgt spid="6"/>
                                        </p:tgtEl>
                                        <p:attrNameLst>
                                          <p:attrName>ppt_w</p:attrName>
                                        </p:attrNameLst>
                                      </p:cBhvr>
                                      <p:tavLst>
                                        <p:tav tm="0">
                                          <p:val>
                                            <p:fltVal val="0"/>
                                          </p:val>
                                        </p:tav>
                                        <p:tav tm="100000">
                                          <p:val>
                                            <p:strVal val="#ppt_w"/>
                                          </p:val>
                                        </p:tav>
                                      </p:tavLst>
                                    </p:anim>
                                    <p:anim calcmode="lin" valueType="num">
                                      <p:cBhvr>
                                        <p:cTn id="60" dur="3000" fill="hold"/>
                                        <p:tgtEl>
                                          <p:spTgt spid="6"/>
                                        </p:tgtEl>
                                        <p:attrNameLst>
                                          <p:attrName>ppt_h</p:attrName>
                                        </p:attrNameLst>
                                      </p:cBhvr>
                                      <p:tavLst>
                                        <p:tav tm="0">
                                          <p:val>
                                            <p:strVal val="#ppt_h"/>
                                          </p:val>
                                        </p:tav>
                                        <p:tav tm="100000">
                                          <p:val>
                                            <p:strVal val="#ppt_h"/>
                                          </p:val>
                                        </p:tav>
                                      </p:tavLst>
                                    </p:anim>
                                  </p:childTnLst>
                                </p:cTn>
                              </p:par>
                              <p:par>
                                <p:cTn id="61" presetID="17" presetClass="entr" presetSubtype="2" fill="hold" grpId="0"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ppt_x</p:attrName>
                                        </p:attrNameLst>
                                      </p:cBhvr>
                                      <p:tavLst>
                                        <p:tav tm="0">
                                          <p:val>
                                            <p:strVal val="#ppt_x+#ppt_w/2"/>
                                          </p:val>
                                        </p:tav>
                                        <p:tav tm="100000">
                                          <p:val>
                                            <p:strVal val="#ppt_x"/>
                                          </p:val>
                                        </p:tav>
                                      </p:tavLst>
                                    </p:anim>
                                    <p:anim calcmode="lin" valueType="num">
                                      <p:cBhvr>
                                        <p:cTn id="64" dur="3000" fill="hold"/>
                                        <p:tgtEl>
                                          <p:spTgt spid="8"/>
                                        </p:tgtEl>
                                        <p:attrNameLst>
                                          <p:attrName>ppt_y</p:attrName>
                                        </p:attrNameLst>
                                      </p:cBhvr>
                                      <p:tavLst>
                                        <p:tav tm="0">
                                          <p:val>
                                            <p:strVal val="#ppt_y"/>
                                          </p:val>
                                        </p:tav>
                                        <p:tav tm="100000">
                                          <p:val>
                                            <p:strVal val="#ppt_y"/>
                                          </p:val>
                                        </p:tav>
                                      </p:tavLst>
                                    </p:anim>
                                    <p:anim calcmode="lin" valueType="num">
                                      <p:cBhvr>
                                        <p:cTn id="65" dur="3000" fill="hold"/>
                                        <p:tgtEl>
                                          <p:spTgt spid="8"/>
                                        </p:tgtEl>
                                        <p:attrNameLst>
                                          <p:attrName>ppt_w</p:attrName>
                                        </p:attrNameLst>
                                      </p:cBhvr>
                                      <p:tavLst>
                                        <p:tav tm="0">
                                          <p:val>
                                            <p:fltVal val="0"/>
                                          </p:val>
                                        </p:tav>
                                        <p:tav tm="100000">
                                          <p:val>
                                            <p:strVal val="#ppt_w"/>
                                          </p:val>
                                        </p:tav>
                                      </p:tavLst>
                                    </p:anim>
                                    <p:anim calcmode="lin" valueType="num">
                                      <p:cBhvr>
                                        <p:cTn id="66" dur="3000" fill="hold"/>
                                        <p:tgtEl>
                                          <p:spTgt spid="8"/>
                                        </p:tgtEl>
                                        <p:attrNameLst>
                                          <p:attrName>ppt_h</p:attrName>
                                        </p:attrNameLst>
                                      </p:cBhvr>
                                      <p:tavLst>
                                        <p:tav tm="0">
                                          <p:val>
                                            <p:strVal val="#ppt_h"/>
                                          </p:val>
                                        </p:tav>
                                        <p:tav tm="100000">
                                          <p:val>
                                            <p:strVal val="#ppt_h"/>
                                          </p:val>
                                        </p:tav>
                                      </p:tavLst>
                                    </p:anim>
                                  </p:childTnLst>
                                </p:cTn>
                              </p:par>
                              <p:par>
                                <p:cTn id="67" presetID="17" presetClass="entr" presetSubtype="2"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3000" fill="hold"/>
                                        <p:tgtEl>
                                          <p:spTgt spid="10"/>
                                        </p:tgtEl>
                                        <p:attrNameLst>
                                          <p:attrName>ppt_x</p:attrName>
                                        </p:attrNameLst>
                                      </p:cBhvr>
                                      <p:tavLst>
                                        <p:tav tm="0">
                                          <p:val>
                                            <p:strVal val="#ppt_x+#ppt_w/2"/>
                                          </p:val>
                                        </p:tav>
                                        <p:tav tm="100000">
                                          <p:val>
                                            <p:strVal val="#ppt_x"/>
                                          </p:val>
                                        </p:tav>
                                      </p:tavLst>
                                    </p:anim>
                                    <p:anim calcmode="lin" valueType="num">
                                      <p:cBhvr>
                                        <p:cTn id="70" dur="3000" fill="hold"/>
                                        <p:tgtEl>
                                          <p:spTgt spid="10"/>
                                        </p:tgtEl>
                                        <p:attrNameLst>
                                          <p:attrName>ppt_y</p:attrName>
                                        </p:attrNameLst>
                                      </p:cBhvr>
                                      <p:tavLst>
                                        <p:tav tm="0">
                                          <p:val>
                                            <p:strVal val="#ppt_y"/>
                                          </p:val>
                                        </p:tav>
                                        <p:tav tm="100000">
                                          <p:val>
                                            <p:strVal val="#ppt_y"/>
                                          </p:val>
                                        </p:tav>
                                      </p:tavLst>
                                    </p:anim>
                                    <p:anim calcmode="lin" valueType="num">
                                      <p:cBhvr>
                                        <p:cTn id="71" dur="3000" fill="hold"/>
                                        <p:tgtEl>
                                          <p:spTgt spid="10"/>
                                        </p:tgtEl>
                                        <p:attrNameLst>
                                          <p:attrName>ppt_w</p:attrName>
                                        </p:attrNameLst>
                                      </p:cBhvr>
                                      <p:tavLst>
                                        <p:tav tm="0">
                                          <p:val>
                                            <p:fltVal val="0"/>
                                          </p:val>
                                        </p:tav>
                                        <p:tav tm="100000">
                                          <p:val>
                                            <p:strVal val="#ppt_w"/>
                                          </p:val>
                                        </p:tav>
                                      </p:tavLst>
                                    </p:anim>
                                    <p:anim calcmode="lin" valueType="num">
                                      <p:cBhvr>
                                        <p:cTn id="72" dur="3000" fill="hold"/>
                                        <p:tgtEl>
                                          <p:spTgt spid="10"/>
                                        </p:tgtEl>
                                        <p:attrNameLst>
                                          <p:attrName>ppt_h</p:attrName>
                                        </p:attrNameLst>
                                      </p:cBhvr>
                                      <p:tavLst>
                                        <p:tav tm="0">
                                          <p:val>
                                            <p:strVal val="#ppt_h"/>
                                          </p:val>
                                        </p:tav>
                                        <p:tav tm="100000">
                                          <p:val>
                                            <p:strVal val="#ppt_h"/>
                                          </p:val>
                                        </p:tav>
                                      </p:tavLst>
                                    </p:anim>
                                  </p:childTnLst>
                                </p:cTn>
                              </p:par>
                              <p:par>
                                <p:cTn id="73" presetID="17" presetClass="entr" presetSubtype="2"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p:cTn id="75" dur="3000" fill="hold"/>
                                        <p:tgtEl>
                                          <p:spTgt spid="12"/>
                                        </p:tgtEl>
                                        <p:attrNameLst>
                                          <p:attrName>ppt_x</p:attrName>
                                        </p:attrNameLst>
                                      </p:cBhvr>
                                      <p:tavLst>
                                        <p:tav tm="0">
                                          <p:val>
                                            <p:strVal val="#ppt_x+#ppt_w/2"/>
                                          </p:val>
                                        </p:tav>
                                        <p:tav tm="100000">
                                          <p:val>
                                            <p:strVal val="#ppt_x"/>
                                          </p:val>
                                        </p:tav>
                                      </p:tavLst>
                                    </p:anim>
                                    <p:anim calcmode="lin" valueType="num">
                                      <p:cBhvr>
                                        <p:cTn id="76" dur="3000" fill="hold"/>
                                        <p:tgtEl>
                                          <p:spTgt spid="12"/>
                                        </p:tgtEl>
                                        <p:attrNameLst>
                                          <p:attrName>ppt_y</p:attrName>
                                        </p:attrNameLst>
                                      </p:cBhvr>
                                      <p:tavLst>
                                        <p:tav tm="0">
                                          <p:val>
                                            <p:strVal val="#ppt_y"/>
                                          </p:val>
                                        </p:tav>
                                        <p:tav tm="100000">
                                          <p:val>
                                            <p:strVal val="#ppt_y"/>
                                          </p:val>
                                        </p:tav>
                                      </p:tavLst>
                                    </p:anim>
                                    <p:anim calcmode="lin" valueType="num">
                                      <p:cBhvr>
                                        <p:cTn id="77" dur="3000" fill="hold"/>
                                        <p:tgtEl>
                                          <p:spTgt spid="12"/>
                                        </p:tgtEl>
                                        <p:attrNameLst>
                                          <p:attrName>ppt_w</p:attrName>
                                        </p:attrNameLst>
                                      </p:cBhvr>
                                      <p:tavLst>
                                        <p:tav tm="0">
                                          <p:val>
                                            <p:fltVal val="0"/>
                                          </p:val>
                                        </p:tav>
                                        <p:tav tm="100000">
                                          <p:val>
                                            <p:strVal val="#ppt_w"/>
                                          </p:val>
                                        </p:tav>
                                      </p:tavLst>
                                    </p:anim>
                                    <p:anim calcmode="lin" valueType="num">
                                      <p:cBhvr>
                                        <p:cTn id="78" dur="3000" fill="hold"/>
                                        <p:tgtEl>
                                          <p:spTgt spid="12"/>
                                        </p:tgtEl>
                                        <p:attrNameLst>
                                          <p:attrName>ppt_h</p:attrName>
                                        </p:attrNameLst>
                                      </p:cBhvr>
                                      <p:tavLst>
                                        <p:tav tm="0">
                                          <p:val>
                                            <p:strVal val="#ppt_h"/>
                                          </p:val>
                                        </p:tav>
                                        <p:tav tm="100000">
                                          <p:val>
                                            <p:strVal val="#ppt_h"/>
                                          </p:val>
                                        </p:tav>
                                      </p:tavLst>
                                    </p:anim>
                                  </p:childTnLst>
                                </p:cTn>
                              </p:par>
                              <p:par>
                                <p:cTn id="79" presetID="17" presetClass="entr" presetSubtype="2"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3000" fill="hold"/>
                                        <p:tgtEl>
                                          <p:spTgt spid="14"/>
                                        </p:tgtEl>
                                        <p:attrNameLst>
                                          <p:attrName>ppt_x</p:attrName>
                                        </p:attrNameLst>
                                      </p:cBhvr>
                                      <p:tavLst>
                                        <p:tav tm="0">
                                          <p:val>
                                            <p:strVal val="#ppt_x+#ppt_w/2"/>
                                          </p:val>
                                        </p:tav>
                                        <p:tav tm="100000">
                                          <p:val>
                                            <p:strVal val="#ppt_x"/>
                                          </p:val>
                                        </p:tav>
                                      </p:tavLst>
                                    </p:anim>
                                    <p:anim calcmode="lin" valueType="num">
                                      <p:cBhvr>
                                        <p:cTn id="82" dur="3000" fill="hold"/>
                                        <p:tgtEl>
                                          <p:spTgt spid="14"/>
                                        </p:tgtEl>
                                        <p:attrNameLst>
                                          <p:attrName>ppt_y</p:attrName>
                                        </p:attrNameLst>
                                      </p:cBhvr>
                                      <p:tavLst>
                                        <p:tav tm="0">
                                          <p:val>
                                            <p:strVal val="#ppt_y"/>
                                          </p:val>
                                        </p:tav>
                                        <p:tav tm="100000">
                                          <p:val>
                                            <p:strVal val="#ppt_y"/>
                                          </p:val>
                                        </p:tav>
                                      </p:tavLst>
                                    </p:anim>
                                    <p:anim calcmode="lin" valueType="num">
                                      <p:cBhvr>
                                        <p:cTn id="83" dur="3000" fill="hold"/>
                                        <p:tgtEl>
                                          <p:spTgt spid="14"/>
                                        </p:tgtEl>
                                        <p:attrNameLst>
                                          <p:attrName>ppt_w</p:attrName>
                                        </p:attrNameLst>
                                      </p:cBhvr>
                                      <p:tavLst>
                                        <p:tav tm="0">
                                          <p:val>
                                            <p:fltVal val="0"/>
                                          </p:val>
                                        </p:tav>
                                        <p:tav tm="100000">
                                          <p:val>
                                            <p:strVal val="#ppt_w"/>
                                          </p:val>
                                        </p:tav>
                                      </p:tavLst>
                                    </p:anim>
                                    <p:anim calcmode="lin" valueType="num">
                                      <p:cBhvr>
                                        <p:cTn id="84" dur="3000" fill="hold"/>
                                        <p:tgtEl>
                                          <p:spTgt spid="14"/>
                                        </p:tgtEl>
                                        <p:attrNameLst>
                                          <p:attrName>ppt_h</p:attrName>
                                        </p:attrNameLst>
                                      </p:cBhvr>
                                      <p:tavLst>
                                        <p:tav tm="0">
                                          <p:val>
                                            <p:strVal val="#ppt_h"/>
                                          </p:val>
                                        </p:tav>
                                        <p:tav tm="100000">
                                          <p:val>
                                            <p:strVal val="#ppt_h"/>
                                          </p:val>
                                        </p:tav>
                                      </p:tavLst>
                                    </p:anim>
                                  </p:childTnLst>
                                </p:cTn>
                              </p:par>
                              <p:par>
                                <p:cTn id="85" presetID="17" presetClass="entr" presetSubtype="2"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3000" fill="hold"/>
                                        <p:tgtEl>
                                          <p:spTgt spid="16"/>
                                        </p:tgtEl>
                                        <p:attrNameLst>
                                          <p:attrName>ppt_x</p:attrName>
                                        </p:attrNameLst>
                                      </p:cBhvr>
                                      <p:tavLst>
                                        <p:tav tm="0">
                                          <p:val>
                                            <p:strVal val="#ppt_x+#ppt_w/2"/>
                                          </p:val>
                                        </p:tav>
                                        <p:tav tm="100000">
                                          <p:val>
                                            <p:strVal val="#ppt_x"/>
                                          </p:val>
                                        </p:tav>
                                      </p:tavLst>
                                    </p:anim>
                                    <p:anim calcmode="lin" valueType="num">
                                      <p:cBhvr>
                                        <p:cTn id="88" dur="3000" fill="hold"/>
                                        <p:tgtEl>
                                          <p:spTgt spid="16"/>
                                        </p:tgtEl>
                                        <p:attrNameLst>
                                          <p:attrName>ppt_y</p:attrName>
                                        </p:attrNameLst>
                                      </p:cBhvr>
                                      <p:tavLst>
                                        <p:tav tm="0">
                                          <p:val>
                                            <p:strVal val="#ppt_y"/>
                                          </p:val>
                                        </p:tav>
                                        <p:tav tm="100000">
                                          <p:val>
                                            <p:strVal val="#ppt_y"/>
                                          </p:val>
                                        </p:tav>
                                      </p:tavLst>
                                    </p:anim>
                                    <p:anim calcmode="lin" valueType="num">
                                      <p:cBhvr>
                                        <p:cTn id="89" dur="3000" fill="hold"/>
                                        <p:tgtEl>
                                          <p:spTgt spid="16"/>
                                        </p:tgtEl>
                                        <p:attrNameLst>
                                          <p:attrName>ppt_w</p:attrName>
                                        </p:attrNameLst>
                                      </p:cBhvr>
                                      <p:tavLst>
                                        <p:tav tm="0">
                                          <p:val>
                                            <p:fltVal val="0"/>
                                          </p:val>
                                        </p:tav>
                                        <p:tav tm="100000">
                                          <p:val>
                                            <p:strVal val="#ppt_w"/>
                                          </p:val>
                                        </p:tav>
                                      </p:tavLst>
                                    </p:anim>
                                    <p:anim calcmode="lin" valueType="num">
                                      <p:cBhvr>
                                        <p:cTn id="90" dur="3000" fill="hold"/>
                                        <p:tgtEl>
                                          <p:spTgt spid="16"/>
                                        </p:tgtEl>
                                        <p:attrNameLst>
                                          <p:attrName>ppt_h</p:attrName>
                                        </p:attrNameLst>
                                      </p:cBhvr>
                                      <p:tavLst>
                                        <p:tav tm="0">
                                          <p:val>
                                            <p:strVal val="#ppt_h"/>
                                          </p:val>
                                        </p:tav>
                                        <p:tav tm="100000">
                                          <p:val>
                                            <p:strVal val="#ppt_h"/>
                                          </p:val>
                                        </p:tav>
                                      </p:tavLst>
                                    </p:anim>
                                  </p:childTnLst>
                                </p:cTn>
                              </p:par>
                              <p:par>
                                <p:cTn id="91" presetID="8" presetClass="entr" presetSubtype="16" fill="hold" grpId="1" nodeType="withEffect">
                                  <p:stCondLst>
                                    <p:cond delay="0"/>
                                  </p:stCondLst>
                                  <p:childTnLst>
                                    <p:set>
                                      <p:cBhvr>
                                        <p:cTn id="92" dur="1" fill="hold">
                                          <p:stCondLst>
                                            <p:cond delay="0"/>
                                          </p:stCondLst>
                                        </p:cTn>
                                        <p:tgtEl>
                                          <p:spTgt spid="3"/>
                                        </p:tgtEl>
                                        <p:attrNameLst>
                                          <p:attrName>style.visibility</p:attrName>
                                        </p:attrNameLst>
                                      </p:cBhvr>
                                      <p:to>
                                        <p:strVal val="visible"/>
                                      </p:to>
                                    </p:set>
                                    <p:animEffect transition="in" filter="diamond(in)">
                                      <p:cBhvr>
                                        <p:cTn id="93" dur="3000"/>
                                        <p:tgtEl>
                                          <p:spTgt spid="3"/>
                                        </p:tgtEl>
                                      </p:cBhvr>
                                    </p:animEffect>
                                  </p:childTnLst>
                                </p:cTn>
                              </p:par>
                              <p:par>
                                <p:cTn id="94" presetID="8" presetClass="entr" presetSubtype="16" fill="hold" grpId="1"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diamond(in)">
                                      <p:cBhvr>
                                        <p:cTn id="96" dur="3000"/>
                                        <p:tgtEl>
                                          <p:spTgt spid="4"/>
                                        </p:tgtEl>
                                      </p:cBhvr>
                                    </p:animEffect>
                                  </p:childTnLst>
                                </p:cTn>
                              </p:par>
                              <p:par>
                                <p:cTn id="97" presetID="8" presetClass="entr" presetSubtype="16" fill="hold" grpId="1" nodeType="with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diamond(in)">
                                      <p:cBhvr>
                                        <p:cTn id="99" dur="3000"/>
                                        <p:tgtEl>
                                          <p:spTgt spid="5"/>
                                        </p:tgtEl>
                                      </p:cBhvr>
                                    </p:animEffect>
                                  </p:childTnLst>
                                </p:cTn>
                              </p:par>
                              <p:par>
                                <p:cTn id="100" presetID="8" presetClass="entr" presetSubtype="16" fill="hold" grpId="1" nodeType="with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diamond(in)">
                                      <p:cBhvr>
                                        <p:cTn id="102" dur="3000"/>
                                        <p:tgtEl>
                                          <p:spTgt spid="6"/>
                                        </p:tgtEl>
                                      </p:cBhvr>
                                    </p:animEffect>
                                  </p:childTnLst>
                                </p:cTn>
                              </p:par>
                              <p:par>
                                <p:cTn id="103" presetID="8" presetClass="entr" presetSubtype="16"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diamond(in)">
                                      <p:cBhvr>
                                        <p:cTn id="105" dur="3000"/>
                                        <p:tgtEl>
                                          <p:spTgt spid="7"/>
                                        </p:tgtEl>
                                      </p:cBhvr>
                                    </p:animEffect>
                                  </p:childTnLst>
                                </p:cTn>
                              </p:par>
                              <p:par>
                                <p:cTn id="106" presetID="8" presetClass="entr" presetSubtype="16" fill="hold" grpId="1" nodeType="withEffect">
                                  <p:stCondLst>
                                    <p:cond delay="0"/>
                                  </p:stCondLst>
                                  <p:childTnLst>
                                    <p:set>
                                      <p:cBhvr>
                                        <p:cTn id="107" dur="1" fill="hold">
                                          <p:stCondLst>
                                            <p:cond delay="0"/>
                                          </p:stCondLst>
                                        </p:cTn>
                                        <p:tgtEl>
                                          <p:spTgt spid="8"/>
                                        </p:tgtEl>
                                        <p:attrNameLst>
                                          <p:attrName>style.visibility</p:attrName>
                                        </p:attrNameLst>
                                      </p:cBhvr>
                                      <p:to>
                                        <p:strVal val="visible"/>
                                      </p:to>
                                    </p:set>
                                    <p:animEffect transition="in" filter="diamond(in)">
                                      <p:cBhvr>
                                        <p:cTn id="108" dur="3000"/>
                                        <p:tgtEl>
                                          <p:spTgt spid="8"/>
                                        </p:tgtEl>
                                      </p:cBhvr>
                                    </p:animEffect>
                                  </p:childTnLst>
                                </p:cTn>
                              </p:par>
                              <p:par>
                                <p:cTn id="109" presetID="8" presetClass="entr" presetSubtype="16" fill="hold" grpId="1" nodeType="with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diamond(in)">
                                      <p:cBhvr>
                                        <p:cTn id="111" dur="3000"/>
                                        <p:tgtEl>
                                          <p:spTgt spid="9"/>
                                        </p:tgtEl>
                                      </p:cBhvr>
                                    </p:animEffect>
                                  </p:childTnLst>
                                </p:cTn>
                              </p:par>
                              <p:par>
                                <p:cTn id="112" presetID="8" presetClass="entr" presetSubtype="16"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Effect transition="in" filter="diamond(in)">
                                      <p:cBhvr>
                                        <p:cTn id="114" dur="3000"/>
                                        <p:tgtEl>
                                          <p:spTgt spid="10"/>
                                        </p:tgtEl>
                                      </p:cBhvr>
                                    </p:animEffect>
                                  </p:childTnLst>
                                </p:cTn>
                              </p:par>
                              <p:par>
                                <p:cTn id="115" presetID="8" presetClass="entr" presetSubtype="16" fill="hold" grpId="1" nodeType="withEffect">
                                  <p:stCondLst>
                                    <p:cond delay="0"/>
                                  </p:stCondLst>
                                  <p:childTnLst>
                                    <p:set>
                                      <p:cBhvr>
                                        <p:cTn id="116" dur="1" fill="hold">
                                          <p:stCondLst>
                                            <p:cond delay="0"/>
                                          </p:stCondLst>
                                        </p:cTn>
                                        <p:tgtEl>
                                          <p:spTgt spid="11"/>
                                        </p:tgtEl>
                                        <p:attrNameLst>
                                          <p:attrName>style.visibility</p:attrName>
                                        </p:attrNameLst>
                                      </p:cBhvr>
                                      <p:to>
                                        <p:strVal val="visible"/>
                                      </p:to>
                                    </p:set>
                                    <p:animEffect transition="in" filter="diamond(in)">
                                      <p:cBhvr>
                                        <p:cTn id="117" dur="3000"/>
                                        <p:tgtEl>
                                          <p:spTgt spid="11"/>
                                        </p:tgtEl>
                                      </p:cBhvr>
                                    </p:animEffect>
                                  </p:childTnLst>
                                </p:cTn>
                              </p:par>
                              <p:par>
                                <p:cTn id="118" presetID="8" presetClass="entr" presetSubtype="16" fill="hold" grpId="1" nodeType="withEffect">
                                  <p:stCondLst>
                                    <p:cond delay="0"/>
                                  </p:stCondLst>
                                  <p:childTnLst>
                                    <p:set>
                                      <p:cBhvr>
                                        <p:cTn id="119" dur="1" fill="hold">
                                          <p:stCondLst>
                                            <p:cond delay="0"/>
                                          </p:stCondLst>
                                        </p:cTn>
                                        <p:tgtEl>
                                          <p:spTgt spid="12"/>
                                        </p:tgtEl>
                                        <p:attrNameLst>
                                          <p:attrName>style.visibility</p:attrName>
                                        </p:attrNameLst>
                                      </p:cBhvr>
                                      <p:to>
                                        <p:strVal val="visible"/>
                                      </p:to>
                                    </p:set>
                                    <p:animEffect transition="in" filter="diamond(in)">
                                      <p:cBhvr>
                                        <p:cTn id="120" dur="3000"/>
                                        <p:tgtEl>
                                          <p:spTgt spid="12"/>
                                        </p:tgtEl>
                                      </p:cBhvr>
                                    </p:animEffect>
                                  </p:childTnLst>
                                </p:cTn>
                              </p:par>
                              <p:par>
                                <p:cTn id="121" presetID="8" presetClass="entr" presetSubtype="16" fill="hold" grpId="1"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diamond(in)">
                                      <p:cBhvr>
                                        <p:cTn id="123" dur="3000"/>
                                        <p:tgtEl>
                                          <p:spTgt spid="13"/>
                                        </p:tgtEl>
                                      </p:cBhvr>
                                    </p:animEffect>
                                  </p:childTnLst>
                                </p:cTn>
                              </p:par>
                              <p:par>
                                <p:cTn id="124" presetID="8" presetClass="entr" presetSubtype="16"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Effect transition="in" filter="diamond(in)">
                                      <p:cBhvr>
                                        <p:cTn id="126" dur="3000"/>
                                        <p:tgtEl>
                                          <p:spTgt spid="14"/>
                                        </p:tgtEl>
                                      </p:cBhvr>
                                    </p:animEffect>
                                  </p:childTnLst>
                                </p:cTn>
                              </p:par>
                              <p:par>
                                <p:cTn id="127" presetID="8" presetClass="entr" presetSubtype="16"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Effect transition="in" filter="diamond(in)">
                                      <p:cBhvr>
                                        <p:cTn id="129" dur="3000"/>
                                        <p:tgtEl>
                                          <p:spTgt spid="15"/>
                                        </p:tgtEl>
                                      </p:cBhvr>
                                    </p:animEffect>
                                  </p:childTnLst>
                                </p:cTn>
                              </p:par>
                              <p:par>
                                <p:cTn id="130" presetID="8" presetClass="entr" presetSubtype="16" fill="hold" grpId="1"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transition="in" filter="diamond(in)">
                                      <p:cBhvr>
                                        <p:cTn id="132" dur="3000"/>
                                        <p:tgtEl>
                                          <p:spTgt spid="16"/>
                                        </p:tgtEl>
                                      </p:cBhvr>
                                    </p:animEffect>
                                  </p:childTnLst>
                                </p:cTn>
                              </p:par>
                            </p:childTnLst>
                          </p:cTn>
                        </p:par>
                        <p:par>
                          <p:cTn id="133" fill="hold">
                            <p:stCondLst>
                              <p:cond delay="3000"/>
                            </p:stCondLst>
                            <p:childTnLst>
                              <p:par>
                                <p:cTn id="134" presetID="2" presetClass="exit" presetSubtype="2" fill="hold" grpId="2" nodeType="afterEffect">
                                  <p:stCondLst>
                                    <p:cond delay="0"/>
                                  </p:stCondLst>
                                  <p:childTnLst>
                                    <p:anim calcmode="lin" valueType="num">
                                      <p:cBhvr additive="base">
                                        <p:cTn id="135" dur="3000"/>
                                        <p:tgtEl>
                                          <p:spTgt spid="3"/>
                                        </p:tgtEl>
                                        <p:attrNameLst>
                                          <p:attrName>ppt_x</p:attrName>
                                        </p:attrNameLst>
                                      </p:cBhvr>
                                      <p:tavLst>
                                        <p:tav tm="0">
                                          <p:val>
                                            <p:strVal val="ppt_x"/>
                                          </p:val>
                                        </p:tav>
                                        <p:tav tm="100000">
                                          <p:val>
                                            <p:strVal val="1+ppt_w/2"/>
                                          </p:val>
                                        </p:tav>
                                      </p:tavLst>
                                    </p:anim>
                                    <p:anim calcmode="lin" valueType="num">
                                      <p:cBhvr additive="base">
                                        <p:cTn id="136" dur="3000"/>
                                        <p:tgtEl>
                                          <p:spTgt spid="3"/>
                                        </p:tgtEl>
                                        <p:attrNameLst>
                                          <p:attrName>ppt_y</p:attrName>
                                        </p:attrNameLst>
                                      </p:cBhvr>
                                      <p:tavLst>
                                        <p:tav tm="0">
                                          <p:val>
                                            <p:strVal val="ppt_y"/>
                                          </p:val>
                                        </p:tav>
                                        <p:tav tm="100000">
                                          <p:val>
                                            <p:strVal val="ppt_y"/>
                                          </p:val>
                                        </p:tav>
                                      </p:tavLst>
                                    </p:anim>
                                    <p:set>
                                      <p:cBhvr>
                                        <p:cTn id="137" dur="1" fill="hold">
                                          <p:stCondLst>
                                            <p:cond delay="2999"/>
                                          </p:stCondLst>
                                        </p:cTn>
                                        <p:tgtEl>
                                          <p:spTgt spid="3"/>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1+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2" fill="hold" grpId="2"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grpId="2" nodeType="withEffect">
                                  <p:stCondLst>
                                    <p:cond delay="0"/>
                                  </p:stCondLst>
                                  <p:childTnLst>
                                    <p:anim calcmode="lin" valueType="num">
                                      <p:cBhvr additive="base">
                                        <p:cTn id="147" dur="3000"/>
                                        <p:tgtEl>
                                          <p:spTgt spid="9"/>
                                        </p:tgtEl>
                                        <p:attrNameLst>
                                          <p:attrName>ppt_x</p:attrName>
                                        </p:attrNameLst>
                                      </p:cBhvr>
                                      <p:tavLst>
                                        <p:tav tm="0">
                                          <p:val>
                                            <p:strVal val="ppt_x"/>
                                          </p:val>
                                        </p:tav>
                                        <p:tav tm="100000">
                                          <p:val>
                                            <p:strVal val="1+ppt_w/2"/>
                                          </p:val>
                                        </p:tav>
                                      </p:tavLst>
                                    </p:anim>
                                    <p:anim calcmode="lin" valueType="num">
                                      <p:cBhvr additive="base">
                                        <p:cTn id="148" dur="3000"/>
                                        <p:tgtEl>
                                          <p:spTgt spid="9"/>
                                        </p:tgtEl>
                                        <p:attrNameLst>
                                          <p:attrName>ppt_y</p:attrName>
                                        </p:attrNameLst>
                                      </p:cBhvr>
                                      <p:tavLst>
                                        <p:tav tm="0">
                                          <p:val>
                                            <p:strVal val="ppt_y"/>
                                          </p:val>
                                        </p:tav>
                                        <p:tav tm="100000">
                                          <p:val>
                                            <p:strVal val="ppt_y"/>
                                          </p:val>
                                        </p:tav>
                                      </p:tavLst>
                                    </p:anim>
                                    <p:set>
                                      <p:cBhvr>
                                        <p:cTn id="149" dur="1" fill="hold">
                                          <p:stCondLst>
                                            <p:cond delay="2999"/>
                                          </p:stCondLst>
                                        </p:cTn>
                                        <p:tgtEl>
                                          <p:spTgt spid="9"/>
                                        </p:tgtEl>
                                        <p:attrNameLst>
                                          <p:attrName>style.visibility</p:attrName>
                                        </p:attrNameLst>
                                      </p:cBhvr>
                                      <p:to>
                                        <p:strVal val="hidden"/>
                                      </p:to>
                                    </p:set>
                                  </p:childTnLst>
                                </p:cTn>
                              </p:par>
                              <p:par>
                                <p:cTn id="150" presetID="2" presetClass="exit" presetSubtype="2" fill="hold" grpId="2"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1+ppt_w/2"/>
                                          </p:val>
                                        </p:tav>
                                      </p:tavLst>
                                    </p:anim>
                                    <p:anim calcmode="lin" valueType="num">
                                      <p:cBhvr additive="base">
                                        <p:cTn id="152" dur="3000"/>
                                        <p:tgtEl>
                                          <p:spTgt spid="11"/>
                                        </p:tgtEl>
                                        <p:attrNameLst>
                                          <p:attrName>ppt_y</p:attrName>
                                        </p:attrNameLst>
                                      </p:cBhvr>
                                      <p:tavLst>
                                        <p:tav tm="0">
                                          <p:val>
                                            <p:strVal val="ppt_y"/>
                                          </p:val>
                                        </p:tav>
                                        <p:tav tm="100000">
                                          <p:val>
                                            <p:strVal val="ppt_y"/>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3000"/>
                                        <p:tgtEl>
                                          <p:spTgt spid="13"/>
                                        </p:tgtEl>
                                        <p:attrNameLst>
                                          <p:attrName>ppt_x</p:attrName>
                                        </p:attrNameLst>
                                      </p:cBhvr>
                                      <p:tavLst>
                                        <p:tav tm="0">
                                          <p:val>
                                            <p:strVal val="ppt_x"/>
                                          </p:val>
                                        </p:tav>
                                        <p:tav tm="100000">
                                          <p:val>
                                            <p:strVal val="1+ppt_w/2"/>
                                          </p:val>
                                        </p:tav>
                                      </p:tavLst>
                                    </p:anim>
                                    <p:anim calcmode="lin" valueType="num">
                                      <p:cBhvr additive="base">
                                        <p:cTn id="156" dur="3000"/>
                                        <p:tgtEl>
                                          <p:spTgt spid="13"/>
                                        </p:tgtEl>
                                        <p:attrNameLst>
                                          <p:attrName>ppt_y</p:attrName>
                                        </p:attrNameLst>
                                      </p:cBhvr>
                                      <p:tavLst>
                                        <p:tav tm="0">
                                          <p:val>
                                            <p:strVal val="ppt_y"/>
                                          </p:val>
                                        </p:tav>
                                        <p:tav tm="100000">
                                          <p:val>
                                            <p:strVal val="ppt_y"/>
                                          </p:val>
                                        </p:tav>
                                      </p:tavLst>
                                    </p:anim>
                                    <p:set>
                                      <p:cBhvr>
                                        <p:cTn id="157" dur="1" fill="hold">
                                          <p:stCondLst>
                                            <p:cond delay="2999"/>
                                          </p:stCondLst>
                                        </p:cTn>
                                        <p:tgtEl>
                                          <p:spTgt spid="13"/>
                                        </p:tgtEl>
                                        <p:attrNameLst>
                                          <p:attrName>style.visibility</p:attrName>
                                        </p:attrNameLst>
                                      </p:cBhvr>
                                      <p:to>
                                        <p:strVal val="hidden"/>
                                      </p:to>
                                    </p:set>
                                  </p:childTnLst>
                                </p:cTn>
                              </p:par>
                              <p:par>
                                <p:cTn id="158" presetID="2" presetClass="exit" presetSubtype="2" fill="hold" grpId="2" nodeType="withEffect">
                                  <p:stCondLst>
                                    <p:cond delay="0"/>
                                  </p:stCondLst>
                                  <p:childTnLst>
                                    <p:anim calcmode="lin" valueType="num">
                                      <p:cBhvr additive="base">
                                        <p:cTn id="159" dur="3000"/>
                                        <p:tgtEl>
                                          <p:spTgt spid="15"/>
                                        </p:tgtEl>
                                        <p:attrNameLst>
                                          <p:attrName>ppt_x</p:attrName>
                                        </p:attrNameLst>
                                      </p:cBhvr>
                                      <p:tavLst>
                                        <p:tav tm="0">
                                          <p:val>
                                            <p:strVal val="ppt_x"/>
                                          </p:val>
                                        </p:tav>
                                        <p:tav tm="100000">
                                          <p:val>
                                            <p:strVal val="1+ppt_w/2"/>
                                          </p:val>
                                        </p:tav>
                                      </p:tavLst>
                                    </p:anim>
                                    <p:anim calcmode="lin" valueType="num">
                                      <p:cBhvr additive="base">
                                        <p:cTn id="160" dur="3000"/>
                                        <p:tgtEl>
                                          <p:spTgt spid="15"/>
                                        </p:tgtEl>
                                        <p:attrNameLst>
                                          <p:attrName>ppt_y</p:attrName>
                                        </p:attrNameLst>
                                      </p:cBhvr>
                                      <p:tavLst>
                                        <p:tav tm="0">
                                          <p:val>
                                            <p:strVal val="ppt_y"/>
                                          </p:val>
                                        </p:tav>
                                        <p:tav tm="100000">
                                          <p:val>
                                            <p:strVal val="ppt_y"/>
                                          </p:val>
                                        </p:tav>
                                      </p:tavLst>
                                    </p:anim>
                                    <p:set>
                                      <p:cBhvr>
                                        <p:cTn id="161" dur="1" fill="hold">
                                          <p:stCondLst>
                                            <p:cond delay="2999"/>
                                          </p:stCondLst>
                                        </p:cTn>
                                        <p:tgtEl>
                                          <p:spTgt spid="15"/>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4"/>
                                        </p:tgtEl>
                                        <p:attrNameLst>
                                          <p:attrName>ppt_x</p:attrName>
                                        </p:attrNameLst>
                                      </p:cBhvr>
                                      <p:tavLst>
                                        <p:tav tm="0">
                                          <p:val>
                                            <p:strVal val="ppt_x"/>
                                          </p:val>
                                        </p:tav>
                                        <p:tav tm="100000">
                                          <p:val>
                                            <p:strVal val="0-ppt_w/2"/>
                                          </p:val>
                                        </p:tav>
                                      </p:tavLst>
                                    </p:anim>
                                    <p:anim calcmode="lin" valueType="num">
                                      <p:cBhvr additive="base">
                                        <p:cTn id="164" dur="3000"/>
                                        <p:tgtEl>
                                          <p:spTgt spid="4"/>
                                        </p:tgtEl>
                                        <p:attrNameLst>
                                          <p:attrName>ppt_y</p:attrName>
                                        </p:attrNameLst>
                                      </p:cBhvr>
                                      <p:tavLst>
                                        <p:tav tm="0">
                                          <p:val>
                                            <p:strVal val="ppt_y"/>
                                          </p:val>
                                        </p:tav>
                                        <p:tav tm="100000">
                                          <p:val>
                                            <p:strVal val="ppt_y"/>
                                          </p:val>
                                        </p:tav>
                                      </p:tavLst>
                                    </p:anim>
                                    <p:set>
                                      <p:cBhvr>
                                        <p:cTn id="165" dur="1" fill="hold">
                                          <p:stCondLst>
                                            <p:cond delay="2999"/>
                                          </p:stCondLst>
                                        </p:cTn>
                                        <p:tgtEl>
                                          <p:spTgt spid="4"/>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6"/>
                                        </p:tgtEl>
                                        <p:attrNameLst>
                                          <p:attrName>ppt_x</p:attrName>
                                        </p:attrNameLst>
                                      </p:cBhvr>
                                      <p:tavLst>
                                        <p:tav tm="0">
                                          <p:val>
                                            <p:strVal val="ppt_x"/>
                                          </p:val>
                                        </p:tav>
                                        <p:tav tm="100000">
                                          <p:val>
                                            <p:strVal val="0-ppt_w/2"/>
                                          </p:val>
                                        </p:tav>
                                      </p:tavLst>
                                    </p:anim>
                                    <p:anim calcmode="lin" valueType="num">
                                      <p:cBhvr additive="base">
                                        <p:cTn id="168" dur="3000"/>
                                        <p:tgtEl>
                                          <p:spTgt spid="6"/>
                                        </p:tgtEl>
                                        <p:attrNameLst>
                                          <p:attrName>ppt_y</p:attrName>
                                        </p:attrNameLst>
                                      </p:cBhvr>
                                      <p:tavLst>
                                        <p:tav tm="0">
                                          <p:val>
                                            <p:strVal val="ppt_y"/>
                                          </p:val>
                                        </p:tav>
                                        <p:tav tm="100000">
                                          <p:val>
                                            <p:strVal val="ppt_y"/>
                                          </p:val>
                                        </p:tav>
                                      </p:tavLst>
                                    </p:anim>
                                    <p:set>
                                      <p:cBhvr>
                                        <p:cTn id="169" dur="1" fill="hold">
                                          <p:stCondLst>
                                            <p:cond delay="2999"/>
                                          </p:stCondLst>
                                        </p:cTn>
                                        <p:tgtEl>
                                          <p:spTgt spid="6"/>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8"/>
                                        </p:tgtEl>
                                        <p:attrNameLst>
                                          <p:attrName>ppt_x</p:attrName>
                                        </p:attrNameLst>
                                      </p:cBhvr>
                                      <p:tavLst>
                                        <p:tav tm="0">
                                          <p:val>
                                            <p:strVal val="ppt_x"/>
                                          </p:val>
                                        </p:tav>
                                        <p:tav tm="100000">
                                          <p:val>
                                            <p:strVal val="0-ppt_w/2"/>
                                          </p:val>
                                        </p:tav>
                                      </p:tavLst>
                                    </p:anim>
                                    <p:anim calcmode="lin" valueType="num">
                                      <p:cBhvr additive="base">
                                        <p:cTn id="172" dur="3000"/>
                                        <p:tgtEl>
                                          <p:spTgt spid="8"/>
                                        </p:tgtEl>
                                        <p:attrNameLst>
                                          <p:attrName>ppt_y</p:attrName>
                                        </p:attrNameLst>
                                      </p:cBhvr>
                                      <p:tavLst>
                                        <p:tav tm="0">
                                          <p:val>
                                            <p:strVal val="ppt_y"/>
                                          </p:val>
                                        </p:tav>
                                        <p:tav tm="100000">
                                          <p:val>
                                            <p:strVal val="ppt_y"/>
                                          </p:val>
                                        </p:tav>
                                      </p:tavLst>
                                    </p:anim>
                                    <p:set>
                                      <p:cBhvr>
                                        <p:cTn id="173" dur="1" fill="hold">
                                          <p:stCondLst>
                                            <p:cond delay="2999"/>
                                          </p:stCondLst>
                                        </p:cTn>
                                        <p:tgtEl>
                                          <p:spTgt spid="8"/>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3000"/>
                                        <p:tgtEl>
                                          <p:spTgt spid="10"/>
                                        </p:tgtEl>
                                        <p:attrNameLst>
                                          <p:attrName>ppt_x</p:attrName>
                                        </p:attrNameLst>
                                      </p:cBhvr>
                                      <p:tavLst>
                                        <p:tav tm="0">
                                          <p:val>
                                            <p:strVal val="ppt_x"/>
                                          </p:val>
                                        </p:tav>
                                        <p:tav tm="100000">
                                          <p:val>
                                            <p:strVal val="0-ppt_w/2"/>
                                          </p:val>
                                        </p:tav>
                                      </p:tavLst>
                                    </p:anim>
                                    <p:anim calcmode="lin" valueType="num">
                                      <p:cBhvr additive="base">
                                        <p:cTn id="176" dur="3000"/>
                                        <p:tgtEl>
                                          <p:spTgt spid="10"/>
                                        </p:tgtEl>
                                        <p:attrNameLst>
                                          <p:attrName>ppt_y</p:attrName>
                                        </p:attrNameLst>
                                      </p:cBhvr>
                                      <p:tavLst>
                                        <p:tav tm="0">
                                          <p:val>
                                            <p:strVal val="ppt_y"/>
                                          </p:val>
                                        </p:tav>
                                        <p:tav tm="100000">
                                          <p:val>
                                            <p:strVal val="ppt_y"/>
                                          </p:val>
                                        </p:tav>
                                      </p:tavLst>
                                    </p:anim>
                                    <p:set>
                                      <p:cBhvr>
                                        <p:cTn id="177" dur="1" fill="hold">
                                          <p:stCondLst>
                                            <p:cond delay="2999"/>
                                          </p:stCondLst>
                                        </p:cTn>
                                        <p:tgtEl>
                                          <p:spTgt spid="10"/>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3000"/>
                                        <p:tgtEl>
                                          <p:spTgt spid="12"/>
                                        </p:tgtEl>
                                        <p:attrNameLst>
                                          <p:attrName>ppt_x</p:attrName>
                                        </p:attrNameLst>
                                      </p:cBhvr>
                                      <p:tavLst>
                                        <p:tav tm="0">
                                          <p:val>
                                            <p:strVal val="ppt_x"/>
                                          </p:val>
                                        </p:tav>
                                        <p:tav tm="100000">
                                          <p:val>
                                            <p:strVal val="0-ppt_w/2"/>
                                          </p:val>
                                        </p:tav>
                                      </p:tavLst>
                                    </p:anim>
                                    <p:anim calcmode="lin" valueType="num">
                                      <p:cBhvr additive="base">
                                        <p:cTn id="180" dur="3000"/>
                                        <p:tgtEl>
                                          <p:spTgt spid="12"/>
                                        </p:tgtEl>
                                        <p:attrNameLst>
                                          <p:attrName>ppt_y</p:attrName>
                                        </p:attrNameLst>
                                      </p:cBhvr>
                                      <p:tavLst>
                                        <p:tav tm="0">
                                          <p:val>
                                            <p:strVal val="ppt_y"/>
                                          </p:val>
                                        </p:tav>
                                        <p:tav tm="100000">
                                          <p:val>
                                            <p:strVal val="ppt_y"/>
                                          </p:val>
                                        </p:tav>
                                      </p:tavLst>
                                    </p:anim>
                                    <p:set>
                                      <p:cBhvr>
                                        <p:cTn id="181" dur="1" fill="hold">
                                          <p:stCondLst>
                                            <p:cond delay="2999"/>
                                          </p:stCondLst>
                                        </p:cTn>
                                        <p:tgtEl>
                                          <p:spTgt spid="12"/>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3000"/>
                                        <p:tgtEl>
                                          <p:spTgt spid="14"/>
                                        </p:tgtEl>
                                        <p:attrNameLst>
                                          <p:attrName>ppt_x</p:attrName>
                                        </p:attrNameLst>
                                      </p:cBhvr>
                                      <p:tavLst>
                                        <p:tav tm="0">
                                          <p:val>
                                            <p:strVal val="ppt_x"/>
                                          </p:val>
                                        </p:tav>
                                        <p:tav tm="100000">
                                          <p:val>
                                            <p:strVal val="0-ppt_w/2"/>
                                          </p:val>
                                        </p:tav>
                                      </p:tavLst>
                                    </p:anim>
                                    <p:anim calcmode="lin" valueType="num">
                                      <p:cBhvr additive="base">
                                        <p:cTn id="184" dur="3000"/>
                                        <p:tgtEl>
                                          <p:spTgt spid="14"/>
                                        </p:tgtEl>
                                        <p:attrNameLst>
                                          <p:attrName>ppt_y</p:attrName>
                                        </p:attrNameLst>
                                      </p:cBhvr>
                                      <p:tavLst>
                                        <p:tav tm="0">
                                          <p:val>
                                            <p:strVal val="ppt_y"/>
                                          </p:val>
                                        </p:tav>
                                        <p:tav tm="100000">
                                          <p:val>
                                            <p:strVal val="ppt_y"/>
                                          </p:val>
                                        </p:tav>
                                      </p:tavLst>
                                    </p:anim>
                                    <p:set>
                                      <p:cBhvr>
                                        <p:cTn id="185" dur="1" fill="hold">
                                          <p:stCondLst>
                                            <p:cond delay="2999"/>
                                          </p:stCondLst>
                                        </p:cTn>
                                        <p:tgtEl>
                                          <p:spTgt spid="14"/>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3000"/>
                                        <p:tgtEl>
                                          <p:spTgt spid="16"/>
                                        </p:tgtEl>
                                        <p:attrNameLst>
                                          <p:attrName>ppt_x</p:attrName>
                                        </p:attrNameLst>
                                      </p:cBhvr>
                                      <p:tavLst>
                                        <p:tav tm="0">
                                          <p:val>
                                            <p:strVal val="ppt_x"/>
                                          </p:val>
                                        </p:tav>
                                        <p:tav tm="100000">
                                          <p:val>
                                            <p:strVal val="0-ppt_w/2"/>
                                          </p:val>
                                        </p:tav>
                                      </p:tavLst>
                                    </p:anim>
                                    <p:anim calcmode="lin" valueType="num">
                                      <p:cBhvr additive="base">
                                        <p:cTn id="188" dur="3000"/>
                                        <p:tgtEl>
                                          <p:spTgt spid="16"/>
                                        </p:tgtEl>
                                        <p:attrNameLst>
                                          <p:attrName>ppt_y</p:attrName>
                                        </p:attrNameLst>
                                      </p:cBhvr>
                                      <p:tavLst>
                                        <p:tav tm="0">
                                          <p:val>
                                            <p:strVal val="ppt_y"/>
                                          </p:val>
                                        </p:tav>
                                        <p:tav tm="100000">
                                          <p:val>
                                            <p:strVal val="ppt_y"/>
                                          </p:val>
                                        </p:tav>
                                      </p:tavLst>
                                    </p:anim>
                                    <p:set>
                                      <p:cBhvr>
                                        <p:cTn id="189" dur="1" fill="hold">
                                          <p:stCondLst>
                                            <p:cond delay="2999"/>
                                          </p:stCondLst>
                                        </p:cTn>
                                        <p:tgtEl>
                                          <p:spTgt spid="16"/>
                                        </p:tgtEl>
                                        <p:attrNameLst>
                                          <p:attrName>style.visibility</p:attrName>
                                        </p:attrNameLst>
                                      </p:cBhvr>
                                      <p:to>
                                        <p:strVal val="hidden"/>
                                      </p:to>
                                    </p:set>
                                  </p:childTnLst>
                                </p:cTn>
                              </p:par>
                              <p:par>
                                <p:cTn id="190" presetID="8" presetClass="exit" presetSubtype="32" fill="hold" grpId="3" nodeType="withEffect">
                                  <p:stCondLst>
                                    <p:cond delay="0"/>
                                  </p:stCondLst>
                                  <p:childTnLst>
                                    <p:animEffect transition="out" filter="diamond(out)">
                                      <p:cBhvr>
                                        <p:cTn id="191" dur="3000"/>
                                        <p:tgtEl>
                                          <p:spTgt spid="3"/>
                                        </p:tgtEl>
                                      </p:cBhvr>
                                    </p:animEffect>
                                    <p:set>
                                      <p:cBhvr>
                                        <p:cTn id="192" dur="1" fill="hold">
                                          <p:stCondLst>
                                            <p:cond delay="2999"/>
                                          </p:stCondLst>
                                        </p:cTn>
                                        <p:tgtEl>
                                          <p:spTgt spid="3"/>
                                        </p:tgtEl>
                                        <p:attrNameLst>
                                          <p:attrName>style.visibility</p:attrName>
                                        </p:attrNameLst>
                                      </p:cBhvr>
                                      <p:to>
                                        <p:strVal val="hidden"/>
                                      </p:to>
                                    </p:set>
                                  </p:childTnLst>
                                </p:cTn>
                              </p:par>
                              <p:par>
                                <p:cTn id="193" presetID="8" presetClass="exit" presetSubtype="32" fill="hold" grpId="3" nodeType="withEffect">
                                  <p:stCondLst>
                                    <p:cond delay="0"/>
                                  </p:stCondLst>
                                  <p:childTnLst>
                                    <p:animEffect transition="out" filter="diamond(out)">
                                      <p:cBhvr>
                                        <p:cTn id="194" dur="3000"/>
                                        <p:tgtEl>
                                          <p:spTgt spid="5"/>
                                        </p:tgtEl>
                                      </p:cBhvr>
                                    </p:animEffect>
                                    <p:set>
                                      <p:cBhvr>
                                        <p:cTn id="195" dur="1" fill="hold">
                                          <p:stCondLst>
                                            <p:cond delay="2999"/>
                                          </p:stCondLst>
                                        </p:cTn>
                                        <p:tgtEl>
                                          <p:spTgt spid="5"/>
                                        </p:tgtEl>
                                        <p:attrNameLst>
                                          <p:attrName>style.visibility</p:attrName>
                                        </p:attrNameLst>
                                      </p:cBhvr>
                                      <p:to>
                                        <p:strVal val="hidden"/>
                                      </p:to>
                                    </p:set>
                                  </p:childTnLst>
                                </p:cTn>
                              </p:par>
                              <p:par>
                                <p:cTn id="196" presetID="8" presetClass="exit" presetSubtype="32" fill="hold" grpId="3" nodeType="withEffect">
                                  <p:stCondLst>
                                    <p:cond delay="0"/>
                                  </p:stCondLst>
                                  <p:childTnLst>
                                    <p:animEffect transition="out" filter="diamond(out)">
                                      <p:cBhvr>
                                        <p:cTn id="197" dur="3000"/>
                                        <p:tgtEl>
                                          <p:spTgt spid="7"/>
                                        </p:tgtEl>
                                      </p:cBhvr>
                                    </p:animEffect>
                                    <p:set>
                                      <p:cBhvr>
                                        <p:cTn id="198" dur="1" fill="hold">
                                          <p:stCondLst>
                                            <p:cond delay="2999"/>
                                          </p:stCondLst>
                                        </p:cTn>
                                        <p:tgtEl>
                                          <p:spTgt spid="7"/>
                                        </p:tgtEl>
                                        <p:attrNameLst>
                                          <p:attrName>style.visibility</p:attrName>
                                        </p:attrNameLst>
                                      </p:cBhvr>
                                      <p:to>
                                        <p:strVal val="hidden"/>
                                      </p:to>
                                    </p:set>
                                  </p:childTnLst>
                                </p:cTn>
                              </p:par>
                              <p:par>
                                <p:cTn id="199" presetID="8" presetClass="exit" presetSubtype="32" fill="hold" grpId="3" nodeType="withEffect">
                                  <p:stCondLst>
                                    <p:cond delay="0"/>
                                  </p:stCondLst>
                                  <p:childTnLst>
                                    <p:animEffect transition="out" filter="diamond(out)">
                                      <p:cBhvr>
                                        <p:cTn id="200" dur="3000"/>
                                        <p:tgtEl>
                                          <p:spTgt spid="9"/>
                                        </p:tgtEl>
                                      </p:cBhvr>
                                    </p:animEffect>
                                    <p:set>
                                      <p:cBhvr>
                                        <p:cTn id="201" dur="1" fill="hold">
                                          <p:stCondLst>
                                            <p:cond delay="2999"/>
                                          </p:stCondLst>
                                        </p:cTn>
                                        <p:tgtEl>
                                          <p:spTgt spid="9"/>
                                        </p:tgtEl>
                                        <p:attrNameLst>
                                          <p:attrName>style.visibility</p:attrName>
                                        </p:attrNameLst>
                                      </p:cBhvr>
                                      <p:to>
                                        <p:strVal val="hidden"/>
                                      </p:to>
                                    </p:set>
                                  </p:childTnLst>
                                </p:cTn>
                              </p:par>
                              <p:par>
                                <p:cTn id="202" presetID="8" presetClass="exit" presetSubtype="32" fill="hold" grpId="3" nodeType="withEffect">
                                  <p:stCondLst>
                                    <p:cond delay="0"/>
                                  </p:stCondLst>
                                  <p:childTnLst>
                                    <p:animEffect transition="out" filter="diamond(out)">
                                      <p:cBhvr>
                                        <p:cTn id="203" dur="3000"/>
                                        <p:tgtEl>
                                          <p:spTgt spid="11"/>
                                        </p:tgtEl>
                                      </p:cBhvr>
                                    </p:animEffect>
                                    <p:set>
                                      <p:cBhvr>
                                        <p:cTn id="204" dur="1" fill="hold">
                                          <p:stCondLst>
                                            <p:cond delay="2999"/>
                                          </p:stCondLst>
                                        </p:cTn>
                                        <p:tgtEl>
                                          <p:spTgt spid="11"/>
                                        </p:tgtEl>
                                        <p:attrNameLst>
                                          <p:attrName>style.visibility</p:attrName>
                                        </p:attrNameLst>
                                      </p:cBhvr>
                                      <p:to>
                                        <p:strVal val="hidden"/>
                                      </p:to>
                                    </p:set>
                                  </p:childTnLst>
                                </p:cTn>
                              </p:par>
                              <p:par>
                                <p:cTn id="205" presetID="8" presetClass="exit" presetSubtype="32" fill="hold" grpId="3" nodeType="withEffect">
                                  <p:stCondLst>
                                    <p:cond delay="0"/>
                                  </p:stCondLst>
                                  <p:childTnLst>
                                    <p:animEffect transition="out" filter="diamond(out)">
                                      <p:cBhvr>
                                        <p:cTn id="206" dur="3000"/>
                                        <p:tgtEl>
                                          <p:spTgt spid="13"/>
                                        </p:tgtEl>
                                      </p:cBhvr>
                                    </p:animEffect>
                                    <p:set>
                                      <p:cBhvr>
                                        <p:cTn id="207" dur="1" fill="hold">
                                          <p:stCondLst>
                                            <p:cond delay="2999"/>
                                          </p:stCondLst>
                                        </p:cTn>
                                        <p:tgtEl>
                                          <p:spTgt spid="13"/>
                                        </p:tgtEl>
                                        <p:attrNameLst>
                                          <p:attrName>style.visibility</p:attrName>
                                        </p:attrNameLst>
                                      </p:cBhvr>
                                      <p:to>
                                        <p:strVal val="hidden"/>
                                      </p:to>
                                    </p:set>
                                  </p:childTnLst>
                                </p:cTn>
                              </p:par>
                              <p:par>
                                <p:cTn id="208" presetID="8" presetClass="exit" presetSubtype="32" fill="hold" grpId="3" nodeType="withEffect">
                                  <p:stCondLst>
                                    <p:cond delay="0"/>
                                  </p:stCondLst>
                                  <p:childTnLst>
                                    <p:animEffect transition="out" filter="diamond(out)">
                                      <p:cBhvr>
                                        <p:cTn id="209" dur="3000"/>
                                        <p:tgtEl>
                                          <p:spTgt spid="15"/>
                                        </p:tgtEl>
                                      </p:cBhvr>
                                    </p:animEffect>
                                    <p:set>
                                      <p:cBhvr>
                                        <p:cTn id="210" dur="1" fill="hold">
                                          <p:stCondLst>
                                            <p:cond delay="2999"/>
                                          </p:stCondLst>
                                        </p:cTn>
                                        <p:tgtEl>
                                          <p:spTgt spid="15"/>
                                        </p:tgtEl>
                                        <p:attrNameLst>
                                          <p:attrName>style.visibility</p:attrName>
                                        </p:attrNameLst>
                                      </p:cBhvr>
                                      <p:to>
                                        <p:strVal val="hidden"/>
                                      </p:to>
                                    </p:set>
                                  </p:childTnLst>
                                </p:cTn>
                              </p:par>
                              <p:par>
                                <p:cTn id="211" presetID="8" presetClass="exit" presetSubtype="32" fill="hold" grpId="3" nodeType="withEffect">
                                  <p:stCondLst>
                                    <p:cond delay="0"/>
                                  </p:stCondLst>
                                  <p:childTnLst>
                                    <p:animEffect transition="out" filter="diamond(out)">
                                      <p:cBhvr>
                                        <p:cTn id="212" dur="3000"/>
                                        <p:tgtEl>
                                          <p:spTgt spid="4"/>
                                        </p:tgtEl>
                                      </p:cBhvr>
                                    </p:animEffect>
                                    <p:set>
                                      <p:cBhvr>
                                        <p:cTn id="213" dur="1" fill="hold">
                                          <p:stCondLst>
                                            <p:cond delay="2999"/>
                                          </p:stCondLst>
                                        </p:cTn>
                                        <p:tgtEl>
                                          <p:spTgt spid="4"/>
                                        </p:tgtEl>
                                        <p:attrNameLst>
                                          <p:attrName>style.visibility</p:attrName>
                                        </p:attrNameLst>
                                      </p:cBhvr>
                                      <p:to>
                                        <p:strVal val="hidden"/>
                                      </p:to>
                                    </p:set>
                                  </p:childTnLst>
                                </p:cTn>
                              </p:par>
                              <p:par>
                                <p:cTn id="214" presetID="8" presetClass="exit" presetSubtype="32" fill="hold" grpId="3" nodeType="withEffect">
                                  <p:stCondLst>
                                    <p:cond delay="0"/>
                                  </p:stCondLst>
                                  <p:childTnLst>
                                    <p:animEffect transition="out" filter="diamond(out)">
                                      <p:cBhvr>
                                        <p:cTn id="215" dur="3000"/>
                                        <p:tgtEl>
                                          <p:spTgt spid="6"/>
                                        </p:tgtEl>
                                      </p:cBhvr>
                                    </p:animEffect>
                                    <p:set>
                                      <p:cBhvr>
                                        <p:cTn id="216" dur="1" fill="hold">
                                          <p:stCondLst>
                                            <p:cond delay="2999"/>
                                          </p:stCondLst>
                                        </p:cTn>
                                        <p:tgtEl>
                                          <p:spTgt spid="6"/>
                                        </p:tgtEl>
                                        <p:attrNameLst>
                                          <p:attrName>style.visibility</p:attrName>
                                        </p:attrNameLst>
                                      </p:cBhvr>
                                      <p:to>
                                        <p:strVal val="hidden"/>
                                      </p:to>
                                    </p:set>
                                  </p:childTnLst>
                                </p:cTn>
                              </p:par>
                              <p:par>
                                <p:cTn id="217" presetID="8" presetClass="exit" presetSubtype="32" fill="hold" grpId="3" nodeType="withEffect">
                                  <p:stCondLst>
                                    <p:cond delay="0"/>
                                  </p:stCondLst>
                                  <p:childTnLst>
                                    <p:animEffect transition="out" filter="diamond(out)">
                                      <p:cBhvr>
                                        <p:cTn id="218" dur="3000"/>
                                        <p:tgtEl>
                                          <p:spTgt spid="8"/>
                                        </p:tgtEl>
                                      </p:cBhvr>
                                    </p:animEffect>
                                    <p:set>
                                      <p:cBhvr>
                                        <p:cTn id="219" dur="1" fill="hold">
                                          <p:stCondLst>
                                            <p:cond delay="2999"/>
                                          </p:stCondLst>
                                        </p:cTn>
                                        <p:tgtEl>
                                          <p:spTgt spid="8"/>
                                        </p:tgtEl>
                                        <p:attrNameLst>
                                          <p:attrName>style.visibility</p:attrName>
                                        </p:attrNameLst>
                                      </p:cBhvr>
                                      <p:to>
                                        <p:strVal val="hidden"/>
                                      </p:to>
                                    </p:set>
                                  </p:childTnLst>
                                </p:cTn>
                              </p:par>
                              <p:par>
                                <p:cTn id="220" presetID="8" presetClass="exit" presetSubtype="32" fill="hold" grpId="3" nodeType="withEffect">
                                  <p:stCondLst>
                                    <p:cond delay="0"/>
                                  </p:stCondLst>
                                  <p:childTnLst>
                                    <p:animEffect transition="out" filter="diamond(out)">
                                      <p:cBhvr>
                                        <p:cTn id="221" dur="3000"/>
                                        <p:tgtEl>
                                          <p:spTgt spid="10"/>
                                        </p:tgtEl>
                                      </p:cBhvr>
                                    </p:animEffect>
                                    <p:set>
                                      <p:cBhvr>
                                        <p:cTn id="222" dur="1" fill="hold">
                                          <p:stCondLst>
                                            <p:cond delay="2999"/>
                                          </p:stCondLst>
                                        </p:cTn>
                                        <p:tgtEl>
                                          <p:spTgt spid="10"/>
                                        </p:tgtEl>
                                        <p:attrNameLst>
                                          <p:attrName>style.visibility</p:attrName>
                                        </p:attrNameLst>
                                      </p:cBhvr>
                                      <p:to>
                                        <p:strVal val="hidden"/>
                                      </p:to>
                                    </p:set>
                                  </p:childTnLst>
                                </p:cTn>
                              </p:par>
                              <p:par>
                                <p:cTn id="223" presetID="8" presetClass="exit" presetSubtype="32" fill="hold" grpId="3" nodeType="withEffect">
                                  <p:stCondLst>
                                    <p:cond delay="0"/>
                                  </p:stCondLst>
                                  <p:childTnLst>
                                    <p:animEffect transition="out" filter="diamond(out)">
                                      <p:cBhvr>
                                        <p:cTn id="224" dur="3000"/>
                                        <p:tgtEl>
                                          <p:spTgt spid="12"/>
                                        </p:tgtEl>
                                      </p:cBhvr>
                                    </p:animEffect>
                                    <p:set>
                                      <p:cBhvr>
                                        <p:cTn id="225" dur="1" fill="hold">
                                          <p:stCondLst>
                                            <p:cond delay="2999"/>
                                          </p:stCondLst>
                                        </p:cTn>
                                        <p:tgtEl>
                                          <p:spTgt spid="12"/>
                                        </p:tgtEl>
                                        <p:attrNameLst>
                                          <p:attrName>style.visibility</p:attrName>
                                        </p:attrNameLst>
                                      </p:cBhvr>
                                      <p:to>
                                        <p:strVal val="hidden"/>
                                      </p:to>
                                    </p:set>
                                  </p:childTnLst>
                                </p:cTn>
                              </p:par>
                              <p:par>
                                <p:cTn id="226" presetID="8" presetClass="exit" presetSubtype="32" fill="hold" grpId="3" nodeType="withEffect">
                                  <p:stCondLst>
                                    <p:cond delay="0"/>
                                  </p:stCondLst>
                                  <p:childTnLst>
                                    <p:animEffect transition="out" filter="diamond(out)">
                                      <p:cBhvr>
                                        <p:cTn id="227" dur="3000"/>
                                        <p:tgtEl>
                                          <p:spTgt spid="14"/>
                                        </p:tgtEl>
                                      </p:cBhvr>
                                    </p:animEffect>
                                    <p:set>
                                      <p:cBhvr>
                                        <p:cTn id="228" dur="1" fill="hold">
                                          <p:stCondLst>
                                            <p:cond delay="2999"/>
                                          </p:stCondLst>
                                        </p:cTn>
                                        <p:tgtEl>
                                          <p:spTgt spid="14"/>
                                        </p:tgtEl>
                                        <p:attrNameLst>
                                          <p:attrName>style.visibility</p:attrName>
                                        </p:attrNameLst>
                                      </p:cBhvr>
                                      <p:to>
                                        <p:strVal val="hidden"/>
                                      </p:to>
                                    </p:set>
                                  </p:childTnLst>
                                </p:cTn>
                              </p:par>
                              <p:par>
                                <p:cTn id="229" presetID="8" presetClass="exit" presetSubtype="32" fill="hold" grpId="3" nodeType="withEffect">
                                  <p:stCondLst>
                                    <p:cond delay="0"/>
                                  </p:stCondLst>
                                  <p:childTnLst>
                                    <p:animEffect transition="out" filter="diamond(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3000" fill="hold"/>
                                        <p:tgtEl>
                                          <p:spTgt spid="2"/>
                                        </p:tgtEl>
                                        <p:attrNameLst>
                                          <p:attrName>ppt_w</p:attrName>
                                        </p:attrNameLst>
                                      </p:cBhvr>
                                      <p:tavLst>
                                        <p:tav tm="0">
                                          <p:val>
                                            <p:fltVal val="0"/>
                                          </p:val>
                                        </p:tav>
                                        <p:tav tm="100000">
                                          <p:val>
                                            <p:strVal val="#ppt_w"/>
                                          </p:val>
                                        </p:tav>
                                      </p:tavLst>
                                    </p:anim>
                                    <p:anim calcmode="lin" valueType="num">
                                      <p:cBhvr>
                                        <p:cTn id="235" dur="3000" fill="hold"/>
                                        <p:tgtEl>
                                          <p:spTgt spid="2"/>
                                        </p:tgtEl>
                                        <p:attrNameLst>
                                          <p:attrName>ppt_h</p:attrName>
                                        </p:attrNameLst>
                                      </p:cBhvr>
                                      <p:tavLst>
                                        <p:tav tm="0">
                                          <p:val>
                                            <p:strVal val="#ppt_h"/>
                                          </p:val>
                                        </p:tav>
                                        <p:tav tm="100000">
                                          <p:val>
                                            <p:strVal val="#ppt_h"/>
                                          </p:val>
                                        </p:tav>
                                      </p:tavLst>
                                    </p:anim>
                                  </p:childTnLst>
                                </p:cTn>
                              </p:par>
                              <p:par>
                                <p:cTn id="236" presetID="16" presetClass="entr" presetSubtype="37"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Effect transition="in" filter="barn(outVertical)">
                                      <p:cBhvr>
                                        <p:cTn id="238" dur="3000"/>
                                        <p:tgtEl>
                                          <p:spTgt spid="2"/>
                                        </p:tgtEl>
                                      </p:cBhvr>
                                    </p:animEffect>
                                  </p:childTnLst>
                                </p:cTn>
                              </p:par>
                            </p:childTnLst>
                          </p:cTn>
                        </p:par>
                        <p:par>
                          <p:cTn id="239" fill="hold">
                            <p:stCondLst>
                              <p:cond delay="6000"/>
                            </p:stCondLst>
                            <p:childTnLst>
                              <p:par>
                                <p:cTn id="240" presetID="10" presetClass="entr" presetSubtype="0" fill="hold" nodeType="afterEffect">
                                  <p:stCondLst>
                                    <p:cond delay="0"/>
                                  </p:stCondLst>
                                  <p:childTnLst>
                                    <p:set>
                                      <p:cBhvr>
                                        <p:cTn id="241" dur="1" fill="hold">
                                          <p:stCondLst>
                                            <p:cond delay="0"/>
                                          </p:stCondLst>
                                        </p:cTn>
                                        <p:tgtEl>
                                          <p:spTgt spid="44050"/>
                                        </p:tgtEl>
                                        <p:attrNameLst>
                                          <p:attrName>style.visibility</p:attrName>
                                        </p:attrNameLst>
                                      </p:cBhvr>
                                      <p:to>
                                        <p:strVal val="visible"/>
                                      </p:to>
                                    </p:set>
                                    <p:animEffect transition="in" filter="fade">
                                      <p:cBhvr>
                                        <p:cTn id="242" dur="2000"/>
                                        <p:tgtEl>
                                          <p:spTgt spid="44050"/>
                                        </p:tgtEl>
                                      </p:cBhvr>
                                    </p:animEffect>
                                  </p:childTnLst>
                                </p:cTn>
                              </p:par>
                            </p:childTnLst>
                          </p:cTn>
                        </p:par>
                        <p:par>
                          <p:cTn id="243" fill="hold">
                            <p:stCondLst>
                              <p:cond delay="8000"/>
                            </p:stCondLst>
                            <p:childTnLst>
                              <p:par>
                                <p:cTn id="244" presetID="52" presetClass="entr" presetSubtype="0" fill="hold" nodeType="afterEffect">
                                  <p:stCondLst>
                                    <p:cond delay="0"/>
                                  </p:stCondLst>
                                  <p:childTnLst>
                                    <p:set>
                                      <p:cBhvr>
                                        <p:cTn id="245" dur="1" fill="hold">
                                          <p:stCondLst>
                                            <p:cond delay="0"/>
                                          </p:stCondLst>
                                        </p:cTn>
                                        <p:tgtEl>
                                          <p:spTgt spid="44034"/>
                                        </p:tgtEl>
                                        <p:attrNameLst>
                                          <p:attrName>style.visibility</p:attrName>
                                        </p:attrNameLst>
                                      </p:cBhvr>
                                      <p:to>
                                        <p:strVal val="visible"/>
                                      </p:to>
                                    </p:set>
                                    <p:animScale>
                                      <p:cBhvr>
                                        <p:cTn id="246" dur="2000" decel="50000" fill="hold">
                                          <p:stCondLst>
                                            <p:cond delay="0"/>
                                          </p:stCondLst>
                                        </p:cTn>
                                        <p:tgtEl>
                                          <p:spTgt spid="440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7" dur="2000" decel="50000" fill="hold">
                                          <p:stCondLst>
                                            <p:cond delay="0"/>
                                          </p:stCondLst>
                                        </p:cTn>
                                        <p:tgtEl>
                                          <p:spTgt spid="44034"/>
                                        </p:tgtEl>
                                        <p:attrNameLst>
                                          <p:attrName>ppt_x</p:attrName>
                                          <p:attrName>ppt_y</p:attrName>
                                        </p:attrNameLst>
                                      </p:cBhvr>
                                    </p:animMotion>
                                    <p:animEffect transition="in" filter="fade">
                                      <p:cBhvr>
                                        <p:cTn id="248" dur="2000"/>
                                        <p:tgtEl>
                                          <p:spTgt spid="44034"/>
                                        </p:tgtEl>
                                      </p:cBhvr>
                                    </p:animEffect>
                                  </p:childTnLst>
                                </p:cTn>
                              </p:par>
                            </p:childTnLst>
                          </p:cTn>
                        </p:par>
                        <p:par>
                          <p:cTn id="249" fill="hold">
                            <p:stCondLst>
                              <p:cond delay="10000"/>
                            </p:stCondLst>
                            <p:childTnLst>
                              <p:par>
                                <p:cTn id="250" presetID="52" presetClass="entr" presetSubtype="0" fill="hold" nodeType="afterEffect">
                                  <p:stCondLst>
                                    <p:cond delay="0"/>
                                  </p:stCondLst>
                                  <p:childTnLst>
                                    <p:set>
                                      <p:cBhvr>
                                        <p:cTn id="251" dur="1" fill="hold">
                                          <p:stCondLst>
                                            <p:cond delay="0"/>
                                          </p:stCondLst>
                                        </p:cTn>
                                        <p:tgtEl>
                                          <p:spTgt spid="18"/>
                                        </p:tgtEl>
                                        <p:attrNameLst>
                                          <p:attrName>style.visibility</p:attrName>
                                        </p:attrNameLst>
                                      </p:cBhvr>
                                      <p:to>
                                        <p:strVal val="visible"/>
                                      </p:to>
                                    </p:set>
                                    <p:animScale>
                                      <p:cBhvr>
                                        <p:cTn id="252" dur="2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3" dur="2000" decel="50000" fill="hold">
                                          <p:stCondLst>
                                            <p:cond delay="0"/>
                                          </p:stCondLst>
                                        </p:cTn>
                                        <p:tgtEl>
                                          <p:spTgt spid="18"/>
                                        </p:tgtEl>
                                        <p:attrNameLst>
                                          <p:attrName>ppt_x</p:attrName>
                                          <p:attrName>ppt_y</p:attrName>
                                        </p:attrNameLst>
                                      </p:cBhvr>
                                    </p:animMotion>
                                    <p:animEffect transition="in" filter="fade">
                                      <p:cBhvr>
                                        <p:cTn id="254" dur="2000"/>
                                        <p:tgtEl>
                                          <p:spTgt spid="18"/>
                                        </p:tgtEl>
                                      </p:cBhvr>
                                    </p:animEffect>
                                  </p:childTnLst>
                                </p:cTn>
                              </p:par>
                            </p:childTnLst>
                          </p:cTn>
                        </p:par>
                        <p:par>
                          <p:cTn id="255" fill="hold">
                            <p:stCondLst>
                              <p:cond delay="12000"/>
                            </p:stCondLst>
                            <p:childTnLst>
                              <p:par>
                                <p:cTn id="256" presetID="52" presetClass="entr" presetSubtype="0" fill="hold" nodeType="afterEffect">
                                  <p:stCondLst>
                                    <p:cond delay="0"/>
                                  </p:stCondLst>
                                  <p:childTnLst>
                                    <p:set>
                                      <p:cBhvr>
                                        <p:cTn id="257" dur="1" fill="hold">
                                          <p:stCondLst>
                                            <p:cond delay="0"/>
                                          </p:stCondLst>
                                        </p:cTn>
                                        <p:tgtEl>
                                          <p:spTgt spid="19"/>
                                        </p:tgtEl>
                                        <p:attrNameLst>
                                          <p:attrName>style.visibility</p:attrName>
                                        </p:attrNameLst>
                                      </p:cBhvr>
                                      <p:to>
                                        <p:strVal val="visible"/>
                                      </p:to>
                                    </p:set>
                                    <p:animScale>
                                      <p:cBhvr>
                                        <p:cTn id="258" dur="2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9" dur="2000" decel="50000" fill="hold">
                                          <p:stCondLst>
                                            <p:cond delay="0"/>
                                          </p:stCondLst>
                                        </p:cTn>
                                        <p:tgtEl>
                                          <p:spTgt spid="19"/>
                                        </p:tgtEl>
                                        <p:attrNameLst>
                                          <p:attrName>ppt_x</p:attrName>
                                          <p:attrName>ppt_y</p:attrName>
                                        </p:attrNameLst>
                                      </p:cBhvr>
                                    </p:animMotion>
                                    <p:animEffect transition="in" filter="fade">
                                      <p:cBhvr>
                                        <p:cTn id="260" dur="2000"/>
                                        <p:tgtEl>
                                          <p:spTgt spid="19"/>
                                        </p:tgtEl>
                                      </p:cBhvr>
                                    </p:animEffect>
                                  </p:childTnLst>
                                </p:cTn>
                              </p:par>
                            </p:childTnLst>
                          </p:cTn>
                        </p:par>
                        <p:par>
                          <p:cTn id="261" fill="hold">
                            <p:stCondLst>
                              <p:cond delay="14000"/>
                            </p:stCondLst>
                            <p:childTnLst>
                              <p:par>
                                <p:cTn id="262" presetID="52" presetClass="entr" presetSubtype="0" fill="hold" nodeType="afterEffect">
                                  <p:stCondLst>
                                    <p:cond delay="0"/>
                                  </p:stCondLst>
                                  <p:childTnLst>
                                    <p:set>
                                      <p:cBhvr>
                                        <p:cTn id="263" dur="1" fill="hold">
                                          <p:stCondLst>
                                            <p:cond delay="0"/>
                                          </p:stCondLst>
                                        </p:cTn>
                                        <p:tgtEl>
                                          <p:spTgt spid="44044"/>
                                        </p:tgtEl>
                                        <p:attrNameLst>
                                          <p:attrName>style.visibility</p:attrName>
                                        </p:attrNameLst>
                                      </p:cBhvr>
                                      <p:to>
                                        <p:strVal val="visible"/>
                                      </p:to>
                                    </p:set>
                                    <p:animScale>
                                      <p:cBhvr>
                                        <p:cTn id="264" dur="2000" decel="50000" fill="hold">
                                          <p:stCondLst>
                                            <p:cond delay="0"/>
                                          </p:stCondLst>
                                        </p:cTn>
                                        <p:tgtEl>
                                          <p:spTgt spid="440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5" dur="2000" decel="50000" fill="hold">
                                          <p:stCondLst>
                                            <p:cond delay="0"/>
                                          </p:stCondLst>
                                        </p:cTn>
                                        <p:tgtEl>
                                          <p:spTgt spid="44044"/>
                                        </p:tgtEl>
                                        <p:attrNameLst>
                                          <p:attrName>ppt_x</p:attrName>
                                          <p:attrName>ppt_y</p:attrName>
                                        </p:attrNameLst>
                                      </p:cBhvr>
                                    </p:animMotion>
                                    <p:animEffect transition="in" filter="fade">
                                      <p:cBhvr>
                                        <p:cTn id="266" dur="2000"/>
                                        <p:tgtEl>
                                          <p:spTgt spid="44044"/>
                                        </p:tgtEl>
                                      </p:cBhvr>
                                    </p:animEffect>
                                  </p:childTnLst>
                                </p:cTn>
                              </p:par>
                            </p:childTnLst>
                          </p:cTn>
                        </p:par>
                        <p:par>
                          <p:cTn id="267" fill="hold">
                            <p:stCondLst>
                              <p:cond delay="16000"/>
                            </p:stCondLst>
                            <p:childTnLst>
                              <p:par>
                                <p:cTn id="268" presetID="52" presetClass="entr" presetSubtype="0" fill="hold" nodeType="afterEffect">
                                  <p:stCondLst>
                                    <p:cond delay="0"/>
                                  </p:stCondLst>
                                  <p:childTnLst>
                                    <p:set>
                                      <p:cBhvr>
                                        <p:cTn id="269" dur="1" fill="hold">
                                          <p:stCondLst>
                                            <p:cond delay="0"/>
                                          </p:stCondLst>
                                        </p:cTn>
                                        <p:tgtEl>
                                          <p:spTgt spid="20"/>
                                        </p:tgtEl>
                                        <p:attrNameLst>
                                          <p:attrName>style.visibility</p:attrName>
                                        </p:attrNameLst>
                                      </p:cBhvr>
                                      <p:to>
                                        <p:strVal val="visible"/>
                                      </p:to>
                                    </p:set>
                                    <p:animScale>
                                      <p:cBhvr>
                                        <p:cTn id="270" dur="2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1" dur="2000" decel="50000" fill="hold">
                                          <p:stCondLst>
                                            <p:cond delay="0"/>
                                          </p:stCondLst>
                                        </p:cTn>
                                        <p:tgtEl>
                                          <p:spTgt spid="20"/>
                                        </p:tgtEl>
                                        <p:attrNameLst>
                                          <p:attrName>ppt_x</p:attrName>
                                          <p:attrName>ppt_y</p:attrName>
                                        </p:attrNameLst>
                                      </p:cBhvr>
                                    </p:animMotion>
                                    <p:animEffect transition="in" filter="fade">
                                      <p:cBhvr>
                                        <p:cTn id="272" dur="2000"/>
                                        <p:tgtEl>
                                          <p:spTgt spid="20"/>
                                        </p:tgtEl>
                                      </p:cBhvr>
                                    </p:animEffect>
                                  </p:childTnLst>
                                </p:cTn>
                              </p:par>
                            </p:childTnLst>
                          </p:cTn>
                        </p:par>
                        <p:par>
                          <p:cTn id="273" fill="hold">
                            <p:stCondLst>
                              <p:cond delay="18000"/>
                            </p:stCondLst>
                            <p:childTnLst>
                              <p:par>
                                <p:cTn id="274" presetID="52" presetClass="entr" presetSubtype="0" fill="hold" nodeType="afterEffect">
                                  <p:stCondLst>
                                    <p:cond delay="0"/>
                                  </p:stCondLst>
                                  <p:childTnLst>
                                    <p:set>
                                      <p:cBhvr>
                                        <p:cTn id="275" dur="1" fill="hold">
                                          <p:stCondLst>
                                            <p:cond delay="0"/>
                                          </p:stCondLst>
                                        </p:cTn>
                                        <p:tgtEl>
                                          <p:spTgt spid="22"/>
                                        </p:tgtEl>
                                        <p:attrNameLst>
                                          <p:attrName>style.visibility</p:attrName>
                                        </p:attrNameLst>
                                      </p:cBhvr>
                                      <p:to>
                                        <p:strVal val="visible"/>
                                      </p:to>
                                    </p:set>
                                    <p:animScale>
                                      <p:cBhvr>
                                        <p:cTn id="276" dur="2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7" dur="2000" decel="50000" fill="hold">
                                          <p:stCondLst>
                                            <p:cond delay="0"/>
                                          </p:stCondLst>
                                        </p:cTn>
                                        <p:tgtEl>
                                          <p:spTgt spid="22"/>
                                        </p:tgtEl>
                                        <p:attrNameLst>
                                          <p:attrName>ppt_x</p:attrName>
                                          <p:attrName>ppt_y</p:attrName>
                                        </p:attrNameLst>
                                      </p:cBhvr>
                                    </p:animMotion>
                                    <p:animEffect transition="in" filter="fade">
                                      <p:cBhvr>
                                        <p:cTn id="278" dur="2000"/>
                                        <p:tgtEl>
                                          <p:spTgt spid="22"/>
                                        </p:tgtEl>
                                      </p:cBhvr>
                                    </p:animEffect>
                                  </p:childTnLst>
                                </p:cTn>
                              </p:par>
                            </p:childTnLst>
                          </p:cTn>
                        </p:par>
                        <p:par>
                          <p:cTn id="279" fill="hold">
                            <p:stCondLst>
                              <p:cond delay="20000"/>
                            </p:stCondLst>
                            <p:childTnLst>
                              <p:par>
                                <p:cTn id="280" presetID="52" presetClass="entr" presetSubtype="0" fill="hold" nodeType="afterEffect">
                                  <p:stCondLst>
                                    <p:cond delay="0"/>
                                  </p:stCondLst>
                                  <p:childTnLst>
                                    <p:set>
                                      <p:cBhvr>
                                        <p:cTn id="281" dur="1" fill="hold">
                                          <p:stCondLst>
                                            <p:cond delay="0"/>
                                          </p:stCondLst>
                                        </p:cTn>
                                        <p:tgtEl>
                                          <p:spTgt spid="44048"/>
                                        </p:tgtEl>
                                        <p:attrNameLst>
                                          <p:attrName>style.visibility</p:attrName>
                                        </p:attrNameLst>
                                      </p:cBhvr>
                                      <p:to>
                                        <p:strVal val="visible"/>
                                      </p:to>
                                    </p:set>
                                    <p:animScale>
                                      <p:cBhvr>
                                        <p:cTn id="282" dur="2000" decel="50000" fill="hold">
                                          <p:stCondLst>
                                            <p:cond delay="0"/>
                                          </p:stCondLst>
                                        </p:cTn>
                                        <p:tgtEl>
                                          <p:spTgt spid="440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3" dur="2000" decel="50000" fill="hold">
                                          <p:stCondLst>
                                            <p:cond delay="0"/>
                                          </p:stCondLst>
                                        </p:cTn>
                                        <p:tgtEl>
                                          <p:spTgt spid="44048"/>
                                        </p:tgtEl>
                                        <p:attrNameLst>
                                          <p:attrName>ppt_x</p:attrName>
                                          <p:attrName>ppt_y</p:attrName>
                                        </p:attrNameLst>
                                      </p:cBhvr>
                                    </p:animMotion>
                                    <p:animEffect transition="in" filter="fade">
                                      <p:cBhvr>
                                        <p:cTn id="284" dur="2000"/>
                                        <p:tgtEl>
                                          <p:spTgt spid="44048"/>
                                        </p:tgtEl>
                                      </p:cBhvr>
                                    </p:animEffect>
                                  </p:childTnLst>
                                </p:cTn>
                              </p:par>
                            </p:childTnLst>
                          </p:cTn>
                        </p:par>
                        <p:par>
                          <p:cTn id="285" fill="hold">
                            <p:stCondLst>
                              <p:cond delay="22000"/>
                            </p:stCondLst>
                            <p:childTnLst>
                              <p:par>
                                <p:cTn id="286" presetID="23" presetClass="entr" presetSubtype="16" fill="hold" nodeType="afterEffect">
                                  <p:stCondLst>
                                    <p:cond delay="0"/>
                                  </p:stCondLst>
                                  <p:childTnLst>
                                    <p:set>
                                      <p:cBhvr>
                                        <p:cTn id="287" dur="1" fill="hold">
                                          <p:stCondLst>
                                            <p:cond delay="0"/>
                                          </p:stCondLst>
                                        </p:cTn>
                                        <p:tgtEl>
                                          <p:spTgt spid="17"/>
                                        </p:tgtEl>
                                        <p:attrNameLst>
                                          <p:attrName>style.visibility</p:attrName>
                                        </p:attrNameLst>
                                      </p:cBhvr>
                                      <p:to>
                                        <p:strVal val="visible"/>
                                      </p:to>
                                    </p:set>
                                    <p:anim calcmode="lin" valueType="num">
                                      <p:cBhvr>
                                        <p:cTn id="288" dur="2000" fill="hold"/>
                                        <p:tgtEl>
                                          <p:spTgt spid="17"/>
                                        </p:tgtEl>
                                        <p:attrNameLst>
                                          <p:attrName>ppt_w</p:attrName>
                                        </p:attrNameLst>
                                      </p:cBhvr>
                                      <p:tavLst>
                                        <p:tav tm="0">
                                          <p:val>
                                            <p:fltVal val="0"/>
                                          </p:val>
                                        </p:tav>
                                        <p:tav tm="100000">
                                          <p:val>
                                            <p:strVal val="#ppt_w"/>
                                          </p:val>
                                        </p:tav>
                                      </p:tavLst>
                                    </p:anim>
                                    <p:anim calcmode="lin" valueType="num">
                                      <p:cBhvr>
                                        <p:cTn id="289" dur="20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83214"/>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f0a2bd5d56c1f967f5b4036a77d0f6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00232" y="-1"/>
            <a:ext cx="2214578" cy="646789"/>
          </a:xfrm>
          <a:prstGeom prst="rect">
            <a:avLst/>
          </a:prstGeom>
          <a:effectLst>
            <a:reflection blurRad="6350" stA="50000" endA="300" endPos="90000" dir="5400000" sy="-100000" algn="bl" rotWithShape="0"/>
          </a:effectLst>
        </p:spPr>
      </p:pic>
      <p:pic>
        <p:nvPicPr>
          <p:cNvPr id="4" name="3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642923"/>
            <a:ext cx="2214578" cy="646789"/>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00232" y="1339462"/>
            <a:ext cx="2214578" cy="646789"/>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1982386"/>
            <a:ext cx="2214578" cy="646789"/>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2514324"/>
            <a:ext cx="2214578" cy="646789"/>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143108" y="3157248"/>
            <a:ext cx="2214578" cy="646789"/>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3853787"/>
            <a:ext cx="2214578" cy="646789"/>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143108" y="4496711"/>
            <a:ext cx="2214578" cy="646789"/>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00498" y="-1"/>
            <a:ext cx="2023876" cy="646789"/>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642923"/>
            <a:ext cx="2023876" cy="646789"/>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00498" y="1339462"/>
            <a:ext cx="2023876" cy="646789"/>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1982386"/>
            <a:ext cx="2023876" cy="646789"/>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2514324"/>
            <a:ext cx="2023876" cy="646789"/>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643374" y="3157248"/>
            <a:ext cx="2023876" cy="646789"/>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3853787"/>
            <a:ext cx="2023876" cy="646789"/>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643374" y="4496711"/>
            <a:ext cx="2023876" cy="646789"/>
          </a:xfrm>
          <a:prstGeom prst="rect">
            <a:avLst/>
          </a:prstGeom>
          <a:effectLst>
            <a:reflection blurRad="6350" stA="50000" endA="300" endPos="90000" dir="5400000" sy="-100000" algn="bl" rotWithShape="0"/>
          </a:effectLst>
        </p:spPr>
      </p:pic>
      <p:sp>
        <p:nvSpPr>
          <p:cNvPr id="19" name="18 Rectángulo"/>
          <p:cNvSpPr/>
          <p:nvPr/>
        </p:nvSpPr>
        <p:spPr>
          <a:xfrm>
            <a:off x="-357222" y="-214332"/>
            <a:ext cx="9787006" cy="6000792"/>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3" presetClass="entr" presetSubtype="5"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blinds(vertical)">
                                      <p:cBhvr>
                                        <p:cTn id="73" dur="2000"/>
                                        <p:tgtEl>
                                          <p:spTgt spid="3"/>
                                        </p:tgtEl>
                                      </p:cBhvr>
                                    </p:animEffect>
                                  </p:childTnLst>
                                </p:cTn>
                              </p:par>
                              <p:par>
                                <p:cTn id="74" presetID="3" presetClass="entr" presetSubtype="5"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linds(vertical)">
                                      <p:cBhvr>
                                        <p:cTn id="76" dur="2000"/>
                                        <p:tgtEl>
                                          <p:spTgt spid="4"/>
                                        </p:tgtEl>
                                      </p:cBhvr>
                                    </p:animEffect>
                                  </p:childTnLst>
                                </p:cTn>
                              </p:par>
                              <p:par>
                                <p:cTn id="77" presetID="3" presetClass="entr" presetSubtype="5"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blinds(vertical)">
                                      <p:cBhvr>
                                        <p:cTn id="79" dur="2000"/>
                                        <p:tgtEl>
                                          <p:spTgt spid="5"/>
                                        </p:tgtEl>
                                      </p:cBhvr>
                                    </p:animEffect>
                                  </p:childTnLst>
                                </p:cTn>
                              </p:par>
                              <p:par>
                                <p:cTn id="80" presetID="3" presetClass="entr" presetSubtype="5"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blinds(vertical)">
                                      <p:cBhvr>
                                        <p:cTn id="82" dur="2000"/>
                                        <p:tgtEl>
                                          <p:spTgt spid="6"/>
                                        </p:tgtEl>
                                      </p:cBhvr>
                                    </p:animEffect>
                                  </p:childTnLst>
                                </p:cTn>
                              </p:par>
                              <p:par>
                                <p:cTn id="83" presetID="3" presetClass="entr" presetSubtype="5" fill="hold"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linds(vertical)">
                                      <p:cBhvr>
                                        <p:cTn id="85" dur="2000"/>
                                        <p:tgtEl>
                                          <p:spTgt spid="7"/>
                                        </p:tgtEl>
                                      </p:cBhvr>
                                    </p:animEffect>
                                  </p:childTnLst>
                                </p:cTn>
                              </p:par>
                              <p:par>
                                <p:cTn id="86" presetID="3" presetClass="entr" presetSubtype="5" fill="hold"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blinds(vertical)">
                                      <p:cBhvr>
                                        <p:cTn id="88" dur="2000"/>
                                        <p:tgtEl>
                                          <p:spTgt spid="8"/>
                                        </p:tgtEl>
                                      </p:cBhvr>
                                    </p:animEffect>
                                  </p:childTnLst>
                                </p:cTn>
                              </p:par>
                              <p:par>
                                <p:cTn id="89" presetID="3" presetClass="entr" presetSubtype="5"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blinds(vertical)">
                                      <p:cBhvr>
                                        <p:cTn id="91" dur="2000"/>
                                        <p:tgtEl>
                                          <p:spTgt spid="9"/>
                                        </p:tgtEl>
                                      </p:cBhvr>
                                    </p:animEffect>
                                  </p:childTnLst>
                                </p:cTn>
                              </p:par>
                              <p:par>
                                <p:cTn id="92" presetID="3"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blinds(vertical)">
                                      <p:cBhvr>
                                        <p:cTn id="94" dur="2000"/>
                                        <p:tgtEl>
                                          <p:spTgt spid="10"/>
                                        </p:tgtEl>
                                      </p:cBhvr>
                                    </p:animEffect>
                                  </p:childTnLst>
                                </p:cTn>
                              </p:par>
                              <p:par>
                                <p:cTn id="95" presetID="3" presetClass="entr" presetSubtype="5"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blinds(vertical)">
                                      <p:cBhvr>
                                        <p:cTn id="97" dur="2000"/>
                                        <p:tgtEl>
                                          <p:spTgt spid="11"/>
                                        </p:tgtEl>
                                      </p:cBhvr>
                                    </p:animEffect>
                                  </p:childTnLst>
                                </p:cTn>
                              </p:par>
                              <p:par>
                                <p:cTn id="98" presetID="3" presetClass="entr" presetSubtype="5" fill="hold"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blinds(vertical)">
                                      <p:cBhvr>
                                        <p:cTn id="100" dur="2000"/>
                                        <p:tgtEl>
                                          <p:spTgt spid="12"/>
                                        </p:tgtEl>
                                      </p:cBhvr>
                                    </p:animEffect>
                                  </p:childTnLst>
                                </p:cTn>
                              </p:par>
                              <p:par>
                                <p:cTn id="101" presetID="3" presetClass="entr" presetSubtype="5"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blinds(vertical)">
                                      <p:cBhvr>
                                        <p:cTn id="103" dur="2000"/>
                                        <p:tgtEl>
                                          <p:spTgt spid="13"/>
                                        </p:tgtEl>
                                      </p:cBhvr>
                                    </p:animEffect>
                                  </p:childTnLst>
                                </p:cTn>
                              </p:par>
                              <p:par>
                                <p:cTn id="104" presetID="3" presetClass="entr" presetSubtype="5"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blinds(vertical)">
                                      <p:cBhvr>
                                        <p:cTn id="106" dur="2000"/>
                                        <p:tgtEl>
                                          <p:spTgt spid="14"/>
                                        </p:tgtEl>
                                      </p:cBhvr>
                                    </p:animEffect>
                                  </p:childTnLst>
                                </p:cTn>
                              </p:par>
                              <p:par>
                                <p:cTn id="107" presetID="3" presetClass="entr" presetSubtype="5" fill="hold"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blinds(vertical)">
                                      <p:cBhvr>
                                        <p:cTn id="109" dur="2000"/>
                                        <p:tgtEl>
                                          <p:spTgt spid="15"/>
                                        </p:tgtEl>
                                      </p:cBhvr>
                                    </p:animEffect>
                                  </p:childTnLst>
                                </p:cTn>
                              </p:par>
                              <p:par>
                                <p:cTn id="110" presetID="3" presetClass="entr" presetSubtype="5" fill="hold"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blinds(vertical)">
                                      <p:cBhvr>
                                        <p:cTn id="112" dur="2000"/>
                                        <p:tgtEl>
                                          <p:spTgt spid="16"/>
                                        </p:tgtEl>
                                      </p:cBhvr>
                                    </p:animEffect>
                                  </p:childTnLst>
                                </p:cTn>
                              </p:par>
                              <p:par>
                                <p:cTn id="113" presetID="3" presetClass="entr" presetSubtype="5" fill="hold"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blinds(vertical)">
                                      <p:cBhvr>
                                        <p:cTn id="115" dur="2000"/>
                                        <p:tgtEl>
                                          <p:spTgt spid="17"/>
                                        </p:tgtEl>
                                      </p:cBhvr>
                                    </p:animEffect>
                                  </p:childTnLst>
                                </p:cTn>
                              </p:par>
                              <p:par>
                                <p:cTn id="116" presetID="3" presetClass="entr" presetSubtype="5"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blinds(vertical)">
                                      <p:cBhvr>
                                        <p:cTn id="118" dur="2000"/>
                                        <p:tgtEl>
                                          <p:spTgt spid="18"/>
                                        </p:tgtEl>
                                      </p:cBhvr>
                                    </p:animEffect>
                                  </p:childTnLst>
                                </p:cTn>
                              </p:par>
                              <p:par>
                                <p:cTn id="119" presetID="8" presetClass="emph" presetSubtype="0" fill="hold" nodeType="withEffect">
                                  <p:stCondLst>
                                    <p:cond delay="0"/>
                                  </p:stCondLst>
                                  <p:childTnLst>
                                    <p:animRot by="21600000">
                                      <p:cBhvr>
                                        <p:cTn id="120" dur="2000" fill="hold"/>
                                        <p:tgtEl>
                                          <p:spTgt spid="3"/>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2"/>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5"/>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6"/>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8"/>
                                        </p:tgtEl>
                                        <p:attrNameLst>
                                          <p:attrName>r</p:attrName>
                                        </p:attrNameLst>
                                      </p:cBhvr>
                                    </p:animRot>
                                  </p:childTnLst>
                                </p:cTn>
                              </p:par>
                            </p:childTnLst>
                          </p:cTn>
                        </p:par>
                        <p:par>
                          <p:cTn id="151" fill="hold">
                            <p:stCondLst>
                              <p:cond delay="2000"/>
                            </p:stCondLst>
                            <p:childTnLst>
                              <p:par>
                                <p:cTn id="152" presetID="2" presetClass="exit" presetSubtype="2"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5"/>
                                        </p:tgtEl>
                                        <p:attrNameLst>
                                          <p:attrName>ppt_x</p:attrName>
                                        </p:attrNameLst>
                                      </p:cBhvr>
                                      <p:tavLst>
                                        <p:tav tm="0">
                                          <p:val>
                                            <p:strVal val="ppt_x"/>
                                          </p:val>
                                        </p:tav>
                                        <p:tav tm="100000">
                                          <p:val>
                                            <p:strVal val="1+ppt_w/2"/>
                                          </p:val>
                                        </p:tav>
                                      </p:tavLst>
                                    </p:anim>
                                    <p:anim calcmode="lin" valueType="num">
                                      <p:cBhvr additive="base">
                                        <p:cTn id="162" dur="2000"/>
                                        <p:tgtEl>
                                          <p:spTgt spid="5"/>
                                        </p:tgtEl>
                                        <p:attrNameLst>
                                          <p:attrName>ppt_y</p:attrName>
                                        </p:attrNameLst>
                                      </p:cBhvr>
                                      <p:tavLst>
                                        <p:tav tm="0">
                                          <p:val>
                                            <p:strVal val="ppt_y"/>
                                          </p:val>
                                        </p:tav>
                                        <p:tav tm="100000">
                                          <p:val>
                                            <p:strVal val="ppt_y"/>
                                          </p:val>
                                        </p:tav>
                                      </p:tavLst>
                                    </p:anim>
                                    <p:set>
                                      <p:cBhvr>
                                        <p:cTn id="163" dur="1" fill="hold">
                                          <p:stCondLst>
                                            <p:cond delay="1999"/>
                                          </p:stCondLst>
                                        </p:cTn>
                                        <p:tgtEl>
                                          <p:spTgt spid="5"/>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1+ppt_w/2"/>
                                          </p:val>
                                        </p:tav>
                                      </p:tavLst>
                                    </p:anim>
                                    <p:anim calcmode="lin" valueType="num">
                                      <p:cBhvr additive="base">
                                        <p:cTn id="166" dur="2000"/>
                                        <p:tgtEl>
                                          <p:spTgt spid="6"/>
                                        </p:tgtEl>
                                        <p:attrNameLst>
                                          <p:attrName>ppt_y</p:attrName>
                                        </p:attrNameLst>
                                      </p:cBhvr>
                                      <p:tavLst>
                                        <p:tav tm="0">
                                          <p:val>
                                            <p:strVal val="ppt_y"/>
                                          </p:val>
                                        </p:tav>
                                        <p:tav tm="100000">
                                          <p:val>
                                            <p:strVal val="ppt_y"/>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1+ppt_w/2"/>
                                          </p:val>
                                        </p:tav>
                                      </p:tavLst>
                                    </p:anim>
                                    <p:anim calcmode="lin" valueType="num">
                                      <p:cBhvr additive="base">
                                        <p:cTn id="170" dur="2000"/>
                                        <p:tgtEl>
                                          <p:spTgt spid="7"/>
                                        </p:tgtEl>
                                        <p:attrNameLst>
                                          <p:attrName>ppt_y</p:attrName>
                                        </p:attrNameLst>
                                      </p:cBhvr>
                                      <p:tavLst>
                                        <p:tav tm="0">
                                          <p:val>
                                            <p:strVal val="ppt_y"/>
                                          </p:val>
                                        </p:tav>
                                        <p:tav tm="100000">
                                          <p:val>
                                            <p:strVal val="ppt_y"/>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1+ppt_w/2"/>
                                          </p:val>
                                        </p:tav>
                                      </p:tavLst>
                                    </p:anim>
                                    <p:anim calcmode="lin" valueType="num">
                                      <p:cBhvr additive="base">
                                        <p:cTn id="174" dur="2000"/>
                                        <p:tgtEl>
                                          <p:spTgt spid="8"/>
                                        </p:tgtEl>
                                        <p:attrNameLst>
                                          <p:attrName>ppt_y</p:attrName>
                                        </p:attrNameLst>
                                      </p:cBhvr>
                                      <p:tavLst>
                                        <p:tav tm="0">
                                          <p:val>
                                            <p:strVal val="ppt_y"/>
                                          </p:val>
                                        </p:tav>
                                        <p:tav tm="100000">
                                          <p:val>
                                            <p:strVal val="ppt_y"/>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ppt_y"/>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ppt_y"/>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1"/>
                                        </p:tgtEl>
                                        <p:attrNameLst>
                                          <p:attrName>ppt_x</p:attrName>
                                        </p:attrNameLst>
                                      </p:cBhvr>
                                      <p:tavLst>
                                        <p:tav tm="0">
                                          <p:val>
                                            <p:strVal val="ppt_x"/>
                                          </p:val>
                                        </p:tav>
                                        <p:tav tm="100000">
                                          <p:val>
                                            <p:strVal val="0-ppt_w/2"/>
                                          </p:val>
                                        </p:tav>
                                      </p:tavLst>
                                    </p:anim>
                                    <p:anim calcmode="lin" valueType="num">
                                      <p:cBhvr additive="base">
                                        <p:cTn id="186" dur="2000"/>
                                        <p:tgtEl>
                                          <p:spTgt spid="11"/>
                                        </p:tgtEl>
                                        <p:attrNameLst>
                                          <p:attrName>ppt_y</p:attrName>
                                        </p:attrNameLst>
                                      </p:cBhvr>
                                      <p:tavLst>
                                        <p:tav tm="0">
                                          <p:val>
                                            <p:strVal val="ppt_y"/>
                                          </p:val>
                                        </p:tav>
                                        <p:tav tm="100000">
                                          <p:val>
                                            <p:strVal val="ppt_y"/>
                                          </p:val>
                                        </p:tav>
                                      </p:tavLst>
                                    </p:anim>
                                    <p:set>
                                      <p:cBhvr>
                                        <p:cTn id="187" dur="1" fill="hold">
                                          <p:stCondLst>
                                            <p:cond delay="1999"/>
                                          </p:stCondLst>
                                        </p:cTn>
                                        <p:tgtEl>
                                          <p:spTgt spid="11"/>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12"/>
                                        </p:tgtEl>
                                        <p:attrNameLst>
                                          <p:attrName>ppt_x</p:attrName>
                                        </p:attrNameLst>
                                      </p:cBhvr>
                                      <p:tavLst>
                                        <p:tav tm="0">
                                          <p:val>
                                            <p:strVal val="ppt_x"/>
                                          </p:val>
                                        </p:tav>
                                        <p:tav tm="100000">
                                          <p:val>
                                            <p:strVal val="0-ppt_w/2"/>
                                          </p:val>
                                        </p:tav>
                                      </p:tavLst>
                                    </p:anim>
                                    <p:anim calcmode="lin" valueType="num">
                                      <p:cBhvr additive="base">
                                        <p:cTn id="190" dur="2000"/>
                                        <p:tgtEl>
                                          <p:spTgt spid="12"/>
                                        </p:tgtEl>
                                        <p:attrNameLst>
                                          <p:attrName>ppt_y</p:attrName>
                                        </p:attrNameLst>
                                      </p:cBhvr>
                                      <p:tavLst>
                                        <p:tav tm="0">
                                          <p:val>
                                            <p:strVal val="ppt_y"/>
                                          </p:val>
                                        </p:tav>
                                        <p:tav tm="100000">
                                          <p:val>
                                            <p:strVal val="ppt_y"/>
                                          </p:val>
                                        </p:tav>
                                      </p:tavLst>
                                    </p:anim>
                                    <p:set>
                                      <p:cBhvr>
                                        <p:cTn id="191" dur="1" fill="hold">
                                          <p:stCondLst>
                                            <p:cond delay="1999"/>
                                          </p:stCondLst>
                                        </p:cTn>
                                        <p:tgtEl>
                                          <p:spTgt spid="12"/>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8" presetClass="emph" presetSubtype="0"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6"/>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7"/>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8"/>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3"/>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4"/>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5"/>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6"/>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7"/>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9"/>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0"/>
                                        </p:tgtEl>
                                        <p:attrNameLst>
                                          <p:attrName>r</p:attrName>
                                        </p:attrNameLst>
                                      </p:cBhvr>
                                    </p:animRot>
                                  </p:childTnLst>
                                </p:cTn>
                              </p:par>
                              <p:par>
                                <p:cTn id="248" presetID="3" presetClass="exit" presetSubtype="5" fill="hold" nodeType="withEffect">
                                  <p:stCondLst>
                                    <p:cond delay="0"/>
                                  </p:stCondLst>
                                  <p:childTnLst>
                                    <p:animEffect transition="out" filter="blinds(vertical)">
                                      <p:cBhvr>
                                        <p:cTn id="249" dur="2000"/>
                                        <p:tgtEl>
                                          <p:spTgt spid="3"/>
                                        </p:tgtEl>
                                      </p:cBhvr>
                                    </p:animEffect>
                                    <p:set>
                                      <p:cBhvr>
                                        <p:cTn id="250" dur="1" fill="hold">
                                          <p:stCondLst>
                                            <p:cond delay="1999"/>
                                          </p:stCondLst>
                                        </p:cTn>
                                        <p:tgtEl>
                                          <p:spTgt spid="3"/>
                                        </p:tgtEl>
                                        <p:attrNameLst>
                                          <p:attrName>style.visibility</p:attrName>
                                        </p:attrNameLst>
                                      </p:cBhvr>
                                      <p:to>
                                        <p:strVal val="hidden"/>
                                      </p:to>
                                    </p:set>
                                  </p:childTnLst>
                                </p:cTn>
                              </p:par>
                              <p:par>
                                <p:cTn id="251" presetID="3" presetClass="exit" presetSubtype="5" fill="hold" nodeType="withEffect">
                                  <p:stCondLst>
                                    <p:cond delay="0"/>
                                  </p:stCondLst>
                                  <p:childTnLst>
                                    <p:animEffect transition="out" filter="blinds(vertical)">
                                      <p:cBhvr>
                                        <p:cTn id="252" dur="2000"/>
                                        <p:tgtEl>
                                          <p:spTgt spid="4"/>
                                        </p:tgtEl>
                                      </p:cBhvr>
                                    </p:animEffect>
                                    <p:set>
                                      <p:cBhvr>
                                        <p:cTn id="253" dur="1" fill="hold">
                                          <p:stCondLst>
                                            <p:cond delay="1999"/>
                                          </p:stCondLst>
                                        </p:cTn>
                                        <p:tgtEl>
                                          <p:spTgt spid="4"/>
                                        </p:tgtEl>
                                        <p:attrNameLst>
                                          <p:attrName>style.visibility</p:attrName>
                                        </p:attrNameLst>
                                      </p:cBhvr>
                                      <p:to>
                                        <p:strVal val="hidden"/>
                                      </p:to>
                                    </p:set>
                                  </p:childTnLst>
                                </p:cTn>
                              </p:par>
                              <p:par>
                                <p:cTn id="254" presetID="3" presetClass="exit" presetSubtype="5" fill="hold" nodeType="withEffect">
                                  <p:stCondLst>
                                    <p:cond delay="0"/>
                                  </p:stCondLst>
                                  <p:childTnLst>
                                    <p:animEffect transition="out" filter="blinds(vertical)">
                                      <p:cBhvr>
                                        <p:cTn id="255" dur="2000"/>
                                        <p:tgtEl>
                                          <p:spTgt spid="5"/>
                                        </p:tgtEl>
                                      </p:cBhvr>
                                    </p:animEffect>
                                    <p:set>
                                      <p:cBhvr>
                                        <p:cTn id="256" dur="1" fill="hold">
                                          <p:stCondLst>
                                            <p:cond delay="1999"/>
                                          </p:stCondLst>
                                        </p:cTn>
                                        <p:tgtEl>
                                          <p:spTgt spid="5"/>
                                        </p:tgtEl>
                                        <p:attrNameLst>
                                          <p:attrName>style.visibility</p:attrName>
                                        </p:attrNameLst>
                                      </p:cBhvr>
                                      <p:to>
                                        <p:strVal val="hidden"/>
                                      </p:to>
                                    </p:set>
                                  </p:childTnLst>
                                </p:cTn>
                              </p:par>
                              <p:par>
                                <p:cTn id="257" presetID="3" presetClass="exit" presetSubtype="5" fill="hold" nodeType="withEffect">
                                  <p:stCondLst>
                                    <p:cond delay="0"/>
                                  </p:stCondLst>
                                  <p:childTnLst>
                                    <p:animEffect transition="out" filter="blinds(vertical)">
                                      <p:cBhvr>
                                        <p:cTn id="258" dur="2000"/>
                                        <p:tgtEl>
                                          <p:spTgt spid="6"/>
                                        </p:tgtEl>
                                      </p:cBhvr>
                                    </p:animEffect>
                                    <p:set>
                                      <p:cBhvr>
                                        <p:cTn id="259" dur="1" fill="hold">
                                          <p:stCondLst>
                                            <p:cond delay="1999"/>
                                          </p:stCondLst>
                                        </p:cTn>
                                        <p:tgtEl>
                                          <p:spTgt spid="6"/>
                                        </p:tgtEl>
                                        <p:attrNameLst>
                                          <p:attrName>style.visibility</p:attrName>
                                        </p:attrNameLst>
                                      </p:cBhvr>
                                      <p:to>
                                        <p:strVal val="hidden"/>
                                      </p:to>
                                    </p:set>
                                  </p:childTnLst>
                                </p:cTn>
                              </p:par>
                              <p:par>
                                <p:cTn id="260" presetID="3" presetClass="exit" presetSubtype="5" fill="hold" nodeType="withEffect">
                                  <p:stCondLst>
                                    <p:cond delay="0"/>
                                  </p:stCondLst>
                                  <p:childTnLst>
                                    <p:animEffect transition="out" filter="blinds(vertical)">
                                      <p:cBhvr>
                                        <p:cTn id="261" dur="2000"/>
                                        <p:tgtEl>
                                          <p:spTgt spid="7"/>
                                        </p:tgtEl>
                                      </p:cBhvr>
                                    </p:animEffect>
                                    <p:set>
                                      <p:cBhvr>
                                        <p:cTn id="262" dur="1" fill="hold">
                                          <p:stCondLst>
                                            <p:cond delay="1999"/>
                                          </p:stCondLst>
                                        </p:cTn>
                                        <p:tgtEl>
                                          <p:spTgt spid="7"/>
                                        </p:tgtEl>
                                        <p:attrNameLst>
                                          <p:attrName>style.visibility</p:attrName>
                                        </p:attrNameLst>
                                      </p:cBhvr>
                                      <p:to>
                                        <p:strVal val="hidden"/>
                                      </p:to>
                                    </p:set>
                                  </p:childTnLst>
                                </p:cTn>
                              </p:par>
                              <p:par>
                                <p:cTn id="263" presetID="3" presetClass="exit" presetSubtype="5" fill="hold" nodeType="withEffect">
                                  <p:stCondLst>
                                    <p:cond delay="0"/>
                                  </p:stCondLst>
                                  <p:childTnLst>
                                    <p:animEffect transition="out" filter="blinds(vertical)">
                                      <p:cBhvr>
                                        <p:cTn id="264" dur="2000"/>
                                        <p:tgtEl>
                                          <p:spTgt spid="8"/>
                                        </p:tgtEl>
                                      </p:cBhvr>
                                    </p:animEffect>
                                    <p:set>
                                      <p:cBhvr>
                                        <p:cTn id="265" dur="1" fill="hold">
                                          <p:stCondLst>
                                            <p:cond delay="1999"/>
                                          </p:stCondLst>
                                        </p:cTn>
                                        <p:tgtEl>
                                          <p:spTgt spid="8"/>
                                        </p:tgtEl>
                                        <p:attrNameLst>
                                          <p:attrName>style.visibility</p:attrName>
                                        </p:attrNameLst>
                                      </p:cBhvr>
                                      <p:to>
                                        <p:strVal val="hidden"/>
                                      </p:to>
                                    </p:set>
                                  </p:childTnLst>
                                </p:cTn>
                              </p:par>
                              <p:par>
                                <p:cTn id="266" presetID="3" presetClass="exit" presetSubtype="5" fill="hold" nodeType="withEffect">
                                  <p:stCondLst>
                                    <p:cond delay="0"/>
                                  </p:stCondLst>
                                  <p:childTnLst>
                                    <p:animEffect transition="out" filter="blinds(vertical)">
                                      <p:cBhvr>
                                        <p:cTn id="267" dur="2000"/>
                                        <p:tgtEl>
                                          <p:spTgt spid="9"/>
                                        </p:tgtEl>
                                      </p:cBhvr>
                                    </p:animEffect>
                                    <p:set>
                                      <p:cBhvr>
                                        <p:cTn id="268" dur="1" fill="hold">
                                          <p:stCondLst>
                                            <p:cond delay="1999"/>
                                          </p:stCondLst>
                                        </p:cTn>
                                        <p:tgtEl>
                                          <p:spTgt spid="9"/>
                                        </p:tgtEl>
                                        <p:attrNameLst>
                                          <p:attrName>style.visibility</p:attrName>
                                        </p:attrNameLst>
                                      </p:cBhvr>
                                      <p:to>
                                        <p:strVal val="hidden"/>
                                      </p:to>
                                    </p:set>
                                  </p:childTnLst>
                                </p:cTn>
                              </p:par>
                              <p:par>
                                <p:cTn id="269" presetID="3" presetClass="exit" presetSubtype="5" fill="hold" nodeType="withEffect">
                                  <p:stCondLst>
                                    <p:cond delay="0"/>
                                  </p:stCondLst>
                                  <p:childTnLst>
                                    <p:animEffect transition="out" filter="blinds(vertical)">
                                      <p:cBhvr>
                                        <p:cTn id="270" dur="2000"/>
                                        <p:tgtEl>
                                          <p:spTgt spid="10"/>
                                        </p:tgtEl>
                                      </p:cBhvr>
                                    </p:animEffect>
                                    <p:set>
                                      <p:cBhvr>
                                        <p:cTn id="271" dur="1" fill="hold">
                                          <p:stCondLst>
                                            <p:cond delay="1999"/>
                                          </p:stCondLst>
                                        </p:cTn>
                                        <p:tgtEl>
                                          <p:spTgt spid="10"/>
                                        </p:tgtEl>
                                        <p:attrNameLst>
                                          <p:attrName>style.visibility</p:attrName>
                                        </p:attrNameLst>
                                      </p:cBhvr>
                                      <p:to>
                                        <p:strVal val="hidden"/>
                                      </p:to>
                                    </p:set>
                                  </p:childTnLst>
                                </p:cTn>
                              </p:par>
                              <p:par>
                                <p:cTn id="272" presetID="3" presetClass="exit" presetSubtype="5" fill="hold" nodeType="withEffect">
                                  <p:stCondLst>
                                    <p:cond delay="0"/>
                                  </p:stCondLst>
                                  <p:childTnLst>
                                    <p:animEffect transition="out" filter="blinds(vertical)">
                                      <p:cBhvr>
                                        <p:cTn id="273" dur="2000"/>
                                        <p:tgtEl>
                                          <p:spTgt spid="11"/>
                                        </p:tgtEl>
                                      </p:cBhvr>
                                    </p:animEffect>
                                    <p:set>
                                      <p:cBhvr>
                                        <p:cTn id="274" dur="1" fill="hold">
                                          <p:stCondLst>
                                            <p:cond delay="1999"/>
                                          </p:stCondLst>
                                        </p:cTn>
                                        <p:tgtEl>
                                          <p:spTgt spid="11"/>
                                        </p:tgtEl>
                                        <p:attrNameLst>
                                          <p:attrName>style.visibility</p:attrName>
                                        </p:attrNameLst>
                                      </p:cBhvr>
                                      <p:to>
                                        <p:strVal val="hidden"/>
                                      </p:to>
                                    </p:set>
                                  </p:childTnLst>
                                </p:cTn>
                              </p:par>
                              <p:par>
                                <p:cTn id="275" presetID="3" presetClass="exit" presetSubtype="5" fill="hold" nodeType="withEffect">
                                  <p:stCondLst>
                                    <p:cond delay="0"/>
                                  </p:stCondLst>
                                  <p:childTnLst>
                                    <p:animEffect transition="out" filter="blinds(vertical)">
                                      <p:cBhvr>
                                        <p:cTn id="276" dur="2000"/>
                                        <p:tgtEl>
                                          <p:spTgt spid="12"/>
                                        </p:tgtEl>
                                      </p:cBhvr>
                                    </p:animEffect>
                                    <p:set>
                                      <p:cBhvr>
                                        <p:cTn id="277" dur="1" fill="hold">
                                          <p:stCondLst>
                                            <p:cond delay="1999"/>
                                          </p:stCondLst>
                                        </p:cTn>
                                        <p:tgtEl>
                                          <p:spTgt spid="12"/>
                                        </p:tgtEl>
                                        <p:attrNameLst>
                                          <p:attrName>style.visibility</p:attrName>
                                        </p:attrNameLst>
                                      </p:cBhvr>
                                      <p:to>
                                        <p:strVal val="hidden"/>
                                      </p:to>
                                    </p:set>
                                  </p:childTnLst>
                                </p:cTn>
                              </p:par>
                              <p:par>
                                <p:cTn id="278" presetID="3" presetClass="exit" presetSubtype="5" fill="hold" nodeType="withEffect">
                                  <p:stCondLst>
                                    <p:cond delay="0"/>
                                  </p:stCondLst>
                                  <p:childTnLst>
                                    <p:animEffect transition="out" filter="blinds(vertical)">
                                      <p:cBhvr>
                                        <p:cTn id="279" dur="2000"/>
                                        <p:tgtEl>
                                          <p:spTgt spid="13"/>
                                        </p:tgtEl>
                                      </p:cBhvr>
                                    </p:animEffect>
                                    <p:set>
                                      <p:cBhvr>
                                        <p:cTn id="280" dur="1" fill="hold">
                                          <p:stCondLst>
                                            <p:cond delay="1999"/>
                                          </p:stCondLst>
                                        </p:cTn>
                                        <p:tgtEl>
                                          <p:spTgt spid="13"/>
                                        </p:tgtEl>
                                        <p:attrNameLst>
                                          <p:attrName>style.visibility</p:attrName>
                                        </p:attrNameLst>
                                      </p:cBhvr>
                                      <p:to>
                                        <p:strVal val="hidden"/>
                                      </p:to>
                                    </p:set>
                                  </p:childTnLst>
                                </p:cTn>
                              </p:par>
                              <p:par>
                                <p:cTn id="281" presetID="3" presetClass="exit" presetSubtype="5" fill="hold" nodeType="withEffect">
                                  <p:stCondLst>
                                    <p:cond delay="0"/>
                                  </p:stCondLst>
                                  <p:childTnLst>
                                    <p:animEffect transition="out" filter="blinds(vertical)">
                                      <p:cBhvr>
                                        <p:cTn id="282" dur="2000"/>
                                        <p:tgtEl>
                                          <p:spTgt spid="14"/>
                                        </p:tgtEl>
                                      </p:cBhvr>
                                    </p:animEffect>
                                    <p:set>
                                      <p:cBhvr>
                                        <p:cTn id="283" dur="1" fill="hold">
                                          <p:stCondLst>
                                            <p:cond delay="1999"/>
                                          </p:stCondLst>
                                        </p:cTn>
                                        <p:tgtEl>
                                          <p:spTgt spid="14"/>
                                        </p:tgtEl>
                                        <p:attrNameLst>
                                          <p:attrName>style.visibility</p:attrName>
                                        </p:attrNameLst>
                                      </p:cBhvr>
                                      <p:to>
                                        <p:strVal val="hidden"/>
                                      </p:to>
                                    </p:set>
                                  </p:childTnLst>
                                </p:cTn>
                              </p:par>
                              <p:par>
                                <p:cTn id="284" presetID="3" presetClass="exit" presetSubtype="5" fill="hold" nodeType="withEffect">
                                  <p:stCondLst>
                                    <p:cond delay="0"/>
                                  </p:stCondLst>
                                  <p:childTnLst>
                                    <p:animEffect transition="out" filter="blinds(vertical)">
                                      <p:cBhvr>
                                        <p:cTn id="285" dur="2000"/>
                                        <p:tgtEl>
                                          <p:spTgt spid="15"/>
                                        </p:tgtEl>
                                      </p:cBhvr>
                                    </p:animEffect>
                                    <p:set>
                                      <p:cBhvr>
                                        <p:cTn id="286" dur="1" fill="hold">
                                          <p:stCondLst>
                                            <p:cond delay="1999"/>
                                          </p:stCondLst>
                                        </p:cTn>
                                        <p:tgtEl>
                                          <p:spTgt spid="15"/>
                                        </p:tgtEl>
                                        <p:attrNameLst>
                                          <p:attrName>style.visibility</p:attrName>
                                        </p:attrNameLst>
                                      </p:cBhvr>
                                      <p:to>
                                        <p:strVal val="hidden"/>
                                      </p:to>
                                    </p:set>
                                  </p:childTnLst>
                                </p:cTn>
                              </p:par>
                              <p:par>
                                <p:cTn id="287" presetID="3" presetClass="exit" presetSubtype="5" fill="hold" nodeType="withEffect">
                                  <p:stCondLst>
                                    <p:cond delay="0"/>
                                  </p:stCondLst>
                                  <p:childTnLst>
                                    <p:animEffect transition="out" filter="blinds(vertical)">
                                      <p:cBhvr>
                                        <p:cTn id="288" dur="2000"/>
                                        <p:tgtEl>
                                          <p:spTgt spid="16"/>
                                        </p:tgtEl>
                                      </p:cBhvr>
                                    </p:animEffect>
                                    <p:set>
                                      <p:cBhvr>
                                        <p:cTn id="289" dur="1" fill="hold">
                                          <p:stCondLst>
                                            <p:cond delay="1999"/>
                                          </p:stCondLst>
                                        </p:cTn>
                                        <p:tgtEl>
                                          <p:spTgt spid="16"/>
                                        </p:tgtEl>
                                        <p:attrNameLst>
                                          <p:attrName>style.visibility</p:attrName>
                                        </p:attrNameLst>
                                      </p:cBhvr>
                                      <p:to>
                                        <p:strVal val="hidden"/>
                                      </p:to>
                                    </p:set>
                                  </p:childTnLst>
                                </p:cTn>
                              </p:par>
                              <p:par>
                                <p:cTn id="290" presetID="3" presetClass="exit" presetSubtype="5" fill="hold" nodeType="withEffect">
                                  <p:stCondLst>
                                    <p:cond delay="0"/>
                                  </p:stCondLst>
                                  <p:childTnLst>
                                    <p:animEffect transition="out" filter="blinds(vertical)">
                                      <p:cBhvr>
                                        <p:cTn id="291" dur="2000"/>
                                        <p:tgtEl>
                                          <p:spTgt spid="17"/>
                                        </p:tgtEl>
                                      </p:cBhvr>
                                    </p:animEffect>
                                    <p:set>
                                      <p:cBhvr>
                                        <p:cTn id="292" dur="1" fill="hold">
                                          <p:stCondLst>
                                            <p:cond delay="1999"/>
                                          </p:stCondLst>
                                        </p:cTn>
                                        <p:tgtEl>
                                          <p:spTgt spid="17"/>
                                        </p:tgtEl>
                                        <p:attrNameLst>
                                          <p:attrName>style.visibility</p:attrName>
                                        </p:attrNameLst>
                                      </p:cBhvr>
                                      <p:to>
                                        <p:strVal val="hidden"/>
                                      </p:to>
                                    </p:set>
                                  </p:childTnLst>
                                </p:cTn>
                              </p:par>
                              <p:par>
                                <p:cTn id="293" presetID="3" presetClass="exit" presetSubtype="5" fill="hold" nodeType="withEffect">
                                  <p:stCondLst>
                                    <p:cond delay="0"/>
                                  </p:stCondLst>
                                  <p:childTnLst>
                                    <p:animEffect transition="out" filter="blinds(vertical)">
                                      <p:cBhvr>
                                        <p:cTn id="294" dur="2000"/>
                                        <p:tgtEl>
                                          <p:spTgt spid="18"/>
                                        </p:tgtEl>
                                      </p:cBhvr>
                                    </p:animEffect>
                                    <p:set>
                                      <p:cBhvr>
                                        <p:cTn id="295" dur="1" fill="hold">
                                          <p:stCondLst>
                                            <p:cond delay="1999"/>
                                          </p:stCondLst>
                                        </p:cTn>
                                        <p:tgtEl>
                                          <p:spTgt spid="18"/>
                                        </p:tgtEl>
                                        <p:attrNameLst>
                                          <p:attrName>style.visibility</p:attrName>
                                        </p:attrNameLst>
                                      </p:cBhvr>
                                      <p:to>
                                        <p:strVal val="hidden"/>
                                      </p:to>
                                    </p:se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4/3*#ppt_w"/>
                                          </p:val>
                                        </p:tav>
                                        <p:tav tm="100000">
                                          <p:val>
                                            <p:strVal val="#ppt_w"/>
                                          </p:val>
                                        </p:tav>
                                      </p:tavLst>
                                    </p:anim>
                                    <p:anim calcmode="lin" valueType="num">
                                      <p:cBhvr>
                                        <p:cTn id="299" dur="2000" fill="hold"/>
                                        <p:tgtEl>
                                          <p:spTgt spid="2"/>
                                        </p:tgtEl>
                                        <p:attrNameLst>
                                          <p:attrName>ppt_h</p:attrName>
                                        </p:attrNameLst>
                                      </p:cBhvr>
                                      <p:tavLst>
                                        <p:tav tm="0">
                                          <p:val>
                                            <p:strVal val="4/3*#ppt_h"/>
                                          </p:val>
                                        </p:tav>
                                        <p:tav tm="100000">
                                          <p:val>
                                            <p:strVal val="#ppt_h"/>
                                          </p:val>
                                        </p:tav>
                                      </p:tavLst>
                                    </p:anim>
                                  </p:childTnLst>
                                </p:cTn>
                              </p:par>
                              <p:par>
                                <p:cTn id="300" presetID="16" presetClass="entr" presetSubtype="37"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arn(outVertical)">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4200">
            <a:alpha val="97000"/>
          </a:srgbClr>
        </a:solidFill>
        <a:effectLst/>
      </p:bgPr>
    </p:bg>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prstClr val="black"/>
              <a:srgbClr val="00B050">
                <a:tint val="45000"/>
                <a:satMod val="400000"/>
              </a:srgbClr>
            </a:duotone>
            <a:lum contrast="40000"/>
          </a:blip>
          <a:stretch>
            <a:fillRect/>
          </a:stretch>
        </p:blipFill>
        <p:spPr>
          <a:xfrm>
            <a:off x="1116" y="0"/>
            <a:ext cx="9141767" cy="5143500"/>
          </a:xfrm>
          <a:prstGeom prst="rect">
            <a:avLst/>
          </a:prstGeom>
        </p:spPr>
      </p:pic>
      <p:sp>
        <p:nvSpPr>
          <p:cNvPr id="3" name="2 CuadroTexto"/>
          <p:cNvSpPr txBox="1"/>
          <p:nvPr/>
        </p:nvSpPr>
        <p:spPr>
          <a:xfrm>
            <a:off x="3286116" y="357172"/>
            <a:ext cx="5143536" cy="4585871"/>
          </a:xfrm>
          <a:prstGeom prst="rect">
            <a:avLst/>
          </a:prstGeom>
          <a:noFill/>
        </p:spPr>
        <p:txBody>
          <a:bodyPr wrap="square" rtlCol="0">
            <a:spAutoFit/>
          </a:bodyPr>
          <a:lstStyle/>
          <a:p>
            <a:r>
              <a:rPr lang="es-PE" sz="1200" dirty="0" smtClean="0">
                <a:solidFill>
                  <a:schemeClr val="accent3">
                    <a:lumMod val="20000"/>
                    <a:lumOff val="80000"/>
                  </a:schemeClr>
                </a:solidFill>
                <a:effectLst>
                  <a:outerShdw blurRad="38100" dist="38100" dir="2700000" algn="tl">
                    <a:srgbClr val="000000">
                      <a:alpha val="43137"/>
                    </a:srgbClr>
                  </a:outerShdw>
                </a:effectLst>
                <a:latin typeface="Arial Narrow" pitchFamily="34" charset="0"/>
                <a:cs typeface="Arial" pitchFamily="34" charset="0"/>
              </a:rPr>
              <a:t>Los bosques contienen algunos de los ecosistemas más vibrantes de nuestro planeta. Ellos son el hogar de una variedad maravillosa de aves, animales, insectos y plantas y son vitales para la salud y el bienestar de las personas, en particular los que viven en o alrededor de los bosques. Los bosques proporcionan combustible, materiales para la construcción, medicinas naturales y alimentos como las nueces y bayas. También juegan un papel crítico en la regulación de los flujos del agua y del clima.</a:t>
            </a:r>
          </a:p>
          <a:p>
            <a:r>
              <a:rPr lang="es-PE" sz="1200" dirty="0" smtClean="0">
                <a:solidFill>
                  <a:schemeClr val="accent3">
                    <a:lumMod val="20000"/>
                    <a:lumOff val="80000"/>
                  </a:schemeClr>
                </a:solidFill>
                <a:effectLst>
                  <a:outerShdw blurRad="38100" dist="38100" dir="2700000" algn="tl">
                    <a:srgbClr val="000000">
                      <a:alpha val="43137"/>
                    </a:srgbClr>
                  </a:outerShdw>
                </a:effectLst>
                <a:latin typeface="Arial Narrow" pitchFamily="34" charset="0"/>
                <a:cs typeface="Arial" pitchFamily="34" charset="0"/>
              </a:rPr>
              <a:t>Sin embargo, los bosques del mundo se enfrentan a presiones inmensas y las sociedades están en una carrera contra el tiempo para encontrar la forma de conservación y de uso sostenible de los bosques, en beneficio de las generaciones presentes y futuras. Las principales conclusiones de la Evaluación de los Recursos Forestales Mundiales  muestran que mientras que la deforestación se ha frenado un poco en los últimos años, en comparación con la década de 1990, sigue siendo alarmantemente alta. La continua deforestación se traduce en emisiones de carbono, en escasez de agua y del suministro de alimentos, y en una pérdida sin precedentes de la diversidad biológica.</a:t>
            </a:r>
            <a:r>
              <a:rPr lang="es-PE" sz="1200" dirty="0" smtClean="0">
                <a:solidFill>
                  <a:schemeClr val="accent3">
                    <a:lumMod val="20000"/>
                    <a:lumOff val="80000"/>
                  </a:schemeClr>
                </a:solidFill>
                <a:latin typeface="Arial Narrow" pitchFamily="34" charset="0"/>
                <a:cs typeface="Arial" pitchFamily="34" charset="0"/>
              </a:rPr>
              <a:t> </a:t>
            </a:r>
          </a:p>
          <a:p>
            <a:endParaRPr lang="es-PE" sz="1200" dirty="0" smtClean="0">
              <a:solidFill>
                <a:schemeClr val="accent3">
                  <a:lumMod val="20000"/>
                  <a:lumOff val="80000"/>
                </a:schemeClr>
              </a:solidFill>
              <a:effectLst>
                <a:outerShdw blurRad="38100" dist="38100" dir="2700000" algn="tl">
                  <a:srgbClr val="000000">
                    <a:alpha val="43137"/>
                  </a:srgbClr>
                </a:outerShdw>
              </a:effectLst>
              <a:latin typeface="Arial Narrow" pitchFamily="34" charset="0"/>
              <a:cs typeface="Arial" pitchFamily="34" charset="0"/>
            </a:endParaRPr>
          </a:p>
          <a:p>
            <a:r>
              <a:rPr lang="es-PE" sz="1200" dirty="0" smtClean="0">
                <a:solidFill>
                  <a:schemeClr val="accent3">
                    <a:lumMod val="20000"/>
                    <a:lumOff val="80000"/>
                  </a:schemeClr>
                </a:solidFill>
                <a:effectLst>
                  <a:outerShdw blurRad="38100" dist="38100" dir="2700000" algn="tl">
                    <a:srgbClr val="000000">
                      <a:alpha val="43137"/>
                    </a:srgbClr>
                  </a:outerShdw>
                </a:effectLst>
                <a:latin typeface="Arial Narrow" pitchFamily="34" charset="0"/>
                <a:cs typeface="Arial" pitchFamily="34" charset="0"/>
              </a:rPr>
              <a:t>Esta presentación  tiene como objetivo crear conciencia sobre las amenazas y los desafíos que enfrentan los bosques e intenta promover los esfuerzos para la conservación y la ordenación forestal sostenible. Manteniendo la rica diversidad biológica forestal del mundo, nos ayudará a combatir la crisis climática, aliviar la pobreza, apoyar la salud humana, y dejar a nuestros hijos y nietos el legado abundante y hermoso de bosques vivos llenos de vida que disfrutamos hoy en día. Claramente, esta tarea no podría ser más oportuna e importante. </a:t>
            </a:r>
          </a:p>
          <a:p>
            <a:endParaRPr lang="es-PE" sz="1600" dirty="0">
              <a:solidFill>
                <a:schemeClr val="accent3">
                  <a:lumMod val="20000"/>
                  <a:lumOff val="80000"/>
                </a:schemeClr>
              </a:solidFill>
              <a:latin typeface="Arial Narrow" pitchFamily="34" charset="0"/>
              <a:cs typeface="Arial" pitchFamily="34" charset="0"/>
            </a:endParaRPr>
          </a:p>
        </p:txBody>
      </p:sp>
      <p:pic>
        <p:nvPicPr>
          <p:cNvPr id="59402" name="Picture 10" descr="Resultado de imagen para arbol png transparente"/>
          <p:cNvPicPr>
            <a:picLocks noChangeAspect="1" noChangeArrowheads="1"/>
          </p:cNvPicPr>
          <p:nvPr/>
        </p:nvPicPr>
        <p:blipFill>
          <a:blip r:embed="rId3" cstate="print">
            <a:lum contrast="30000"/>
          </a:blip>
          <a:srcRect/>
          <a:stretch>
            <a:fillRect/>
          </a:stretch>
        </p:blipFill>
        <p:spPr bwMode="auto">
          <a:xfrm>
            <a:off x="-357222" y="285734"/>
            <a:ext cx="4000528" cy="5072098"/>
          </a:xfrm>
          <a:prstGeom prst="rect">
            <a:avLst/>
          </a:prstGeom>
          <a:noFill/>
        </p:spPr>
      </p:pic>
      <p:sp>
        <p:nvSpPr>
          <p:cNvPr id="10" name="9 Rectángulo"/>
          <p:cNvSpPr/>
          <p:nvPr/>
        </p:nvSpPr>
        <p:spPr>
          <a:xfrm>
            <a:off x="-285784" y="-142894"/>
            <a:ext cx="9787006" cy="6000792"/>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8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59402"/>
                                        </p:tgtEl>
                                        <p:attrNameLst>
                                          <p:attrName>style.visibility</p:attrName>
                                        </p:attrNameLst>
                                      </p:cBhvr>
                                      <p:to>
                                        <p:strVal val="visible"/>
                                      </p:to>
                                    </p:set>
                                    <p:animEffect transition="in" filter="slide(fromBottom)">
                                      <p:cBhvr>
                                        <p:cTn id="7" dur="5000"/>
                                        <p:tgtEl>
                                          <p:spTgt spid="59402"/>
                                        </p:tgtEl>
                                      </p:cBhvr>
                                    </p:animEffect>
                                  </p:childTnLst>
                                </p:cTn>
                              </p:par>
                              <p:par>
                                <p:cTn id="8" presetID="1" presetClass="exit"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9" name="8 Imagen" descr="sHu6fXErd7clXtYgHltS_jk_T-E.png"/>
          <p:cNvPicPr>
            <a:picLocks noChangeAspect="1"/>
          </p:cNvPicPr>
          <p:nvPr/>
        </p:nvPicPr>
        <p:blipFill>
          <a:blip r:embed="rId2"/>
          <a:stretch>
            <a:fillRect/>
          </a:stretch>
        </p:blipFill>
        <p:spPr>
          <a:xfrm>
            <a:off x="1071538" y="-142894"/>
            <a:ext cx="7086628" cy="5691209"/>
          </a:xfrm>
          <a:prstGeom prst="rect">
            <a:avLst/>
          </a:prstGeom>
        </p:spPr>
      </p:pic>
      <p:sp>
        <p:nvSpPr>
          <p:cNvPr id="10" name="9 CuadroTexto"/>
          <p:cNvSpPr txBox="1"/>
          <p:nvPr/>
        </p:nvSpPr>
        <p:spPr>
          <a:xfrm>
            <a:off x="2143108" y="1714494"/>
            <a:ext cx="2714644" cy="1969770"/>
          </a:xfrm>
          <a:prstGeom prst="rect">
            <a:avLst/>
          </a:prstGeom>
          <a:noFill/>
        </p:spPr>
        <p:txBody>
          <a:bodyPr wrap="square" rtlCol="0">
            <a:spAutoFit/>
          </a:bodyPr>
          <a:lstStyle/>
          <a:p>
            <a:pPr algn="ctr"/>
            <a:r>
              <a:rPr lang="es-PE" dirty="0" smtClean="0">
                <a:solidFill>
                  <a:schemeClr val="bg1"/>
                </a:solidFill>
              </a:rPr>
              <a:t>“</a:t>
            </a:r>
            <a:r>
              <a:rPr lang="es-PE" i="1" dirty="0" smtClean="0">
                <a:solidFill>
                  <a:schemeClr val="bg1"/>
                </a:solidFill>
              </a:rPr>
              <a:t>Los árboles</a:t>
            </a:r>
            <a:r>
              <a:rPr lang="es-PE" dirty="0" smtClean="0">
                <a:solidFill>
                  <a:schemeClr val="bg1"/>
                </a:solidFill>
              </a:rPr>
              <a:t> son parte de la solución contra el cambio climático, el mayor problema que hemos enfrentado nunca.”</a:t>
            </a:r>
          </a:p>
          <a:p>
            <a:pPr algn="ctr"/>
            <a:endParaRPr lang="es-PE" b="1" i="1" dirty="0" smtClean="0">
              <a:solidFill>
                <a:schemeClr val="bg1"/>
              </a:solidFill>
            </a:endParaRPr>
          </a:p>
          <a:p>
            <a:r>
              <a:rPr lang="es-PE" sz="1400" i="1" dirty="0" smtClean="0">
                <a:solidFill>
                  <a:schemeClr val="bg1"/>
                </a:solidFill>
              </a:rPr>
              <a:t>-Al Gore-</a:t>
            </a:r>
            <a:endParaRPr lang="es-PE" sz="1400" dirty="0" smtClean="0">
              <a:solidFill>
                <a:schemeClr val="bg1"/>
              </a:solidFill>
            </a:endParaRPr>
          </a:p>
          <a:p>
            <a:pPr algn="ctr"/>
            <a:endParaRPr lang="es-PE" dirty="0">
              <a:solidFill>
                <a:schemeClr val="bg1"/>
              </a:solidFill>
            </a:endParaRPr>
          </a:p>
        </p:txBody>
      </p:sp>
      <p:sp>
        <p:nvSpPr>
          <p:cNvPr id="11" name="10 Rectángulo"/>
          <p:cNvSpPr/>
          <p:nvPr/>
        </p:nvSpPr>
        <p:spPr>
          <a:xfrm>
            <a:off x="42859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71434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8358214"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864396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357222" y="-214332"/>
            <a:ext cx="9787006" cy="6000792"/>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5cec324701673ee23a551dde226395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071538" y="0"/>
            <a:ext cx="6929486" cy="5143500"/>
          </a:xfrm>
          <a:prstGeom prst="donut">
            <a:avLst>
              <a:gd name="adj" fmla="val 1474"/>
            </a:avLst>
          </a:prstGeom>
          <a:solidFill>
            <a:srgbClr val="92D050"/>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357290" y="160717"/>
            <a:ext cx="6357982" cy="4768487"/>
          </a:xfrm>
          <a:prstGeom prst="donut">
            <a:avLst>
              <a:gd name="adj" fmla="val 1474"/>
            </a:avLst>
          </a:prstGeom>
          <a:solidFill>
            <a:srgbClr val="007033"/>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643042" y="321453"/>
            <a:ext cx="5857916" cy="4393437"/>
          </a:xfrm>
          <a:prstGeom prst="donut">
            <a:avLst>
              <a:gd name="adj" fmla="val 1474"/>
            </a:avLst>
          </a:prstGeom>
          <a:solidFill>
            <a:srgbClr val="92D050"/>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000232" y="482189"/>
            <a:ext cx="5143536" cy="4071966"/>
          </a:xfrm>
          <a:prstGeom prst="donut">
            <a:avLst>
              <a:gd name="adj" fmla="val 1802"/>
            </a:avLst>
          </a:prstGeom>
          <a:solidFill>
            <a:srgbClr val="007033"/>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85984" y="696503"/>
            <a:ext cx="4581556" cy="3643338"/>
          </a:xfrm>
          <a:prstGeom prst="donut">
            <a:avLst>
              <a:gd name="adj" fmla="val 1802"/>
            </a:avLst>
          </a:prstGeom>
          <a:solidFill>
            <a:srgbClr val="92D050"/>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571736" y="910817"/>
            <a:ext cx="4000528" cy="3214710"/>
          </a:xfrm>
          <a:prstGeom prst="donut">
            <a:avLst>
              <a:gd name="adj" fmla="val 1802"/>
            </a:avLst>
          </a:prstGeom>
          <a:solidFill>
            <a:srgbClr val="007033"/>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928926" y="1285866"/>
            <a:ext cx="3286148" cy="2571768"/>
          </a:xfrm>
          <a:prstGeom prst="donut">
            <a:avLst>
              <a:gd name="adj" fmla="val 2282"/>
            </a:avLst>
          </a:prstGeom>
          <a:solidFill>
            <a:srgbClr val="92D050"/>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43010" name="Picture 2" descr="q7hjy398ii.png"/>
          <p:cNvPicPr>
            <a:picLocks noChangeAspect="1" noChangeArrowheads="1"/>
          </p:cNvPicPr>
          <p:nvPr/>
        </p:nvPicPr>
        <p:blipFill>
          <a:blip r:embed="rId3"/>
          <a:srcRect/>
          <a:stretch>
            <a:fillRect/>
          </a:stretch>
        </p:blipFill>
        <p:spPr bwMode="auto">
          <a:xfrm>
            <a:off x="5929323" y="-330544"/>
            <a:ext cx="3786214" cy="5474044"/>
          </a:xfrm>
          <a:prstGeom prst="rect">
            <a:avLst/>
          </a:prstGeom>
          <a:noFill/>
        </p:spPr>
      </p:pic>
      <p:sp>
        <p:nvSpPr>
          <p:cNvPr id="11" name="10 Rectángulo"/>
          <p:cNvSpPr/>
          <p:nvPr/>
        </p:nvSpPr>
        <p:spPr>
          <a:xfrm>
            <a:off x="-357222" y="-214332"/>
            <a:ext cx="9787006" cy="6000792"/>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1"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wheel(8)">
                                      <p:cBhvr>
                                        <p:cTn id="9" dur="5000"/>
                                        <p:tgtEl>
                                          <p:spTgt spid="3"/>
                                        </p:tgtEl>
                                      </p:cBhvr>
                                    </p:animEffect>
                                  </p:childTnLst>
                                </p:cTn>
                              </p:par>
                              <p:par>
                                <p:cTn id="10" presetID="21"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5000"/>
                                        <p:tgtEl>
                                          <p:spTgt spid="4"/>
                                        </p:tgtEl>
                                      </p:cBhvr>
                                    </p:animEffect>
                                  </p:childTnLst>
                                </p:cTn>
                              </p:par>
                              <p:par>
                                <p:cTn id="13" presetID="21"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8)">
                                      <p:cBhvr>
                                        <p:cTn id="15" dur="5000"/>
                                        <p:tgtEl>
                                          <p:spTgt spid="5"/>
                                        </p:tgtEl>
                                      </p:cBhvr>
                                    </p:animEffect>
                                  </p:childTnLst>
                                </p:cTn>
                              </p:par>
                              <p:par>
                                <p:cTn id="16" presetID="21"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5000"/>
                                        <p:tgtEl>
                                          <p:spTgt spid="6"/>
                                        </p:tgtEl>
                                      </p:cBhvr>
                                    </p:animEffect>
                                  </p:childTnLst>
                                </p:cTn>
                              </p:par>
                              <p:par>
                                <p:cTn id="19" presetID="21"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heel(8)">
                                      <p:cBhvr>
                                        <p:cTn id="21" dur="5000"/>
                                        <p:tgtEl>
                                          <p:spTgt spid="7"/>
                                        </p:tgtEl>
                                      </p:cBhvr>
                                    </p:animEffect>
                                  </p:childTnLst>
                                </p:cTn>
                              </p:par>
                              <p:par>
                                <p:cTn id="22" presetID="21" presetClass="entr" presetSubtype="8"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heel(8)">
                                      <p:cBhvr>
                                        <p:cTn id="24" dur="6000"/>
                                        <p:tgtEl>
                                          <p:spTgt spid="8"/>
                                        </p:tgtEl>
                                      </p:cBhvr>
                                    </p:animEffect>
                                  </p:childTnLst>
                                </p:cTn>
                              </p:par>
                              <p:par>
                                <p:cTn id="25" presetID="21"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8)">
                                      <p:cBhvr>
                                        <p:cTn id="27" dur="5000"/>
                                        <p:tgtEl>
                                          <p:spTgt spid="9"/>
                                        </p:tgtEl>
                                      </p:cBhvr>
                                    </p:animEffect>
                                  </p:childTnLst>
                                </p:cTn>
                              </p:par>
                              <p:par>
                                <p:cTn id="28" presetID="23" presetClass="entr" presetSubtype="528" fill="hold" grpId="1"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0" fill="hold"/>
                                        <p:tgtEl>
                                          <p:spTgt spid="3"/>
                                        </p:tgtEl>
                                        <p:attrNameLst>
                                          <p:attrName>ppt_w</p:attrName>
                                        </p:attrNameLst>
                                      </p:cBhvr>
                                      <p:tavLst>
                                        <p:tav tm="0">
                                          <p:val>
                                            <p:fltVal val="0"/>
                                          </p:val>
                                        </p:tav>
                                        <p:tav tm="100000">
                                          <p:val>
                                            <p:strVal val="#ppt_w"/>
                                          </p:val>
                                        </p:tav>
                                      </p:tavLst>
                                    </p:anim>
                                    <p:anim calcmode="lin" valueType="num">
                                      <p:cBhvr>
                                        <p:cTn id="31" dur="5000" fill="hold"/>
                                        <p:tgtEl>
                                          <p:spTgt spid="3"/>
                                        </p:tgtEl>
                                        <p:attrNameLst>
                                          <p:attrName>ppt_h</p:attrName>
                                        </p:attrNameLst>
                                      </p:cBhvr>
                                      <p:tavLst>
                                        <p:tav tm="0">
                                          <p:val>
                                            <p:fltVal val="0"/>
                                          </p:val>
                                        </p:tav>
                                        <p:tav tm="100000">
                                          <p:val>
                                            <p:strVal val="#ppt_h"/>
                                          </p:val>
                                        </p:tav>
                                      </p:tavLst>
                                    </p:anim>
                                    <p:anim calcmode="lin" valueType="num">
                                      <p:cBhvr>
                                        <p:cTn id="32" dur="5000" fill="hold"/>
                                        <p:tgtEl>
                                          <p:spTgt spid="3"/>
                                        </p:tgtEl>
                                        <p:attrNameLst>
                                          <p:attrName>ppt_x</p:attrName>
                                        </p:attrNameLst>
                                      </p:cBhvr>
                                      <p:tavLst>
                                        <p:tav tm="0">
                                          <p:val>
                                            <p:fltVal val="0.5"/>
                                          </p:val>
                                        </p:tav>
                                        <p:tav tm="100000">
                                          <p:val>
                                            <p:strVal val="#ppt_x"/>
                                          </p:val>
                                        </p:tav>
                                      </p:tavLst>
                                    </p:anim>
                                    <p:anim calcmode="lin" valueType="num">
                                      <p:cBhvr>
                                        <p:cTn id="33" dur="5000" fill="hold"/>
                                        <p:tgtEl>
                                          <p:spTgt spid="3"/>
                                        </p:tgtEl>
                                        <p:attrNameLst>
                                          <p:attrName>ppt_y</p:attrName>
                                        </p:attrNameLst>
                                      </p:cBhvr>
                                      <p:tavLst>
                                        <p:tav tm="0">
                                          <p:val>
                                            <p:fltVal val="0.5"/>
                                          </p:val>
                                        </p:tav>
                                        <p:tav tm="100000">
                                          <p:val>
                                            <p:strVal val="#ppt_y"/>
                                          </p:val>
                                        </p:tav>
                                      </p:tavLst>
                                    </p:anim>
                                  </p:childTnLst>
                                </p:cTn>
                              </p:par>
                              <p:par>
                                <p:cTn id="34" presetID="23" presetClass="entr" presetSubtype="528" fill="hold" grpId="1"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0" fill="hold"/>
                                        <p:tgtEl>
                                          <p:spTgt spid="4"/>
                                        </p:tgtEl>
                                        <p:attrNameLst>
                                          <p:attrName>ppt_w</p:attrName>
                                        </p:attrNameLst>
                                      </p:cBhvr>
                                      <p:tavLst>
                                        <p:tav tm="0">
                                          <p:val>
                                            <p:fltVal val="0"/>
                                          </p:val>
                                        </p:tav>
                                        <p:tav tm="100000">
                                          <p:val>
                                            <p:strVal val="#ppt_w"/>
                                          </p:val>
                                        </p:tav>
                                      </p:tavLst>
                                    </p:anim>
                                    <p:anim calcmode="lin" valueType="num">
                                      <p:cBhvr>
                                        <p:cTn id="37" dur="5000" fill="hold"/>
                                        <p:tgtEl>
                                          <p:spTgt spid="4"/>
                                        </p:tgtEl>
                                        <p:attrNameLst>
                                          <p:attrName>ppt_h</p:attrName>
                                        </p:attrNameLst>
                                      </p:cBhvr>
                                      <p:tavLst>
                                        <p:tav tm="0">
                                          <p:val>
                                            <p:fltVal val="0"/>
                                          </p:val>
                                        </p:tav>
                                        <p:tav tm="100000">
                                          <p:val>
                                            <p:strVal val="#ppt_h"/>
                                          </p:val>
                                        </p:tav>
                                      </p:tavLst>
                                    </p:anim>
                                    <p:anim calcmode="lin" valueType="num">
                                      <p:cBhvr>
                                        <p:cTn id="38" dur="5000" fill="hold"/>
                                        <p:tgtEl>
                                          <p:spTgt spid="4"/>
                                        </p:tgtEl>
                                        <p:attrNameLst>
                                          <p:attrName>ppt_x</p:attrName>
                                        </p:attrNameLst>
                                      </p:cBhvr>
                                      <p:tavLst>
                                        <p:tav tm="0">
                                          <p:val>
                                            <p:fltVal val="0.5"/>
                                          </p:val>
                                        </p:tav>
                                        <p:tav tm="100000">
                                          <p:val>
                                            <p:strVal val="#ppt_x"/>
                                          </p:val>
                                        </p:tav>
                                      </p:tavLst>
                                    </p:anim>
                                    <p:anim calcmode="lin" valueType="num">
                                      <p:cBhvr>
                                        <p:cTn id="39" dur="5000" fill="hold"/>
                                        <p:tgtEl>
                                          <p:spTgt spid="4"/>
                                        </p:tgtEl>
                                        <p:attrNameLst>
                                          <p:attrName>ppt_y</p:attrName>
                                        </p:attrNameLst>
                                      </p:cBhvr>
                                      <p:tavLst>
                                        <p:tav tm="0">
                                          <p:val>
                                            <p:fltVal val="0.5"/>
                                          </p:val>
                                        </p:tav>
                                        <p:tav tm="100000">
                                          <p:val>
                                            <p:strVal val="#ppt_y"/>
                                          </p:val>
                                        </p:tav>
                                      </p:tavLst>
                                    </p:anim>
                                  </p:childTnLst>
                                </p:cTn>
                              </p:par>
                              <p:par>
                                <p:cTn id="40" presetID="23" presetClass="entr" presetSubtype="528"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0" fill="hold"/>
                                        <p:tgtEl>
                                          <p:spTgt spid="5"/>
                                        </p:tgtEl>
                                        <p:attrNameLst>
                                          <p:attrName>ppt_w</p:attrName>
                                        </p:attrNameLst>
                                      </p:cBhvr>
                                      <p:tavLst>
                                        <p:tav tm="0">
                                          <p:val>
                                            <p:fltVal val="0"/>
                                          </p:val>
                                        </p:tav>
                                        <p:tav tm="100000">
                                          <p:val>
                                            <p:strVal val="#ppt_w"/>
                                          </p:val>
                                        </p:tav>
                                      </p:tavLst>
                                    </p:anim>
                                    <p:anim calcmode="lin" valueType="num">
                                      <p:cBhvr>
                                        <p:cTn id="43" dur="5000" fill="hold"/>
                                        <p:tgtEl>
                                          <p:spTgt spid="5"/>
                                        </p:tgtEl>
                                        <p:attrNameLst>
                                          <p:attrName>ppt_h</p:attrName>
                                        </p:attrNameLst>
                                      </p:cBhvr>
                                      <p:tavLst>
                                        <p:tav tm="0">
                                          <p:val>
                                            <p:fltVal val="0"/>
                                          </p:val>
                                        </p:tav>
                                        <p:tav tm="100000">
                                          <p:val>
                                            <p:strVal val="#ppt_h"/>
                                          </p:val>
                                        </p:tav>
                                      </p:tavLst>
                                    </p:anim>
                                    <p:anim calcmode="lin" valueType="num">
                                      <p:cBhvr>
                                        <p:cTn id="44" dur="5000" fill="hold"/>
                                        <p:tgtEl>
                                          <p:spTgt spid="5"/>
                                        </p:tgtEl>
                                        <p:attrNameLst>
                                          <p:attrName>ppt_x</p:attrName>
                                        </p:attrNameLst>
                                      </p:cBhvr>
                                      <p:tavLst>
                                        <p:tav tm="0">
                                          <p:val>
                                            <p:fltVal val="0.5"/>
                                          </p:val>
                                        </p:tav>
                                        <p:tav tm="100000">
                                          <p:val>
                                            <p:strVal val="#ppt_x"/>
                                          </p:val>
                                        </p:tav>
                                      </p:tavLst>
                                    </p:anim>
                                    <p:anim calcmode="lin" valueType="num">
                                      <p:cBhvr>
                                        <p:cTn id="45" dur="5000" fill="hold"/>
                                        <p:tgtEl>
                                          <p:spTgt spid="5"/>
                                        </p:tgtEl>
                                        <p:attrNameLst>
                                          <p:attrName>ppt_y</p:attrName>
                                        </p:attrNameLst>
                                      </p:cBhvr>
                                      <p:tavLst>
                                        <p:tav tm="0">
                                          <p:val>
                                            <p:fltVal val="0.5"/>
                                          </p:val>
                                        </p:tav>
                                        <p:tav tm="100000">
                                          <p:val>
                                            <p:strVal val="#ppt_y"/>
                                          </p:val>
                                        </p:tav>
                                      </p:tavLst>
                                    </p:anim>
                                  </p:childTnLst>
                                </p:cTn>
                              </p:par>
                              <p:par>
                                <p:cTn id="46" presetID="23" presetClass="entr" presetSubtype="528" fill="hold" grpId="1"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5000" fill="hold"/>
                                        <p:tgtEl>
                                          <p:spTgt spid="6"/>
                                        </p:tgtEl>
                                        <p:attrNameLst>
                                          <p:attrName>ppt_w</p:attrName>
                                        </p:attrNameLst>
                                      </p:cBhvr>
                                      <p:tavLst>
                                        <p:tav tm="0">
                                          <p:val>
                                            <p:fltVal val="0"/>
                                          </p:val>
                                        </p:tav>
                                        <p:tav tm="100000">
                                          <p:val>
                                            <p:strVal val="#ppt_w"/>
                                          </p:val>
                                        </p:tav>
                                      </p:tavLst>
                                    </p:anim>
                                    <p:anim calcmode="lin" valueType="num">
                                      <p:cBhvr>
                                        <p:cTn id="49" dur="5000" fill="hold"/>
                                        <p:tgtEl>
                                          <p:spTgt spid="6"/>
                                        </p:tgtEl>
                                        <p:attrNameLst>
                                          <p:attrName>ppt_h</p:attrName>
                                        </p:attrNameLst>
                                      </p:cBhvr>
                                      <p:tavLst>
                                        <p:tav tm="0">
                                          <p:val>
                                            <p:fltVal val="0"/>
                                          </p:val>
                                        </p:tav>
                                        <p:tav tm="100000">
                                          <p:val>
                                            <p:strVal val="#ppt_h"/>
                                          </p:val>
                                        </p:tav>
                                      </p:tavLst>
                                    </p:anim>
                                    <p:anim calcmode="lin" valueType="num">
                                      <p:cBhvr>
                                        <p:cTn id="50" dur="5000" fill="hold"/>
                                        <p:tgtEl>
                                          <p:spTgt spid="6"/>
                                        </p:tgtEl>
                                        <p:attrNameLst>
                                          <p:attrName>ppt_x</p:attrName>
                                        </p:attrNameLst>
                                      </p:cBhvr>
                                      <p:tavLst>
                                        <p:tav tm="0">
                                          <p:val>
                                            <p:fltVal val="0.5"/>
                                          </p:val>
                                        </p:tav>
                                        <p:tav tm="100000">
                                          <p:val>
                                            <p:strVal val="#ppt_x"/>
                                          </p:val>
                                        </p:tav>
                                      </p:tavLst>
                                    </p:anim>
                                    <p:anim calcmode="lin" valueType="num">
                                      <p:cBhvr>
                                        <p:cTn id="51" dur="5000" fill="hold"/>
                                        <p:tgtEl>
                                          <p:spTgt spid="6"/>
                                        </p:tgtEl>
                                        <p:attrNameLst>
                                          <p:attrName>ppt_y</p:attrName>
                                        </p:attrNameLst>
                                      </p:cBhvr>
                                      <p:tavLst>
                                        <p:tav tm="0">
                                          <p:val>
                                            <p:fltVal val="0.5"/>
                                          </p:val>
                                        </p:tav>
                                        <p:tav tm="100000">
                                          <p:val>
                                            <p:strVal val="#ppt_y"/>
                                          </p:val>
                                        </p:tav>
                                      </p:tavLst>
                                    </p:anim>
                                  </p:childTnLst>
                                </p:cTn>
                              </p:par>
                              <p:par>
                                <p:cTn id="52" presetID="23" presetClass="entr" presetSubtype="528"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5000" fill="hold"/>
                                        <p:tgtEl>
                                          <p:spTgt spid="7"/>
                                        </p:tgtEl>
                                        <p:attrNameLst>
                                          <p:attrName>ppt_w</p:attrName>
                                        </p:attrNameLst>
                                      </p:cBhvr>
                                      <p:tavLst>
                                        <p:tav tm="0">
                                          <p:val>
                                            <p:fltVal val="0"/>
                                          </p:val>
                                        </p:tav>
                                        <p:tav tm="100000">
                                          <p:val>
                                            <p:strVal val="#ppt_w"/>
                                          </p:val>
                                        </p:tav>
                                      </p:tavLst>
                                    </p:anim>
                                    <p:anim calcmode="lin" valueType="num">
                                      <p:cBhvr>
                                        <p:cTn id="55" dur="5000" fill="hold"/>
                                        <p:tgtEl>
                                          <p:spTgt spid="7"/>
                                        </p:tgtEl>
                                        <p:attrNameLst>
                                          <p:attrName>ppt_h</p:attrName>
                                        </p:attrNameLst>
                                      </p:cBhvr>
                                      <p:tavLst>
                                        <p:tav tm="0">
                                          <p:val>
                                            <p:fltVal val="0"/>
                                          </p:val>
                                        </p:tav>
                                        <p:tav tm="100000">
                                          <p:val>
                                            <p:strVal val="#ppt_h"/>
                                          </p:val>
                                        </p:tav>
                                      </p:tavLst>
                                    </p:anim>
                                    <p:anim calcmode="lin" valueType="num">
                                      <p:cBhvr>
                                        <p:cTn id="56" dur="5000" fill="hold"/>
                                        <p:tgtEl>
                                          <p:spTgt spid="7"/>
                                        </p:tgtEl>
                                        <p:attrNameLst>
                                          <p:attrName>ppt_x</p:attrName>
                                        </p:attrNameLst>
                                      </p:cBhvr>
                                      <p:tavLst>
                                        <p:tav tm="0">
                                          <p:val>
                                            <p:fltVal val="0.5"/>
                                          </p:val>
                                        </p:tav>
                                        <p:tav tm="100000">
                                          <p:val>
                                            <p:strVal val="#ppt_x"/>
                                          </p:val>
                                        </p:tav>
                                      </p:tavLst>
                                    </p:anim>
                                    <p:anim calcmode="lin" valueType="num">
                                      <p:cBhvr>
                                        <p:cTn id="57" dur="5000" fill="hold"/>
                                        <p:tgtEl>
                                          <p:spTgt spid="7"/>
                                        </p:tgtEl>
                                        <p:attrNameLst>
                                          <p:attrName>ppt_y</p:attrName>
                                        </p:attrNameLst>
                                      </p:cBhvr>
                                      <p:tavLst>
                                        <p:tav tm="0">
                                          <p:val>
                                            <p:fltVal val="0.5"/>
                                          </p:val>
                                        </p:tav>
                                        <p:tav tm="100000">
                                          <p:val>
                                            <p:strVal val="#ppt_y"/>
                                          </p:val>
                                        </p:tav>
                                      </p:tavLst>
                                    </p:anim>
                                  </p:childTnLst>
                                </p:cTn>
                              </p:par>
                              <p:par>
                                <p:cTn id="58" presetID="23" presetClass="entr" presetSubtype="528"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p:cTn id="60" dur="6000" fill="hold"/>
                                        <p:tgtEl>
                                          <p:spTgt spid="8"/>
                                        </p:tgtEl>
                                        <p:attrNameLst>
                                          <p:attrName>ppt_w</p:attrName>
                                        </p:attrNameLst>
                                      </p:cBhvr>
                                      <p:tavLst>
                                        <p:tav tm="0">
                                          <p:val>
                                            <p:fltVal val="0"/>
                                          </p:val>
                                        </p:tav>
                                        <p:tav tm="100000">
                                          <p:val>
                                            <p:strVal val="#ppt_w"/>
                                          </p:val>
                                        </p:tav>
                                      </p:tavLst>
                                    </p:anim>
                                    <p:anim calcmode="lin" valueType="num">
                                      <p:cBhvr>
                                        <p:cTn id="61" dur="6000" fill="hold"/>
                                        <p:tgtEl>
                                          <p:spTgt spid="8"/>
                                        </p:tgtEl>
                                        <p:attrNameLst>
                                          <p:attrName>ppt_h</p:attrName>
                                        </p:attrNameLst>
                                      </p:cBhvr>
                                      <p:tavLst>
                                        <p:tav tm="0">
                                          <p:val>
                                            <p:fltVal val="0"/>
                                          </p:val>
                                        </p:tav>
                                        <p:tav tm="100000">
                                          <p:val>
                                            <p:strVal val="#ppt_h"/>
                                          </p:val>
                                        </p:tav>
                                      </p:tavLst>
                                    </p:anim>
                                    <p:anim calcmode="lin" valueType="num">
                                      <p:cBhvr>
                                        <p:cTn id="62" dur="6000" fill="hold"/>
                                        <p:tgtEl>
                                          <p:spTgt spid="8"/>
                                        </p:tgtEl>
                                        <p:attrNameLst>
                                          <p:attrName>ppt_x</p:attrName>
                                        </p:attrNameLst>
                                      </p:cBhvr>
                                      <p:tavLst>
                                        <p:tav tm="0">
                                          <p:val>
                                            <p:fltVal val="0.5"/>
                                          </p:val>
                                        </p:tav>
                                        <p:tav tm="100000">
                                          <p:val>
                                            <p:strVal val="#ppt_x"/>
                                          </p:val>
                                        </p:tav>
                                      </p:tavLst>
                                    </p:anim>
                                    <p:anim calcmode="lin" valueType="num">
                                      <p:cBhvr>
                                        <p:cTn id="63" dur="6000" fill="hold"/>
                                        <p:tgtEl>
                                          <p:spTgt spid="8"/>
                                        </p:tgtEl>
                                        <p:attrNameLst>
                                          <p:attrName>ppt_y</p:attrName>
                                        </p:attrNameLst>
                                      </p:cBhvr>
                                      <p:tavLst>
                                        <p:tav tm="0">
                                          <p:val>
                                            <p:fltVal val="0.5"/>
                                          </p:val>
                                        </p:tav>
                                        <p:tav tm="100000">
                                          <p:val>
                                            <p:strVal val="#ppt_y"/>
                                          </p:val>
                                        </p:tav>
                                      </p:tavLst>
                                    </p:anim>
                                  </p:childTnLst>
                                </p:cTn>
                              </p:par>
                              <p:par>
                                <p:cTn id="64" presetID="23" presetClass="entr" presetSubtype="528"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0" fill="hold"/>
                                        <p:tgtEl>
                                          <p:spTgt spid="9"/>
                                        </p:tgtEl>
                                        <p:attrNameLst>
                                          <p:attrName>ppt_w</p:attrName>
                                        </p:attrNameLst>
                                      </p:cBhvr>
                                      <p:tavLst>
                                        <p:tav tm="0">
                                          <p:val>
                                            <p:fltVal val="0"/>
                                          </p:val>
                                        </p:tav>
                                        <p:tav tm="100000">
                                          <p:val>
                                            <p:strVal val="#ppt_w"/>
                                          </p:val>
                                        </p:tav>
                                      </p:tavLst>
                                    </p:anim>
                                    <p:anim calcmode="lin" valueType="num">
                                      <p:cBhvr>
                                        <p:cTn id="67" dur="5000" fill="hold"/>
                                        <p:tgtEl>
                                          <p:spTgt spid="9"/>
                                        </p:tgtEl>
                                        <p:attrNameLst>
                                          <p:attrName>ppt_h</p:attrName>
                                        </p:attrNameLst>
                                      </p:cBhvr>
                                      <p:tavLst>
                                        <p:tav tm="0">
                                          <p:val>
                                            <p:fltVal val="0"/>
                                          </p:val>
                                        </p:tav>
                                        <p:tav tm="100000">
                                          <p:val>
                                            <p:strVal val="#ppt_h"/>
                                          </p:val>
                                        </p:tav>
                                      </p:tavLst>
                                    </p:anim>
                                    <p:anim calcmode="lin" valueType="num">
                                      <p:cBhvr>
                                        <p:cTn id="68" dur="5000" fill="hold"/>
                                        <p:tgtEl>
                                          <p:spTgt spid="9"/>
                                        </p:tgtEl>
                                        <p:attrNameLst>
                                          <p:attrName>ppt_x</p:attrName>
                                        </p:attrNameLst>
                                      </p:cBhvr>
                                      <p:tavLst>
                                        <p:tav tm="0">
                                          <p:val>
                                            <p:fltVal val="0.5"/>
                                          </p:val>
                                        </p:tav>
                                        <p:tav tm="100000">
                                          <p:val>
                                            <p:strVal val="#ppt_x"/>
                                          </p:val>
                                        </p:tav>
                                      </p:tavLst>
                                    </p:anim>
                                    <p:anim calcmode="lin" valueType="num">
                                      <p:cBhvr>
                                        <p:cTn id="69" dur="5000" fill="hold"/>
                                        <p:tgtEl>
                                          <p:spTgt spid="9"/>
                                        </p:tgtEl>
                                        <p:attrNameLst>
                                          <p:attrName>ppt_y</p:attrName>
                                        </p:attrNameLst>
                                      </p:cBhvr>
                                      <p:tavLst>
                                        <p:tav tm="0">
                                          <p:val>
                                            <p:fltVal val="0.5"/>
                                          </p:val>
                                        </p:tav>
                                        <p:tav tm="100000">
                                          <p:val>
                                            <p:strVal val="#ppt_y"/>
                                          </p:val>
                                        </p:tav>
                                      </p:tavLst>
                                    </p:anim>
                                  </p:childTnLst>
                                </p:cTn>
                              </p:par>
                              <p:par>
                                <p:cTn id="70" presetID="19" presetClass="entr" presetSubtype="10" fill="hold" grpId="2" nodeType="withEffect">
                                  <p:stCondLst>
                                    <p:cond delay="0"/>
                                  </p:stCondLst>
                                  <p:childTnLst>
                                    <p:set>
                                      <p:cBhvr>
                                        <p:cTn id="71" dur="1" fill="hold">
                                          <p:stCondLst>
                                            <p:cond delay="0"/>
                                          </p:stCondLst>
                                        </p:cTn>
                                        <p:tgtEl>
                                          <p:spTgt spid="3"/>
                                        </p:tgtEl>
                                        <p:attrNameLst>
                                          <p:attrName>style.visibility</p:attrName>
                                        </p:attrNameLst>
                                      </p:cBhvr>
                                      <p:to>
                                        <p:strVal val="visible"/>
                                      </p:to>
                                    </p:set>
                                    <p:anim calcmode="lin" valueType="num">
                                      <p:cBhvr>
                                        <p:cTn id="72" dur="11000" fill="hold"/>
                                        <p:tgtEl>
                                          <p:spTgt spid="3"/>
                                        </p:tgtEl>
                                        <p:attrNameLst>
                                          <p:attrName>ppt_w</p:attrName>
                                        </p:attrNameLst>
                                      </p:cBhvr>
                                      <p:tavLst>
                                        <p:tav tm="0" fmla="#ppt_w*sin(2.5*pi*$)">
                                          <p:val>
                                            <p:fltVal val="0"/>
                                          </p:val>
                                        </p:tav>
                                        <p:tav tm="100000">
                                          <p:val>
                                            <p:fltVal val="1"/>
                                          </p:val>
                                        </p:tav>
                                      </p:tavLst>
                                    </p:anim>
                                    <p:anim calcmode="lin" valueType="num">
                                      <p:cBhvr>
                                        <p:cTn id="73" dur="11000" fill="hold"/>
                                        <p:tgtEl>
                                          <p:spTgt spid="3"/>
                                        </p:tgtEl>
                                        <p:attrNameLst>
                                          <p:attrName>ppt_h</p:attrName>
                                        </p:attrNameLst>
                                      </p:cBhvr>
                                      <p:tavLst>
                                        <p:tav tm="0">
                                          <p:val>
                                            <p:strVal val="#ppt_h"/>
                                          </p:val>
                                        </p:tav>
                                        <p:tav tm="100000">
                                          <p:val>
                                            <p:strVal val="#ppt_h"/>
                                          </p:val>
                                        </p:tav>
                                      </p:tavLst>
                                    </p:anim>
                                  </p:childTnLst>
                                </p:cTn>
                              </p:par>
                              <p:par>
                                <p:cTn id="74" presetID="19" presetClass="entr" presetSubtype="10" fill="hold" grpId="2" nodeType="withEffect">
                                  <p:stCondLst>
                                    <p:cond delay="0"/>
                                  </p:stCondLst>
                                  <p:childTnLst>
                                    <p:set>
                                      <p:cBhvr>
                                        <p:cTn id="75" dur="1" fill="hold">
                                          <p:stCondLst>
                                            <p:cond delay="0"/>
                                          </p:stCondLst>
                                        </p:cTn>
                                        <p:tgtEl>
                                          <p:spTgt spid="4"/>
                                        </p:tgtEl>
                                        <p:attrNameLst>
                                          <p:attrName>style.visibility</p:attrName>
                                        </p:attrNameLst>
                                      </p:cBhvr>
                                      <p:to>
                                        <p:strVal val="visible"/>
                                      </p:to>
                                    </p:set>
                                    <p:anim calcmode="lin" valueType="num">
                                      <p:cBhvr>
                                        <p:cTn id="76" dur="10000" fill="hold"/>
                                        <p:tgtEl>
                                          <p:spTgt spid="4"/>
                                        </p:tgtEl>
                                        <p:attrNameLst>
                                          <p:attrName>ppt_w</p:attrName>
                                        </p:attrNameLst>
                                      </p:cBhvr>
                                      <p:tavLst>
                                        <p:tav tm="0" fmla="#ppt_w*sin(2.5*pi*$)">
                                          <p:val>
                                            <p:fltVal val="0"/>
                                          </p:val>
                                        </p:tav>
                                        <p:tav tm="100000">
                                          <p:val>
                                            <p:fltVal val="1"/>
                                          </p:val>
                                        </p:tav>
                                      </p:tavLst>
                                    </p:anim>
                                    <p:anim calcmode="lin" valueType="num">
                                      <p:cBhvr>
                                        <p:cTn id="77" dur="10000" fill="hold"/>
                                        <p:tgtEl>
                                          <p:spTgt spid="4"/>
                                        </p:tgtEl>
                                        <p:attrNameLst>
                                          <p:attrName>ppt_h</p:attrName>
                                        </p:attrNameLst>
                                      </p:cBhvr>
                                      <p:tavLst>
                                        <p:tav tm="0">
                                          <p:val>
                                            <p:strVal val="#ppt_h"/>
                                          </p:val>
                                        </p:tav>
                                        <p:tav tm="100000">
                                          <p:val>
                                            <p:strVal val="#ppt_h"/>
                                          </p:val>
                                        </p:tav>
                                      </p:tavLst>
                                    </p:anim>
                                  </p:childTnLst>
                                </p:cTn>
                              </p:par>
                              <p:par>
                                <p:cTn id="78" presetID="19" presetClass="entr" presetSubtype="10" fill="hold" grpId="2" nodeType="withEffect">
                                  <p:stCondLst>
                                    <p:cond delay="0"/>
                                  </p:stCondLst>
                                  <p:childTnLst>
                                    <p:set>
                                      <p:cBhvr>
                                        <p:cTn id="79" dur="1" fill="hold">
                                          <p:stCondLst>
                                            <p:cond delay="0"/>
                                          </p:stCondLst>
                                        </p:cTn>
                                        <p:tgtEl>
                                          <p:spTgt spid="5"/>
                                        </p:tgtEl>
                                        <p:attrNameLst>
                                          <p:attrName>style.visibility</p:attrName>
                                        </p:attrNameLst>
                                      </p:cBhvr>
                                      <p:to>
                                        <p:strVal val="visible"/>
                                      </p:to>
                                    </p:set>
                                    <p:anim calcmode="lin" valueType="num">
                                      <p:cBhvr>
                                        <p:cTn id="80" dur="9000" fill="hold"/>
                                        <p:tgtEl>
                                          <p:spTgt spid="5"/>
                                        </p:tgtEl>
                                        <p:attrNameLst>
                                          <p:attrName>ppt_w</p:attrName>
                                        </p:attrNameLst>
                                      </p:cBhvr>
                                      <p:tavLst>
                                        <p:tav tm="0" fmla="#ppt_w*sin(2.5*pi*$)">
                                          <p:val>
                                            <p:fltVal val="0"/>
                                          </p:val>
                                        </p:tav>
                                        <p:tav tm="100000">
                                          <p:val>
                                            <p:fltVal val="1"/>
                                          </p:val>
                                        </p:tav>
                                      </p:tavLst>
                                    </p:anim>
                                    <p:anim calcmode="lin" valueType="num">
                                      <p:cBhvr>
                                        <p:cTn id="81" dur="9000" fill="hold"/>
                                        <p:tgtEl>
                                          <p:spTgt spid="5"/>
                                        </p:tgtEl>
                                        <p:attrNameLst>
                                          <p:attrName>ppt_h</p:attrName>
                                        </p:attrNameLst>
                                      </p:cBhvr>
                                      <p:tavLst>
                                        <p:tav tm="0">
                                          <p:val>
                                            <p:strVal val="#ppt_h"/>
                                          </p:val>
                                        </p:tav>
                                        <p:tav tm="100000">
                                          <p:val>
                                            <p:strVal val="#ppt_h"/>
                                          </p:val>
                                        </p:tav>
                                      </p:tavLst>
                                    </p:anim>
                                  </p:childTnLst>
                                </p:cTn>
                              </p:par>
                              <p:par>
                                <p:cTn id="82" presetID="19" presetClass="entr" presetSubtype="10" fill="hold" grpId="2" nodeType="withEffect">
                                  <p:stCondLst>
                                    <p:cond delay="0"/>
                                  </p:stCondLst>
                                  <p:childTnLst>
                                    <p:set>
                                      <p:cBhvr>
                                        <p:cTn id="83" dur="1" fill="hold">
                                          <p:stCondLst>
                                            <p:cond delay="0"/>
                                          </p:stCondLst>
                                        </p:cTn>
                                        <p:tgtEl>
                                          <p:spTgt spid="6"/>
                                        </p:tgtEl>
                                        <p:attrNameLst>
                                          <p:attrName>style.visibility</p:attrName>
                                        </p:attrNameLst>
                                      </p:cBhvr>
                                      <p:to>
                                        <p:strVal val="visible"/>
                                      </p:to>
                                    </p:set>
                                    <p:anim calcmode="lin" valueType="num">
                                      <p:cBhvr>
                                        <p:cTn id="84" dur="8000" fill="hold"/>
                                        <p:tgtEl>
                                          <p:spTgt spid="6"/>
                                        </p:tgtEl>
                                        <p:attrNameLst>
                                          <p:attrName>ppt_w</p:attrName>
                                        </p:attrNameLst>
                                      </p:cBhvr>
                                      <p:tavLst>
                                        <p:tav tm="0" fmla="#ppt_w*sin(2.5*pi*$)">
                                          <p:val>
                                            <p:fltVal val="0"/>
                                          </p:val>
                                        </p:tav>
                                        <p:tav tm="100000">
                                          <p:val>
                                            <p:fltVal val="1"/>
                                          </p:val>
                                        </p:tav>
                                      </p:tavLst>
                                    </p:anim>
                                    <p:anim calcmode="lin" valueType="num">
                                      <p:cBhvr>
                                        <p:cTn id="85" dur="8000" fill="hold"/>
                                        <p:tgtEl>
                                          <p:spTgt spid="6"/>
                                        </p:tgtEl>
                                        <p:attrNameLst>
                                          <p:attrName>ppt_h</p:attrName>
                                        </p:attrNameLst>
                                      </p:cBhvr>
                                      <p:tavLst>
                                        <p:tav tm="0">
                                          <p:val>
                                            <p:strVal val="#ppt_h"/>
                                          </p:val>
                                        </p:tav>
                                        <p:tav tm="100000">
                                          <p:val>
                                            <p:strVal val="#ppt_h"/>
                                          </p:val>
                                        </p:tav>
                                      </p:tavLst>
                                    </p:anim>
                                  </p:childTnLst>
                                </p:cTn>
                              </p:par>
                              <p:par>
                                <p:cTn id="86" presetID="19" presetClass="entr" presetSubtype="10"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 calcmode="lin" valueType="num">
                                      <p:cBhvr>
                                        <p:cTn id="88" dur="7000" fill="hold"/>
                                        <p:tgtEl>
                                          <p:spTgt spid="7"/>
                                        </p:tgtEl>
                                        <p:attrNameLst>
                                          <p:attrName>ppt_w</p:attrName>
                                        </p:attrNameLst>
                                      </p:cBhvr>
                                      <p:tavLst>
                                        <p:tav tm="0" fmla="#ppt_w*sin(2.5*pi*$)">
                                          <p:val>
                                            <p:fltVal val="0"/>
                                          </p:val>
                                        </p:tav>
                                        <p:tav tm="100000">
                                          <p:val>
                                            <p:fltVal val="1"/>
                                          </p:val>
                                        </p:tav>
                                      </p:tavLst>
                                    </p:anim>
                                    <p:anim calcmode="lin" valueType="num">
                                      <p:cBhvr>
                                        <p:cTn id="89" dur="7000" fill="hold"/>
                                        <p:tgtEl>
                                          <p:spTgt spid="7"/>
                                        </p:tgtEl>
                                        <p:attrNameLst>
                                          <p:attrName>ppt_h</p:attrName>
                                        </p:attrNameLst>
                                      </p:cBhvr>
                                      <p:tavLst>
                                        <p:tav tm="0">
                                          <p:val>
                                            <p:strVal val="#ppt_h"/>
                                          </p:val>
                                        </p:tav>
                                        <p:tav tm="100000">
                                          <p:val>
                                            <p:strVal val="#ppt_h"/>
                                          </p:val>
                                        </p:tav>
                                      </p:tavLst>
                                    </p:anim>
                                  </p:childTnLst>
                                </p:cTn>
                              </p:par>
                              <p:par>
                                <p:cTn id="90" presetID="19" presetClass="entr" presetSubtype="10"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 calcmode="lin" valueType="num">
                                      <p:cBhvr>
                                        <p:cTn id="92" dur="6000" fill="hold"/>
                                        <p:tgtEl>
                                          <p:spTgt spid="8"/>
                                        </p:tgtEl>
                                        <p:attrNameLst>
                                          <p:attrName>ppt_w</p:attrName>
                                        </p:attrNameLst>
                                      </p:cBhvr>
                                      <p:tavLst>
                                        <p:tav tm="0" fmla="#ppt_w*sin(2.5*pi*$)">
                                          <p:val>
                                            <p:fltVal val="0"/>
                                          </p:val>
                                        </p:tav>
                                        <p:tav tm="100000">
                                          <p:val>
                                            <p:fltVal val="1"/>
                                          </p:val>
                                        </p:tav>
                                      </p:tavLst>
                                    </p:anim>
                                    <p:anim calcmode="lin" valueType="num">
                                      <p:cBhvr>
                                        <p:cTn id="93" dur="6000" fill="hold"/>
                                        <p:tgtEl>
                                          <p:spTgt spid="8"/>
                                        </p:tgtEl>
                                        <p:attrNameLst>
                                          <p:attrName>ppt_h</p:attrName>
                                        </p:attrNameLst>
                                      </p:cBhvr>
                                      <p:tavLst>
                                        <p:tav tm="0">
                                          <p:val>
                                            <p:strVal val="#ppt_h"/>
                                          </p:val>
                                        </p:tav>
                                        <p:tav tm="100000">
                                          <p:val>
                                            <p:strVal val="#ppt_h"/>
                                          </p:val>
                                        </p:tav>
                                      </p:tavLst>
                                    </p:anim>
                                  </p:childTnLst>
                                </p:cTn>
                              </p:par>
                              <p:par>
                                <p:cTn id="94" presetID="19" presetClass="entr" presetSubtype="10" fill="hold" grpId="2" nodeType="withEffect">
                                  <p:stCondLst>
                                    <p:cond delay="0"/>
                                  </p:stCondLst>
                                  <p:childTnLst>
                                    <p:set>
                                      <p:cBhvr>
                                        <p:cTn id="95" dur="1" fill="hold">
                                          <p:stCondLst>
                                            <p:cond delay="0"/>
                                          </p:stCondLst>
                                        </p:cTn>
                                        <p:tgtEl>
                                          <p:spTgt spid="9"/>
                                        </p:tgtEl>
                                        <p:attrNameLst>
                                          <p:attrName>style.visibility</p:attrName>
                                        </p:attrNameLst>
                                      </p:cBhvr>
                                      <p:to>
                                        <p:strVal val="visible"/>
                                      </p:to>
                                    </p:set>
                                    <p:anim calcmode="lin" valueType="num">
                                      <p:cBhvr>
                                        <p:cTn id="96" dur="5000" fill="hold"/>
                                        <p:tgtEl>
                                          <p:spTgt spid="9"/>
                                        </p:tgtEl>
                                        <p:attrNameLst>
                                          <p:attrName>ppt_w</p:attrName>
                                        </p:attrNameLst>
                                      </p:cBhvr>
                                      <p:tavLst>
                                        <p:tav tm="0" fmla="#ppt_w*sin(2.5*pi*$)">
                                          <p:val>
                                            <p:fltVal val="0"/>
                                          </p:val>
                                        </p:tav>
                                        <p:tav tm="100000">
                                          <p:val>
                                            <p:fltVal val="1"/>
                                          </p:val>
                                        </p:tav>
                                      </p:tavLst>
                                    </p:anim>
                                    <p:anim calcmode="lin" valueType="num">
                                      <p:cBhvr>
                                        <p:cTn id="97" dur="5000" fill="hold"/>
                                        <p:tgtEl>
                                          <p:spTgt spid="9"/>
                                        </p:tgtEl>
                                        <p:attrNameLst>
                                          <p:attrName>ppt_h</p:attrName>
                                        </p:attrNameLst>
                                      </p:cBhvr>
                                      <p:tavLst>
                                        <p:tav tm="0">
                                          <p:val>
                                            <p:strVal val="#ppt_h"/>
                                          </p:val>
                                        </p:tav>
                                        <p:tav tm="100000">
                                          <p:val>
                                            <p:strVal val="#ppt_h"/>
                                          </p:val>
                                        </p:tav>
                                      </p:tavLst>
                                    </p:anim>
                                  </p:childTnLst>
                                </p:cTn>
                              </p:par>
                            </p:childTnLst>
                          </p:cTn>
                        </p:par>
                        <p:par>
                          <p:cTn id="98" fill="hold">
                            <p:stCondLst>
                              <p:cond delay="11000"/>
                            </p:stCondLst>
                            <p:childTnLst>
                              <p:par>
                                <p:cTn id="99" presetID="19" presetClass="exit" presetSubtype="10" fill="hold" grpId="3" nodeType="afterEffect">
                                  <p:stCondLst>
                                    <p:cond delay="0"/>
                                  </p:stCondLst>
                                  <p:childTnLst>
                                    <p:anim calcmode="lin" valueType="num">
                                      <p:cBhvr>
                                        <p:cTn id="100" dur="11000"/>
                                        <p:tgtEl>
                                          <p:spTgt spid="3"/>
                                        </p:tgtEl>
                                        <p:attrNameLst>
                                          <p:attrName>ppt_h</p:attrName>
                                        </p:attrNameLst>
                                      </p:cBhvr>
                                      <p:tavLst>
                                        <p:tav tm="0">
                                          <p:val>
                                            <p:strVal val="ppt_h"/>
                                          </p:val>
                                        </p:tav>
                                        <p:tav tm="100000">
                                          <p:val>
                                            <p:strVal val="ppt_h"/>
                                          </p:val>
                                        </p:tav>
                                      </p:tavLst>
                                    </p:anim>
                                    <p:anim calcmode="lin" valueType="num">
                                      <p:cBhvr>
                                        <p:cTn id="101" dur="11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 dur="1" fill="hold">
                                          <p:stCondLst>
                                            <p:cond delay="10999"/>
                                          </p:stCondLst>
                                        </p:cTn>
                                        <p:tgtEl>
                                          <p:spTgt spid="3"/>
                                        </p:tgtEl>
                                        <p:attrNameLst>
                                          <p:attrName>style.visibility</p:attrName>
                                        </p:attrNameLst>
                                      </p:cBhvr>
                                      <p:to>
                                        <p:strVal val="hidden"/>
                                      </p:to>
                                    </p:set>
                                  </p:childTnLst>
                                </p:cTn>
                              </p:par>
                              <p:par>
                                <p:cTn id="103" presetID="19" presetClass="exit" presetSubtype="10" fill="hold" grpId="3" nodeType="withEffect">
                                  <p:stCondLst>
                                    <p:cond delay="0"/>
                                  </p:stCondLst>
                                  <p:childTnLst>
                                    <p:anim calcmode="lin" valueType="num">
                                      <p:cBhvr>
                                        <p:cTn id="104" dur="10000"/>
                                        <p:tgtEl>
                                          <p:spTgt spid="4"/>
                                        </p:tgtEl>
                                        <p:attrNameLst>
                                          <p:attrName>ppt_h</p:attrName>
                                        </p:attrNameLst>
                                      </p:cBhvr>
                                      <p:tavLst>
                                        <p:tav tm="0">
                                          <p:val>
                                            <p:strVal val="ppt_h"/>
                                          </p:val>
                                        </p:tav>
                                        <p:tav tm="100000">
                                          <p:val>
                                            <p:strVal val="ppt_h"/>
                                          </p:val>
                                        </p:tav>
                                      </p:tavLst>
                                    </p:anim>
                                    <p:anim calcmode="lin" valueType="num">
                                      <p:cBhvr>
                                        <p:cTn id="105" dur="10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 dur="1" fill="hold">
                                          <p:stCondLst>
                                            <p:cond delay="9999"/>
                                          </p:stCondLst>
                                        </p:cTn>
                                        <p:tgtEl>
                                          <p:spTgt spid="4"/>
                                        </p:tgtEl>
                                        <p:attrNameLst>
                                          <p:attrName>style.visibility</p:attrName>
                                        </p:attrNameLst>
                                      </p:cBhvr>
                                      <p:to>
                                        <p:strVal val="hidden"/>
                                      </p:to>
                                    </p:set>
                                  </p:childTnLst>
                                </p:cTn>
                              </p:par>
                              <p:par>
                                <p:cTn id="107" presetID="19" presetClass="exit" presetSubtype="10" fill="hold" grpId="3" nodeType="withEffect">
                                  <p:stCondLst>
                                    <p:cond delay="0"/>
                                  </p:stCondLst>
                                  <p:childTnLst>
                                    <p:anim calcmode="lin" valueType="num">
                                      <p:cBhvr>
                                        <p:cTn id="108" dur="9000"/>
                                        <p:tgtEl>
                                          <p:spTgt spid="5"/>
                                        </p:tgtEl>
                                        <p:attrNameLst>
                                          <p:attrName>ppt_h</p:attrName>
                                        </p:attrNameLst>
                                      </p:cBhvr>
                                      <p:tavLst>
                                        <p:tav tm="0">
                                          <p:val>
                                            <p:strVal val="ppt_h"/>
                                          </p:val>
                                        </p:tav>
                                        <p:tav tm="100000">
                                          <p:val>
                                            <p:strVal val="ppt_h"/>
                                          </p:val>
                                        </p:tav>
                                      </p:tavLst>
                                    </p:anim>
                                    <p:anim calcmode="lin" valueType="num">
                                      <p:cBhvr>
                                        <p:cTn id="109" dur="9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 dur="1" fill="hold">
                                          <p:stCondLst>
                                            <p:cond delay="8999"/>
                                          </p:stCondLst>
                                        </p:cTn>
                                        <p:tgtEl>
                                          <p:spTgt spid="5"/>
                                        </p:tgtEl>
                                        <p:attrNameLst>
                                          <p:attrName>style.visibility</p:attrName>
                                        </p:attrNameLst>
                                      </p:cBhvr>
                                      <p:to>
                                        <p:strVal val="hidden"/>
                                      </p:to>
                                    </p:set>
                                  </p:childTnLst>
                                </p:cTn>
                              </p:par>
                              <p:par>
                                <p:cTn id="111" presetID="19" presetClass="exit" presetSubtype="10" fill="hold" grpId="3" nodeType="withEffect">
                                  <p:stCondLst>
                                    <p:cond delay="0"/>
                                  </p:stCondLst>
                                  <p:childTnLst>
                                    <p:anim calcmode="lin" valueType="num">
                                      <p:cBhvr>
                                        <p:cTn id="112" dur="8000"/>
                                        <p:tgtEl>
                                          <p:spTgt spid="6"/>
                                        </p:tgtEl>
                                        <p:attrNameLst>
                                          <p:attrName>ppt_h</p:attrName>
                                        </p:attrNameLst>
                                      </p:cBhvr>
                                      <p:tavLst>
                                        <p:tav tm="0">
                                          <p:val>
                                            <p:strVal val="ppt_h"/>
                                          </p:val>
                                        </p:tav>
                                        <p:tav tm="100000">
                                          <p:val>
                                            <p:strVal val="ppt_h"/>
                                          </p:val>
                                        </p:tav>
                                      </p:tavLst>
                                    </p:anim>
                                    <p:anim calcmode="lin" valueType="num">
                                      <p:cBhvr>
                                        <p:cTn id="113" dur="8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4" dur="1" fill="hold">
                                          <p:stCondLst>
                                            <p:cond delay="7999"/>
                                          </p:stCondLst>
                                        </p:cTn>
                                        <p:tgtEl>
                                          <p:spTgt spid="6"/>
                                        </p:tgtEl>
                                        <p:attrNameLst>
                                          <p:attrName>style.visibility</p:attrName>
                                        </p:attrNameLst>
                                      </p:cBhvr>
                                      <p:to>
                                        <p:strVal val="hidden"/>
                                      </p:to>
                                    </p:set>
                                  </p:childTnLst>
                                </p:cTn>
                              </p:par>
                              <p:par>
                                <p:cTn id="115" presetID="19" presetClass="exit" presetSubtype="10" fill="hold" grpId="3" nodeType="withEffect">
                                  <p:stCondLst>
                                    <p:cond delay="0"/>
                                  </p:stCondLst>
                                  <p:childTnLst>
                                    <p:anim calcmode="lin" valueType="num">
                                      <p:cBhvr>
                                        <p:cTn id="116" dur="7000"/>
                                        <p:tgtEl>
                                          <p:spTgt spid="7"/>
                                        </p:tgtEl>
                                        <p:attrNameLst>
                                          <p:attrName>ppt_h</p:attrName>
                                        </p:attrNameLst>
                                      </p:cBhvr>
                                      <p:tavLst>
                                        <p:tav tm="0">
                                          <p:val>
                                            <p:strVal val="ppt_h"/>
                                          </p:val>
                                        </p:tav>
                                        <p:tav tm="100000">
                                          <p:val>
                                            <p:strVal val="ppt_h"/>
                                          </p:val>
                                        </p:tav>
                                      </p:tavLst>
                                    </p:anim>
                                    <p:anim calcmode="lin" valueType="num">
                                      <p:cBhvr>
                                        <p:cTn id="117" dur="7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8" dur="1" fill="hold">
                                          <p:stCondLst>
                                            <p:cond delay="6999"/>
                                          </p:stCondLst>
                                        </p:cTn>
                                        <p:tgtEl>
                                          <p:spTgt spid="7"/>
                                        </p:tgtEl>
                                        <p:attrNameLst>
                                          <p:attrName>style.visibility</p:attrName>
                                        </p:attrNameLst>
                                      </p:cBhvr>
                                      <p:to>
                                        <p:strVal val="hidden"/>
                                      </p:to>
                                    </p:set>
                                  </p:childTnLst>
                                </p:cTn>
                              </p:par>
                              <p:par>
                                <p:cTn id="119" presetID="19" presetClass="exit" presetSubtype="10" fill="hold" grpId="3" nodeType="withEffect">
                                  <p:stCondLst>
                                    <p:cond delay="0"/>
                                  </p:stCondLst>
                                  <p:childTnLst>
                                    <p:anim calcmode="lin" valueType="num">
                                      <p:cBhvr>
                                        <p:cTn id="120" dur="6000"/>
                                        <p:tgtEl>
                                          <p:spTgt spid="8"/>
                                        </p:tgtEl>
                                        <p:attrNameLst>
                                          <p:attrName>ppt_h</p:attrName>
                                        </p:attrNameLst>
                                      </p:cBhvr>
                                      <p:tavLst>
                                        <p:tav tm="0">
                                          <p:val>
                                            <p:strVal val="ppt_h"/>
                                          </p:val>
                                        </p:tav>
                                        <p:tav tm="100000">
                                          <p:val>
                                            <p:strVal val="ppt_h"/>
                                          </p:val>
                                        </p:tav>
                                      </p:tavLst>
                                    </p:anim>
                                    <p:anim calcmode="lin" valueType="num">
                                      <p:cBhvr>
                                        <p:cTn id="121" dur="6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2" dur="1" fill="hold">
                                          <p:stCondLst>
                                            <p:cond delay="5999"/>
                                          </p:stCondLst>
                                        </p:cTn>
                                        <p:tgtEl>
                                          <p:spTgt spid="8"/>
                                        </p:tgtEl>
                                        <p:attrNameLst>
                                          <p:attrName>style.visibility</p:attrName>
                                        </p:attrNameLst>
                                      </p:cBhvr>
                                      <p:to>
                                        <p:strVal val="hidden"/>
                                      </p:to>
                                    </p:set>
                                  </p:childTnLst>
                                </p:cTn>
                              </p:par>
                              <p:par>
                                <p:cTn id="123" presetID="19" presetClass="exit" presetSubtype="10" fill="hold" grpId="3" nodeType="withEffect">
                                  <p:stCondLst>
                                    <p:cond delay="0"/>
                                  </p:stCondLst>
                                  <p:childTnLst>
                                    <p:anim calcmode="lin" valueType="num">
                                      <p:cBhvr>
                                        <p:cTn id="124" dur="5000"/>
                                        <p:tgtEl>
                                          <p:spTgt spid="9"/>
                                        </p:tgtEl>
                                        <p:attrNameLst>
                                          <p:attrName>ppt_h</p:attrName>
                                        </p:attrNameLst>
                                      </p:cBhvr>
                                      <p:tavLst>
                                        <p:tav tm="0">
                                          <p:val>
                                            <p:strVal val="ppt_h"/>
                                          </p:val>
                                        </p:tav>
                                        <p:tav tm="100000">
                                          <p:val>
                                            <p:strVal val="ppt_h"/>
                                          </p:val>
                                        </p:tav>
                                      </p:tavLst>
                                    </p:anim>
                                    <p:anim calcmode="lin" valueType="num">
                                      <p:cBhvr>
                                        <p:cTn id="125"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6" dur="1" fill="hold">
                                          <p:stCondLst>
                                            <p:cond delay="4999"/>
                                          </p:stCondLst>
                                        </p:cTn>
                                        <p:tgtEl>
                                          <p:spTgt spid="9"/>
                                        </p:tgtEl>
                                        <p:attrNameLst>
                                          <p:attrName>style.visibility</p:attrName>
                                        </p:attrNameLst>
                                      </p:cBhvr>
                                      <p:to>
                                        <p:strVal val="hidden"/>
                                      </p:to>
                                    </p:set>
                                  </p:childTnLst>
                                </p:cTn>
                              </p:par>
                              <p:par>
                                <p:cTn id="127" presetID="23" presetClass="entr" presetSubtype="288"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10000" fill="hold"/>
                                        <p:tgtEl>
                                          <p:spTgt spid="2"/>
                                        </p:tgtEl>
                                        <p:attrNameLst>
                                          <p:attrName>ppt_w</p:attrName>
                                        </p:attrNameLst>
                                      </p:cBhvr>
                                      <p:tavLst>
                                        <p:tav tm="0">
                                          <p:val>
                                            <p:strVal val="4/3*#ppt_w"/>
                                          </p:val>
                                        </p:tav>
                                        <p:tav tm="100000">
                                          <p:val>
                                            <p:strVal val="#ppt_w"/>
                                          </p:val>
                                        </p:tav>
                                      </p:tavLst>
                                    </p:anim>
                                    <p:anim calcmode="lin" valueType="num">
                                      <p:cBhvr>
                                        <p:cTn id="130" dur="10000" fill="hold"/>
                                        <p:tgtEl>
                                          <p:spTgt spid="2"/>
                                        </p:tgtEl>
                                        <p:attrNameLst>
                                          <p:attrName>ppt_h</p:attrName>
                                        </p:attrNameLst>
                                      </p:cBhvr>
                                      <p:tavLst>
                                        <p:tav tm="0">
                                          <p:val>
                                            <p:strVal val="4/3*#ppt_h"/>
                                          </p:val>
                                        </p:tav>
                                        <p:tav tm="100000">
                                          <p:val>
                                            <p:strVal val="#ppt_h"/>
                                          </p:val>
                                        </p:tav>
                                      </p:tavLst>
                                    </p:anim>
                                  </p:childTnLst>
                                </p:cTn>
                              </p:par>
                              <p:par>
                                <p:cTn id="131" presetID="10" presetClass="entr" presetSubtype="0" fill="hold" nodeType="withEffect">
                                  <p:stCondLst>
                                    <p:cond delay="0"/>
                                  </p:stCondLst>
                                  <p:childTnLst>
                                    <p:set>
                                      <p:cBhvr>
                                        <p:cTn id="132" dur="1" fill="hold">
                                          <p:stCondLst>
                                            <p:cond delay="0"/>
                                          </p:stCondLst>
                                        </p:cTn>
                                        <p:tgtEl>
                                          <p:spTgt spid="2"/>
                                        </p:tgtEl>
                                        <p:attrNameLst>
                                          <p:attrName>style.visibility</p:attrName>
                                        </p:attrNameLst>
                                      </p:cBhvr>
                                      <p:to>
                                        <p:strVal val="visible"/>
                                      </p:to>
                                    </p:set>
                                    <p:animEffect transition="in" filter="fade">
                                      <p:cBhvr>
                                        <p:cTn id="133" dur="10000"/>
                                        <p:tgtEl>
                                          <p:spTgt spid="2"/>
                                        </p:tgtEl>
                                      </p:cBhvr>
                                    </p:animEffect>
                                  </p:childTnLst>
                                </p:cTn>
                              </p:par>
                            </p:childTnLst>
                          </p:cTn>
                        </p:par>
                        <p:par>
                          <p:cTn id="134" fill="hold">
                            <p:stCondLst>
                              <p:cond delay="22000"/>
                            </p:stCondLst>
                            <p:childTnLst>
                              <p:par>
                                <p:cTn id="135" presetID="10" presetClass="entr" presetSubtype="0" fill="hold" nodeType="afterEffect">
                                  <p:stCondLst>
                                    <p:cond delay="0"/>
                                  </p:stCondLst>
                                  <p:childTnLst>
                                    <p:set>
                                      <p:cBhvr>
                                        <p:cTn id="136" dur="1" fill="hold">
                                          <p:stCondLst>
                                            <p:cond delay="0"/>
                                          </p:stCondLst>
                                        </p:cTn>
                                        <p:tgtEl>
                                          <p:spTgt spid="43010"/>
                                        </p:tgtEl>
                                        <p:attrNameLst>
                                          <p:attrName>style.visibility</p:attrName>
                                        </p:attrNameLst>
                                      </p:cBhvr>
                                      <p:to>
                                        <p:strVal val="visible"/>
                                      </p:to>
                                    </p:set>
                                    <p:animEffect transition="in" filter="fade">
                                      <p:cBhvr>
                                        <p:cTn id="137" dur="2000"/>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c011ce818f89a462ab11e92e3b7ea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1571604" y="0"/>
            <a:ext cx="278605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flipH="1">
            <a:off x="4429124" y="0"/>
            <a:ext cx="277659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1571604" y="642924"/>
            <a:ext cx="278605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429124" y="642924"/>
            <a:ext cx="277659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571604" y="1285884"/>
            <a:ext cx="278605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429124" y="1285884"/>
            <a:ext cx="277659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571604" y="1928808"/>
            <a:ext cx="278605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429124" y="1928808"/>
            <a:ext cx="277659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571604" y="2571768"/>
            <a:ext cx="278605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429124" y="2571768"/>
            <a:ext cx="277659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571604" y="3214692"/>
            <a:ext cx="278605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429124" y="3214692"/>
            <a:ext cx="277659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571604" y="3857652"/>
            <a:ext cx="278605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429124" y="3857652"/>
            <a:ext cx="277659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1571604" y="4500576"/>
            <a:ext cx="278605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429124" y="4500576"/>
            <a:ext cx="2776590" cy="964413"/>
          </a:xfrm>
          <a:prstGeom prst="wave">
            <a:avLst>
              <a:gd name="adj1" fmla="val 20000"/>
              <a:gd name="adj2" fmla="val 0"/>
            </a:avLst>
          </a:prstGeom>
          <a:blipFill dpi="0" rotWithShape="1">
            <a:blip r:embed="rId3">
              <a:duotone>
                <a:prstClr val="black"/>
                <a:srgbClr val="FF0000">
                  <a:tint val="45000"/>
                  <a:satMod val="400000"/>
                </a:srgbClr>
              </a:duotone>
              <a:lum bright="-1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0-#ppt_w/2"/>
                                          </p:val>
                                        </p:tav>
                                        <p:tav tm="100000">
                                          <p:val>
                                            <p:strVal val="#ppt_x"/>
                                          </p:val>
                                        </p:tav>
                                      </p:tavLst>
                                    </p:anim>
                                    <p:anim calcmode="lin" valueType="num">
                                      <p:cBhvr additive="base">
                                        <p:cTn id="42" dur="3000" fill="hold"/>
                                        <p:tgtEl>
                                          <p:spTgt spid="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0-#ppt_w/2"/>
                                          </p:val>
                                        </p:tav>
                                        <p:tav tm="100000">
                                          <p:val>
                                            <p:strVal val="#ppt_x"/>
                                          </p:val>
                                        </p:tav>
                                      </p:tavLst>
                                    </p:anim>
                                    <p:anim calcmode="lin" valueType="num">
                                      <p:cBhvr additive="base">
                                        <p:cTn id="62" dur="30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0-#ppt_w/2"/>
                                          </p:val>
                                        </p:tav>
                                        <p:tav tm="100000">
                                          <p:val>
                                            <p:strVal val="#ppt_x"/>
                                          </p:val>
                                        </p:tav>
                                      </p:tavLst>
                                    </p:anim>
                                    <p:anim calcmode="lin" valueType="num">
                                      <p:cBhvr additive="base">
                                        <p:cTn id="66" dur="3000" fill="hold"/>
                                        <p:tgtEl>
                                          <p:spTgt spid="1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p:cTn id="73" dur="3000" fill="hold"/>
                                        <p:tgtEl>
                                          <p:spTgt spid="3"/>
                                        </p:tgtEl>
                                        <p:attrNameLst>
                                          <p:attrName>ppt_w</p:attrName>
                                        </p:attrNameLst>
                                      </p:cBhvr>
                                      <p:tavLst>
                                        <p:tav tm="0">
                                          <p:val>
                                            <p:strVal val="#ppt_w"/>
                                          </p:val>
                                        </p:tav>
                                        <p:tav tm="100000">
                                          <p:val>
                                            <p:strVal val="#ppt_w"/>
                                          </p:val>
                                        </p:tav>
                                      </p:tavLst>
                                    </p:anim>
                                    <p:anim calcmode="lin" valueType="num">
                                      <p:cBhvr>
                                        <p:cTn id="74" dur="3000" fill="hold"/>
                                        <p:tgtEl>
                                          <p:spTgt spid="3"/>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3000" fill="hold"/>
                                        <p:tgtEl>
                                          <p:spTgt spid="4"/>
                                        </p:tgtEl>
                                        <p:attrNameLst>
                                          <p:attrName>ppt_w</p:attrName>
                                        </p:attrNameLst>
                                      </p:cBhvr>
                                      <p:tavLst>
                                        <p:tav tm="0">
                                          <p:val>
                                            <p:strVal val="#ppt_w"/>
                                          </p:val>
                                        </p:tav>
                                        <p:tav tm="100000">
                                          <p:val>
                                            <p:strVal val="#ppt_w"/>
                                          </p:val>
                                        </p:tav>
                                      </p:tavLst>
                                    </p:anim>
                                    <p:anim calcmode="lin" valueType="num">
                                      <p:cBhvr>
                                        <p:cTn id="78" dur="3000" fill="hold"/>
                                        <p:tgtEl>
                                          <p:spTgt spid="4"/>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3000" fill="hold"/>
                                        <p:tgtEl>
                                          <p:spTgt spid="5"/>
                                        </p:tgtEl>
                                        <p:attrNameLst>
                                          <p:attrName>ppt_w</p:attrName>
                                        </p:attrNameLst>
                                      </p:cBhvr>
                                      <p:tavLst>
                                        <p:tav tm="0">
                                          <p:val>
                                            <p:strVal val="#ppt_w"/>
                                          </p:val>
                                        </p:tav>
                                        <p:tav tm="100000">
                                          <p:val>
                                            <p:strVal val="#ppt_w"/>
                                          </p:val>
                                        </p:tav>
                                      </p:tavLst>
                                    </p:anim>
                                    <p:anim calcmode="lin" valueType="num">
                                      <p:cBhvr>
                                        <p:cTn id="82" dur="3000" fill="hold"/>
                                        <p:tgtEl>
                                          <p:spTgt spid="5"/>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3000" fill="hold"/>
                                        <p:tgtEl>
                                          <p:spTgt spid="6"/>
                                        </p:tgtEl>
                                        <p:attrNameLst>
                                          <p:attrName>ppt_w</p:attrName>
                                        </p:attrNameLst>
                                      </p:cBhvr>
                                      <p:tavLst>
                                        <p:tav tm="0">
                                          <p:val>
                                            <p:strVal val="#ppt_w"/>
                                          </p:val>
                                        </p:tav>
                                        <p:tav tm="100000">
                                          <p:val>
                                            <p:strVal val="#ppt_w"/>
                                          </p:val>
                                        </p:tav>
                                      </p:tavLst>
                                    </p:anim>
                                    <p:anim calcmode="lin" valueType="num">
                                      <p:cBhvr>
                                        <p:cTn id="86" dur="3000" fill="hold"/>
                                        <p:tgtEl>
                                          <p:spTgt spid="6"/>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3000" fill="hold"/>
                                        <p:tgtEl>
                                          <p:spTgt spid="7"/>
                                        </p:tgtEl>
                                        <p:attrNameLst>
                                          <p:attrName>ppt_w</p:attrName>
                                        </p:attrNameLst>
                                      </p:cBhvr>
                                      <p:tavLst>
                                        <p:tav tm="0">
                                          <p:val>
                                            <p:strVal val="#ppt_w"/>
                                          </p:val>
                                        </p:tav>
                                        <p:tav tm="100000">
                                          <p:val>
                                            <p:strVal val="#ppt_w"/>
                                          </p:val>
                                        </p:tav>
                                      </p:tavLst>
                                    </p:anim>
                                    <p:anim calcmode="lin" valueType="num">
                                      <p:cBhvr>
                                        <p:cTn id="90" dur="3000" fill="hold"/>
                                        <p:tgtEl>
                                          <p:spTgt spid="7"/>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p:cTn id="93" dur="3000" fill="hold"/>
                                        <p:tgtEl>
                                          <p:spTgt spid="8"/>
                                        </p:tgtEl>
                                        <p:attrNameLst>
                                          <p:attrName>ppt_w</p:attrName>
                                        </p:attrNameLst>
                                      </p:cBhvr>
                                      <p:tavLst>
                                        <p:tav tm="0">
                                          <p:val>
                                            <p:strVal val="#ppt_w"/>
                                          </p:val>
                                        </p:tav>
                                        <p:tav tm="100000">
                                          <p:val>
                                            <p:strVal val="#ppt_w"/>
                                          </p:val>
                                        </p:tav>
                                      </p:tavLst>
                                    </p:anim>
                                    <p:anim calcmode="lin" valueType="num">
                                      <p:cBhvr>
                                        <p:cTn id="94" dur="3000" fill="hold"/>
                                        <p:tgtEl>
                                          <p:spTgt spid="8"/>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p:cTn id="97" dur="3000" fill="hold"/>
                                        <p:tgtEl>
                                          <p:spTgt spid="9"/>
                                        </p:tgtEl>
                                        <p:attrNameLst>
                                          <p:attrName>ppt_w</p:attrName>
                                        </p:attrNameLst>
                                      </p:cBhvr>
                                      <p:tavLst>
                                        <p:tav tm="0">
                                          <p:val>
                                            <p:strVal val="#ppt_w"/>
                                          </p:val>
                                        </p:tav>
                                        <p:tav tm="100000">
                                          <p:val>
                                            <p:strVal val="#ppt_w"/>
                                          </p:val>
                                        </p:tav>
                                      </p:tavLst>
                                    </p:anim>
                                    <p:anim calcmode="lin" valueType="num">
                                      <p:cBhvr>
                                        <p:cTn id="98" dur="3000" fill="hold"/>
                                        <p:tgtEl>
                                          <p:spTgt spid="9"/>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3000" fill="hold"/>
                                        <p:tgtEl>
                                          <p:spTgt spid="10"/>
                                        </p:tgtEl>
                                        <p:attrNameLst>
                                          <p:attrName>ppt_w</p:attrName>
                                        </p:attrNameLst>
                                      </p:cBhvr>
                                      <p:tavLst>
                                        <p:tav tm="0">
                                          <p:val>
                                            <p:strVal val="#ppt_w"/>
                                          </p:val>
                                        </p:tav>
                                        <p:tav tm="100000">
                                          <p:val>
                                            <p:strVal val="#ppt_w"/>
                                          </p:val>
                                        </p:tav>
                                      </p:tavLst>
                                    </p:anim>
                                    <p:anim calcmode="lin" valueType="num">
                                      <p:cBhvr>
                                        <p:cTn id="102" dur="3000" fill="hold"/>
                                        <p:tgtEl>
                                          <p:spTgt spid="10"/>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p:cTn id="105" dur="3000" fill="hold"/>
                                        <p:tgtEl>
                                          <p:spTgt spid="11"/>
                                        </p:tgtEl>
                                        <p:attrNameLst>
                                          <p:attrName>ppt_w</p:attrName>
                                        </p:attrNameLst>
                                      </p:cBhvr>
                                      <p:tavLst>
                                        <p:tav tm="0">
                                          <p:val>
                                            <p:strVal val="#ppt_w"/>
                                          </p:val>
                                        </p:tav>
                                        <p:tav tm="100000">
                                          <p:val>
                                            <p:strVal val="#ppt_w"/>
                                          </p:val>
                                        </p:tav>
                                      </p:tavLst>
                                    </p:anim>
                                    <p:anim calcmode="lin" valueType="num">
                                      <p:cBhvr>
                                        <p:cTn id="106" dur="3000" fill="hold"/>
                                        <p:tgtEl>
                                          <p:spTgt spid="11"/>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p:cTn id="109" dur="3000" fill="hold"/>
                                        <p:tgtEl>
                                          <p:spTgt spid="12"/>
                                        </p:tgtEl>
                                        <p:attrNameLst>
                                          <p:attrName>ppt_w</p:attrName>
                                        </p:attrNameLst>
                                      </p:cBhvr>
                                      <p:tavLst>
                                        <p:tav tm="0">
                                          <p:val>
                                            <p:strVal val="#ppt_w"/>
                                          </p:val>
                                        </p:tav>
                                        <p:tav tm="100000">
                                          <p:val>
                                            <p:strVal val="#ppt_w"/>
                                          </p:val>
                                        </p:tav>
                                      </p:tavLst>
                                    </p:anim>
                                    <p:anim calcmode="lin" valueType="num">
                                      <p:cBhvr>
                                        <p:cTn id="110" dur="3000" fill="hold"/>
                                        <p:tgtEl>
                                          <p:spTgt spid="12"/>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3"/>
                                        </p:tgtEl>
                                        <p:attrNameLst>
                                          <p:attrName>style.visibility</p:attrName>
                                        </p:attrNameLst>
                                      </p:cBhvr>
                                      <p:to>
                                        <p:strVal val="visible"/>
                                      </p:to>
                                    </p:set>
                                    <p:anim calcmode="lin" valueType="num">
                                      <p:cBhvr>
                                        <p:cTn id="113" dur="3000" fill="hold"/>
                                        <p:tgtEl>
                                          <p:spTgt spid="13"/>
                                        </p:tgtEl>
                                        <p:attrNameLst>
                                          <p:attrName>ppt_w</p:attrName>
                                        </p:attrNameLst>
                                      </p:cBhvr>
                                      <p:tavLst>
                                        <p:tav tm="0">
                                          <p:val>
                                            <p:strVal val="#ppt_w"/>
                                          </p:val>
                                        </p:tav>
                                        <p:tav tm="100000">
                                          <p:val>
                                            <p:strVal val="#ppt_w"/>
                                          </p:val>
                                        </p:tav>
                                      </p:tavLst>
                                    </p:anim>
                                    <p:anim calcmode="lin" valueType="num">
                                      <p:cBhvr>
                                        <p:cTn id="114" dur="3000" fill="hold"/>
                                        <p:tgtEl>
                                          <p:spTgt spid="13"/>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4"/>
                                        </p:tgtEl>
                                        <p:attrNameLst>
                                          <p:attrName>style.visibility</p:attrName>
                                        </p:attrNameLst>
                                      </p:cBhvr>
                                      <p:to>
                                        <p:strVal val="visible"/>
                                      </p:to>
                                    </p:set>
                                    <p:anim calcmode="lin" valueType="num">
                                      <p:cBhvr>
                                        <p:cTn id="117" dur="3000" fill="hold"/>
                                        <p:tgtEl>
                                          <p:spTgt spid="14"/>
                                        </p:tgtEl>
                                        <p:attrNameLst>
                                          <p:attrName>ppt_w</p:attrName>
                                        </p:attrNameLst>
                                      </p:cBhvr>
                                      <p:tavLst>
                                        <p:tav tm="0">
                                          <p:val>
                                            <p:strVal val="#ppt_w"/>
                                          </p:val>
                                        </p:tav>
                                        <p:tav tm="100000">
                                          <p:val>
                                            <p:strVal val="#ppt_w"/>
                                          </p:val>
                                        </p:tav>
                                      </p:tavLst>
                                    </p:anim>
                                    <p:anim calcmode="lin" valueType="num">
                                      <p:cBhvr>
                                        <p:cTn id="118" dur="3000" fill="hold"/>
                                        <p:tgtEl>
                                          <p:spTgt spid="14"/>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 calcmode="lin" valueType="num">
                                      <p:cBhvr>
                                        <p:cTn id="121" dur="3000" fill="hold"/>
                                        <p:tgtEl>
                                          <p:spTgt spid="15"/>
                                        </p:tgtEl>
                                        <p:attrNameLst>
                                          <p:attrName>ppt_w</p:attrName>
                                        </p:attrNameLst>
                                      </p:cBhvr>
                                      <p:tavLst>
                                        <p:tav tm="0">
                                          <p:val>
                                            <p:strVal val="#ppt_w"/>
                                          </p:val>
                                        </p:tav>
                                        <p:tav tm="100000">
                                          <p:val>
                                            <p:strVal val="#ppt_w"/>
                                          </p:val>
                                        </p:tav>
                                      </p:tavLst>
                                    </p:anim>
                                    <p:anim calcmode="lin" valueType="num">
                                      <p:cBhvr>
                                        <p:cTn id="122" dur="3000" fill="hold"/>
                                        <p:tgtEl>
                                          <p:spTgt spid="15"/>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16"/>
                                        </p:tgtEl>
                                        <p:attrNameLst>
                                          <p:attrName>style.visibility</p:attrName>
                                        </p:attrNameLst>
                                      </p:cBhvr>
                                      <p:to>
                                        <p:strVal val="visible"/>
                                      </p:to>
                                    </p:set>
                                    <p:anim calcmode="lin" valueType="num">
                                      <p:cBhvr>
                                        <p:cTn id="125" dur="3000" fill="hold"/>
                                        <p:tgtEl>
                                          <p:spTgt spid="16"/>
                                        </p:tgtEl>
                                        <p:attrNameLst>
                                          <p:attrName>ppt_w</p:attrName>
                                        </p:attrNameLst>
                                      </p:cBhvr>
                                      <p:tavLst>
                                        <p:tav tm="0">
                                          <p:val>
                                            <p:strVal val="#ppt_w"/>
                                          </p:val>
                                        </p:tav>
                                        <p:tav tm="100000">
                                          <p:val>
                                            <p:strVal val="#ppt_w"/>
                                          </p:val>
                                        </p:tav>
                                      </p:tavLst>
                                    </p:anim>
                                    <p:anim calcmode="lin" valueType="num">
                                      <p:cBhvr>
                                        <p:cTn id="126" dur="3000" fill="hold"/>
                                        <p:tgtEl>
                                          <p:spTgt spid="16"/>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3000" fill="hold"/>
                                        <p:tgtEl>
                                          <p:spTgt spid="17"/>
                                        </p:tgtEl>
                                        <p:attrNameLst>
                                          <p:attrName>ppt_w</p:attrName>
                                        </p:attrNameLst>
                                      </p:cBhvr>
                                      <p:tavLst>
                                        <p:tav tm="0">
                                          <p:val>
                                            <p:strVal val="#ppt_w"/>
                                          </p:val>
                                        </p:tav>
                                        <p:tav tm="100000">
                                          <p:val>
                                            <p:strVal val="#ppt_w"/>
                                          </p:val>
                                        </p:tav>
                                      </p:tavLst>
                                    </p:anim>
                                    <p:anim calcmode="lin" valueType="num">
                                      <p:cBhvr>
                                        <p:cTn id="130" dur="3000" fill="hold"/>
                                        <p:tgtEl>
                                          <p:spTgt spid="17"/>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p:cTn id="133" dur="3000" fill="hold"/>
                                        <p:tgtEl>
                                          <p:spTgt spid="18"/>
                                        </p:tgtEl>
                                        <p:attrNameLst>
                                          <p:attrName>ppt_w</p:attrName>
                                        </p:attrNameLst>
                                      </p:cBhvr>
                                      <p:tavLst>
                                        <p:tav tm="0">
                                          <p:val>
                                            <p:strVal val="#ppt_w"/>
                                          </p:val>
                                        </p:tav>
                                        <p:tav tm="100000">
                                          <p:val>
                                            <p:strVal val="#ppt_w"/>
                                          </p:val>
                                        </p:tav>
                                      </p:tavLst>
                                    </p:anim>
                                    <p:anim calcmode="lin" valueType="num">
                                      <p:cBhvr>
                                        <p:cTn id="134" dur="3000" fill="hold"/>
                                        <p:tgtEl>
                                          <p:spTgt spid="18"/>
                                        </p:tgtEl>
                                        <p:attrNameLst>
                                          <p:attrName>ppt_h</p:attrName>
                                        </p:attrNameLst>
                                      </p:cBhvr>
                                      <p:tavLst>
                                        <p:tav tm="0" fmla="#ppt_h*sin(2.5*pi*$)">
                                          <p:val>
                                            <p:fltVal val="0"/>
                                          </p:val>
                                        </p:tav>
                                        <p:tav tm="100000">
                                          <p:val>
                                            <p:fltVal val="1"/>
                                          </p:val>
                                        </p:tav>
                                      </p:tavLst>
                                    </p:anim>
                                  </p:childTnLst>
                                </p:cTn>
                              </p:par>
                              <p:par>
                                <p:cTn id="135" presetID="2" presetClass="exit" presetSubtype="2" fill="hold" grpId="2" nodeType="withEffect">
                                  <p:stCondLst>
                                    <p:cond delay="0"/>
                                  </p:stCondLst>
                                  <p:childTnLst>
                                    <p:anim calcmode="lin" valueType="num">
                                      <p:cBhvr additive="base">
                                        <p:cTn id="136" dur="3000"/>
                                        <p:tgtEl>
                                          <p:spTgt spid="3"/>
                                        </p:tgtEl>
                                        <p:attrNameLst>
                                          <p:attrName>ppt_x</p:attrName>
                                        </p:attrNameLst>
                                      </p:cBhvr>
                                      <p:tavLst>
                                        <p:tav tm="0">
                                          <p:val>
                                            <p:strVal val="ppt_x"/>
                                          </p:val>
                                        </p:tav>
                                        <p:tav tm="100000">
                                          <p:val>
                                            <p:strVal val="1+ppt_w/2"/>
                                          </p:val>
                                        </p:tav>
                                      </p:tavLst>
                                    </p:anim>
                                    <p:anim calcmode="lin" valueType="num">
                                      <p:cBhvr additive="base">
                                        <p:cTn id="137" dur="3000"/>
                                        <p:tgtEl>
                                          <p:spTgt spid="3"/>
                                        </p:tgtEl>
                                        <p:attrNameLst>
                                          <p:attrName>ppt_y</p:attrName>
                                        </p:attrNameLst>
                                      </p:cBhvr>
                                      <p:tavLst>
                                        <p:tav tm="0">
                                          <p:val>
                                            <p:strVal val="ppt_y"/>
                                          </p:val>
                                        </p:tav>
                                        <p:tav tm="100000">
                                          <p:val>
                                            <p:strVal val="ppt_y"/>
                                          </p:val>
                                        </p:tav>
                                      </p:tavLst>
                                    </p:anim>
                                    <p:set>
                                      <p:cBhvr>
                                        <p:cTn id="138" dur="1" fill="hold">
                                          <p:stCondLst>
                                            <p:cond delay="2999"/>
                                          </p:stCondLst>
                                        </p:cTn>
                                        <p:tgtEl>
                                          <p:spTgt spid="3"/>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5"/>
                                        </p:tgtEl>
                                        <p:attrNameLst>
                                          <p:attrName>ppt_x</p:attrName>
                                        </p:attrNameLst>
                                      </p:cBhvr>
                                      <p:tavLst>
                                        <p:tav tm="0">
                                          <p:val>
                                            <p:strVal val="ppt_x"/>
                                          </p:val>
                                        </p:tav>
                                        <p:tav tm="100000">
                                          <p:val>
                                            <p:strVal val="1+ppt_w/2"/>
                                          </p:val>
                                        </p:tav>
                                      </p:tavLst>
                                    </p:anim>
                                    <p:anim calcmode="lin" valueType="num">
                                      <p:cBhvr additive="base">
                                        <p:cTn id="141" dur="3000"/>
                                        <p:tgtEl>
                                          <p:spTgt spid="5"/>
                                        </p:tgtEl>
                                        <p:attrNameLst>
                                          <p:attrName>ppt_y</p:attrName>
                                        </p:attrNameLst>
                                      </p:cBhvr>
                                      <p:tavLst>
                                        <p:tav tm="0">
                                          <p:val>
                                            <p:strVal val="ppt_y"/>
                                          </p:val>
                                        </p:tav>
                                        <p:tav tm="100000">
                                          <p:val>
                                            <p:strVal val="ppt_y"/>
                                          </p:val>
                                        </p:tav>
                                      </p:tavLst>
                                    </p:anim>
                                    <p:set>
                                      <p:cBhvr>
                                        <p:cTn id="142" dur="1" fill="hold">
                                          <p:stCondLst>
                                            <p:cond delay="2999"/>
                                          </p:stCondLst>
                                        </p:cTn>
                                        <p:tgtEl>
                                          <p:spTgt spid="5"/>
                                        </p:tgtEl>
                                        <p:attrNameLst>
                                          <p:attrName>style.visibility</p:attrName>
                                        </p:attrNameLst>
                                      </p:cBhvr>
                                      <p:to>
                                        <p:strVal val="hidden"/>
                                      </p:to>
                                    </p:set>
                                  </p:childTnLst>
                                </p:cTn>
                              </p:par>
                              <p:par>
                                <p:cTn id="143" presetID="2" presetClass="exit" presetSubtype="2" fill="hold" grpId="2" nodeType="withEffect">
                                  <p:stCondLst>
                                    <p:cond delay="0"/>
                                  </p:stCondLst>
                                  <p:childTnLst>
                                    <p:anim calcmode="lin" valueType="num">
                                      <p:cBhvr additive="base">
                                        <p:cTn id="144" dur="3000"/>
                                        <p:tgtEl>
                                          <p:spTgt spid="7"/>
                                        </p:tgtEl>
                                        <p:attrNameLst>
                                          <p:attrName>ppt_x</p:attrName>
                                        </p:attrNameLst>
                                      </p:cBhvr>
                                      <p:tavLst>
                                        <p:tav tm="0">
                                          <p:val>
                                            <p:strVal val="ppt_x"/>
                                          </p:val>
                                        </p:tav>
                                        <p:tav tm="100000">
                                          <p:val>
                                            <p:strVal val="1+ppt_w/2"/>
                                          </p:val>
                                        </p:tav>
                                      </p:tavLst>
                                    </p:anim>
                                    <p:anim calcmode="lin" valueType="num">
                                      <p:cBhvr additive="base">
                                        <p:cTn id="145" dur="3000"/>
                                        <p:tgtEl>
                                          <p:spTgt spid="7"/>
                                        </p:tgtEl>
                                        <p:attrNameLst>
                                          <p:attrName>ppt_y</p:attrName>
                                        </p:attrNameLst>
                                      </p:cBhvr>
                                      <p:tavLst>
                                        <p:tav tm="0">
                                          <p:val>
                                            <p:strVal val="ppt_y"/>
                                          </p:val>
                                        </p:tav>
                                        <p:tav tm="100000">
                                          <p:val>
                                            <p:strVal val="ppt_y"/>
                                          </p:val>
                                        </p:tav>
                                      </p:tavLst>
                                    </p:anim>
                                    <p:set>
                                      <p:cBhvr>
                                        <p:cTn id="146" dur="1" fill="hold">
                                          <p:stCondLst>
                                            <p:cond delay="2999"/>
                                          </p:stCondLst>
                                        </p:cTn>
                                        <p:tgtEl>
                                          <p:spTgt spid="7"/>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9"/>
                                        </p:tgtEl>
                                        <p:attrNameLst>
                                          <p:attrName>ppt_x</p:attrName>
                                        </p:attrNameLst>
                                      </p:cBhvr>
                                      <p:tavLst>
                                        <p:tav tm="0">
                                          <p:val>
                                            <p:strVal val="ppt_x"/>
                                          </p:val>
                                        </p:tav>
                                        <p:tav tm="100000">
                                          <p:val>
                                            <p:strVal val="1+ppt_w/2"/>
                                          </p:val>
                                        </p:tav>
                                      </p:tavLst>
                                    </p:anim>
                                    <p:anim calcmode="lin" valueType="num">
                                      <p:cBhvr additive="base">
                                        <p:cTn id="149" dur="3000"/>
                                        <p:tgtEl>
                                          <p:spTgt spid="9"/>
                                        </p:tgtEl>
                                        <p:attrNameLst>
                                          <p:attrName>ppt_y</p:attrName>
                                        </p:attrNameLst>
                                      </p:cBhvr>
                                      <p:tavLst>
                                        <p:tav tm="0">
                                          <p:val>
                                            <p:strVal val="ppt_y"/>
                                          </p:val>
                                        </p:tav>
                                        <p:tav tm="100000">
                                          <p:val>
                                            <p:strVal val="ppt_y"/>
                                          </p:val>
                                        </p:tav>
                                      </p:tavLst>
                                    </p:anim>
                                    <p:set>
                                      <p:cBhvr>
                                        <p:cTn id="150" dur="1" fill="hold">
                                          <p:stCondLst>
                                            <p:cond delay="2999"/>
                                          </p:stCondLst>
                                        </p:cTn>
                                        <p:tgtEl>
                                          <p:spTgt spid="9"/>
                                        </p:tgtEl>
                                        <p:attrNameLst>
                                          <p:attrName>style.visibility</p:attrName>
                                        </p:attrNameLst>
                                      </p:cBhvr>
                                      <p:to>
                                        <p:strVal val="hidden"/>
                                      </p:to>
                                    </p:set>
                                  </p:childTnLst>
                                </p:cTn>
                              </p:par>
                              <p:par>
                                <p:cTn id="151" presetID="2" presetClass="exit" presetSubtype="2"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1+ppt_w/2"/>
                                          </p:val>
                                        </p:tav>
                                      </p:tavLst>
                                    </p:anim>
                                    <p:anim calcmode="lin" valueType="num">
                                      <p:cBhvr additive="base">
                                        <p:cTn id="153" dur="3000"/>
                                        <p:tgtEl>
                                          <p:spTgt spid="11"/>
                                        </p:tgtEl>
                                        <p:attrNameLst>
                                          <p:attrName>ppt_y</p:attrName>
                                        </p:attrNameLst>
                                      </p:cBhvr>
                                      <p:tavLst>
                                        <p:tav tm="0">
                                          <p:val>
                                            <p:strVal val="ppt_y"/>
                                          </p:val>
                                        </p:tav>
                                        <p:tav tm="100000">
                                          <p:val>
                                            <p:strVal val="ppt_y"/>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1+ppt_w/2"/>
                                          </p:val>
                                        </p:tav>
                                      </p:tavLst>
                                    </p:anim>
                                    <p:anim calcmode="lin" valueType="num">
                                      <p:cBhvr additive="base">
                                        <p:cTn id="157" dur="3000"/>
                                        <p:tgtEl>
                                          <p:spTgt spid="13"/>
                                        </p:tgtEl>
                                        <p:attrNameLst>
                                          <p:attrName>ppt_y</p:attrName>
                                        </p:attrNameLst>
                                      </p:cBhvr>
                                      <p:tavLst>
                                        <p:tav tm="0">
                                          <p:val>
                                            <p:strVal val="ppt_y"/>
                                          </p:val>
                                        </p:tav>
                                        <p:tav tm="100000">
                                          <p:val>
                                            <p:strVal val="ppt_y"/>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2" fill="hold" grpId="2"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1+ppt_w/2"/>
                                          </p:val>
                                        </p:tav>
                                      </p:tavLst>
                                    </p:anim>
                                    <p:anim calcmode="lin" valueType="num">
                                      <p:cBhvr additive="base">
                                        <p:cTn id="161" dur="3000"/>
                                        <p:tgtEl>
                                          <p:spTgt spid="15"/>
                                        </p:tgtEl>
                                        <p:attrNameLst>
                                          <p:attrName>ppt_y</p:attrName>
                                        </p:attrNameLst>
                                      </p:cBhvr>
                                      <p:tavLst>
                                        <p:tav tm="0">
                                          <p:val>
                                            <p:strVal val="ppt_y"/>
                                          </p:val>
                                        </p:tav>
                                        <p:tav tm="100000">
                                          <p:val>
                                            <p:strVal val="ppt_y"/>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2" fill="hold" grpId="2" nodeType="withEffect">
                                  <p:stCondLst>
                                    <p:cond delay="0"/>
                                  </p:stCondLst>
                                  <p:childTnLst>
                                    <p:anim calcmode="lin" valueType="num">
                                      <p:cBhvr additive="base">
                                        <p:cTn id="164" dur="3000"/>
                                        <p:tgtEl>
                                          <p:spTgt spid="17"/>
                                        </p:tgtEl>
                                        <p:attrNameLst>
                                          <p:attrName>ppt_x</p:attrName>
                                        </p:attrNameLst>
                                      </p:cBhvr>
                                      <p:tavLst>
                                        <p:tav tm="0">
                                          <p:val>
                                            <p:strVal val="ppt_x"/>
                                          </p:val>
                                        </p:tav>
                                        <p:tav tm="100000">
                                          <p:val>
                                            <p:strVal val="1+ppt_w/2"/>
                                          </p:val>
                                        </p:tav>
                                      </p:tavLst>
                                    </p:anim>
                                    <p:anim calcmode="lin" valueType="num">
                                      <p:cBhvr additive="base">
                                        <p:cTn id="165" dur="3000"/>
                                        <p:tgtEl>
                                          <p:spTgt spid="17"/>
                                        </p:tgtEl>
                                        <p:attrNameLst>
                                          <p:attrName>ppt_y</p:attrName>
                                        </p:attrNameLst>
                                      </p:cBhvr>
                                      <p:tavLst>
                                        <p:tav tm="0">
                                          <p:val>
                                            <p:strVal val="ppt_y"/>
                                          </p:val>
                                        </p:tav>
                                        <p:tav tm="100000">
                                          <p:val>
                                            <p:strVal val="ppt_y"/>
                                          </p:val>
                                        </p:tav>
                                      </p:tavLst>
                                    </p:anim>
                                    <p:set>
                                      <p:cBhvr>
                                        <p:cTn id="166" dur="1" fill="hold">
                                          <p:stCondLst>
                                            <p:cond delay="2999"/>
                                          </p:stCondLst>
                                        </p:cTn>
                                        <p:tgtEl>
                                          <p:spTgt spid="17"/>
                                        </p:tgtEl>
                                        <p:attrNameLst>
                                          <p:attrName>style.visibility</p:attrName>
                                        </p:attrNameLst>
                                      </p:cBhvr>
                                      <p:to>
                                        <p:strVal val="hidden"/>
                                      </p:to>
                                    </p:set>
                                  </p:childTnLst>
                                </p:cTn>
                              </p:par>
                              <p:par>
                                <p:cTn id="167" presetID="2" presetClass="exit" presetSubtype="8" fill="hold" grpId="2" nodeType="withEffect">
                                  <p:stCondLst>
                                    <p:cond delay="0"/>
                                  </p:stCondLst>
                                  <p:childTnLst>
                                    <p:anim calcmode="lin" valueType="num">
                                      <p:cBhvr additive="base">
                                        <p:cTn id="168" dur="3000"/>
                                        <p:tgtEl>
                                          <p:spTgt spid="4"/>
                                        </p:tgtEl>
                                        <p:attrNameLst>
                                          <p:attrName>ppt_x</p:attrName>
                                        </p:attrNameLst>
                                      </p:cBhvr>
                                      <p:tavLst>
                                        <p:tav tm="0">
                                          <p:val>
                                            <p:strVal val="ppt_x"/>
                                          </p:val>
                                        </p:tav>
                                        <p:tav tm="100000">
                                          <p:val>
                                            <p:strVal val="0-ppt_w/2"/>
                                          </p:val>
                                        </p:tav>
                                      </p:tavLst>
                                    </p:anim>
                                    <p:anim calcmode="lin" valueType="num">
                                      <p:cBhvr additive="base">
                                        <p:cTn id="169" dur="3000"/>
                                        <p:tgtEl>
                                          <p:spTgt spid="4"/>
                                        </p:tgtEl>
                                        <p:attrNameLst>
                                          <p:attrName>ppt_y</p:attrName>
                                        </p:attrNameLst>
                                      </p:cBhvr>
                                      <p:tavLst>
                                        <p:tav tm="0">
                                          <p:val>
                                            <p:strVal val="ppt_y"/>
                                          </p:val>
                                        </p:tav>
                                        <p:tav tm="100000">
                                          <p:val>
                                            <p:strVal val="ppt_y"/>
                                          </p:val>
                                        </p:tav>
                                      </p:tavLst>
                                    </p:anim>
                                    <p:set>
                                      <p:cBhvr>
                                        <p:cTn id="170" dur="1" fill="hold">
                                          <p:stCondLst>
                                            <p:cond delay="2999"/>
                                          </p:stCondLst>
                                        </p:cTn>
                                        <p:tgtEl>
                                          <p:spTgt spid="4"/>
                                        </p:tgtEl>
                                        <p:attrNameLst>
                                          <p:attrName>style.visibility</p:attrName>
                                        </p:attrNameLst>
                                      </p:cBhvr>
                                      <p:to>
                                        <p:strVal val="hidden"/>
                                      </p:to>
                                    </p:set>
                                  </p:childTnLst>
                                </p:cTn>
                              </p:par>
                              <p:par>
                                <p:cTn id="171" presetID="2" presetClass="exit" presetSubtype="8" fill="hold" grpId="2" nodeType="withEffect">
                                  <p:stCondLst>
                                    <p:cond delay="0"/>
                                  </p:stCondLst>
                                  <p:childTnLst>
                                    <p:anim calcmode="lin" valueType="num">
                                      <p:cBhvr additive="base">
                                        <p:cTn id="172" dur="3000"/>
                                        <p:tgtEl>
                                          <p:spTgt spid="6"/>
                                        </p:tgtEl>
                                        <p:attrNameLst>
                                          <p:attrName>ppt_x</p:attrName>
                                        </p:attrNameLst>
                                      </p:cBhvr>
                                      <p:tavLst>
                                        <p:tav tm="0">
                                          <p:val>
                                            <p:strVal val="ppt_x"/>
                                          </p:val>
                                        </p:tav>
                                        <p:tav tm="100000">
                                          <p:val>
                                            <p:strVal val="0-ppt_w/2"/>
                                          </p:val>
                                        </p:tav>
                                      </p:tavLst>
                                    </p:anim>
                                    <p:anim calcmode="lin" valueType="num">
                                      <p:cBhvr additive="base">
                                        <p:cTn id="173" dur="3000"/>
                                        <p:tgtEl>
                                          <p:spTgt spid="6"/>
                                        </p:tgtEl>
                                        <p:attrNameLst>
                                          <p:attrName>ppt_y</p:attrName>
                                        </p:attrNameLst>
                                      </p:cBhvr>
                                      <p:tavLst>
                                        <p:tav tm="0">
                                          <p:val>
                                            <p:strVal val="ppt_y"/>
                                          </p:val>
                                        </p:tav>
                                        <p:tav tm="100000">
                                          <p:val>
                                            <p:strVal val="ppt_y"/>
                                          </p:val>
                                        </p:tav>
                                      </p:tavLst>
                                    </p:anim>
                                    <p:set>
                                      <p:cBhvr>
                                        <p:cTn id="174" dur="1" fill="hold">
                                          <p:stCondLst>
                                            <p:cond delay="2999"/>
                                          </p:stCondLst>
                                        </p:cTn>
                                        <p:tgtEl>
                                          <p:spTgt spid="6"/>
                                        </p:tgtEl>
                                        <p:attrNameLst>
                                          <p:attrName>style.visibility</p:attrName>
                                        </p:attrNameLst>
                                      </p:cBhvr>
                                      <p:to>
                                        <p:strVal val="hidden"/>
                                      </p:to>
                                    </p:set>
                                  </p:childTnLst>
                                </p:cTn>
                              </p:par>
                              <p:par>
                                <p:cTn id="175" presetID="2" presetClass="exit" presetSubtype="8" fill="hold" grpId="2" nodeType="withEffect">
                                  <p:stCondLst>
                                    <p:cond delay="0"/>
                                  </p:stCondLst>
                                  <p:childTnLst>
                                    <p:anim calcmode="lin" valueType="num">
                                      <p:cBhvr additive="base">
                                        <p:cTn id="176" dur="3000"/>
                                        <p:tgtEl>
                                          <p:spTgt spid="8"/>
                                        </p:tgtEl>
                                        <p:attrNameLst>
                                          <p:attrName>ppt_x</p:attrName>
                                        </p:attrNameLst>
                                      </p:cBhvr>
                                      <p:tavLst>
                                        <p:tav tm="0">
                                          <p:val>
                                            <p:strVal val="ppt_x"/>
                                          </p:val>
                                        </p:tav>
                                        <p:tav tm="100000">
                                          <p:val>
                                            <p:strVal val="0-ppt_w/2"/>
                                          </p:val>
                                        </p:tav>
                                      </p:tavLst>
                                    </p:anim>
                                    <p:anim calcmode="lin" valueType="num">
                                      <p:cBhvr additive="base">
                                        <p:cTn id="177" dur="3000"/>
                                        <p:tgtEl>
                                          <p:spTgt spid="8"/>
                                        </p:tgtEl>
                                        <p:attrNameLst>
                                          <p:attrName>ppt_y</p:attrName>
                                        </p:attrNameLst>
                                      </p:cBhvr>
                                      <p:tavLst>
                                        <p:tav tm="0">
                                          <p:val>
                                            <p:strVal val="ppt_y"/>
                                          </p:val>
                                        </p:tav>
                                        <p:tav tm="100000">
                                          <p:val>
                                            <p:strVal val="ppt_y"/>
                                          </p:val>
                                        </p:tav>
                                      </p:tavLst>
                                    </p:anim>
                                    <p:set>
                                      <p:cBhvr>
                                        <p:cTn id="178" dur="1" fill="hold">
                                          <p:stCondLst>
                                            <p:cond delay="2999"/>
                                          </p:stCondLst>
                                        </p:cTn>
                                        <p:tgtEl>
                                          <p:spTgt spid="8"/>
                                        </p:tgtEl>
                                        <p:attrNameLst>
                                          <p:attrName>style.visibility</p:attrName>
                                        </p:attrNameLst>
                                      </p:cBhvr>
                                      <p:to>
                                        <p:strVal val="hidden"/>
                                      </p:to>
                                    </p:set>
                                  </p:childTnLst>
                                </p:cTn>
                              </p:par>
                              <p:par>
                                <p:cTn id="179" presetID="2" presetClass="exit" presetSubtype="8" fill="hold" grpId="2" nodeType="withEffect">
                                  <p:stCondLst>
                                    <p:cond delay="0"/>
                                  </p:stCondLst>
                                  <p:childTnLst>
                                    <p:anim calcmode="lin" valueType="num">
                                      <p:cBhvr additive="base">
                                        <p:cTn id="180" dur="3000"/>
                                        <p:tgtEl>
                                          <p:spTgt spid="10"/>
                                        </p:tgtEl>
                                        <p:attrNameLst>
                                          <p:attrName>ppt_x</p:attrName>
                                        </p:attrNameLst>
                                      </p:cBhvr>
                                      <p:tavLst>
                                        <p:tav tm="0">
                                          <p:val>
                                            <p:strVal val="ppt_x"/>
                                          </p:val>
                                        </p:tav>
                                        <p:tav tm="100000">
                                          <p:val>
                                            <p:strVal val="0-ppt_w/2"/>
                                          </p:val>
                                        </p:tav>
                                      </p:tavLst>
                                    </p:anim>
                                    <p:anim calcmode="lin" valueType="num">
                                      <p:cBhvr additive="base">
                                        <p:cTn id="181" dur="3000"/>
                                        <p:tgtEl>
                                          <p:spTgt spid="10"/>
                                        </p:tgtEl>
                                        <p:attrNameLst>
                                          <p:attrName>ppt_y</p:attrName>
                                        </p:attrNameLst>
                                      </p:cBhvr>
                                      <p:tavLst>
                                        <p:tav tm="0">
                                          <p:val>
                                            <p:strVal val="ppt_y"/>
                                          </p:val>
                                        </p:tav>
                                        <p:tav tm="100000">
                                          <p:val>
                                            <p:strVal val="ppt_y"/>
                                          </p:val>
                                        </p:tav>
                                      </p:tavLst>
                                    </p:anim>
                                    <p:set>
                                      <p:cBhvr>
                                        <p:cTn id="182" dur="1" fill="hold">
                                          <p:stCondLst>
                                            <p:cond delay="2999"/>
                                          </p:stCondLst>
                                        </p:cTn>
                                        <p:tgtEl>
                                          <p:spTgt spid="10"/>
                                        </p:tgtEl>
                                        <p:attrNameLst>
                                          <p:attrName>style.visibility</p:attrName>
                                        </p:attrNameLst>
                                      </p:cBhvr>
                                      <p:to>
                                        <p:strVal val="hidden"/>
                                      </p:to>
                                    </p:set>
                                  </p:childTnLst>
                                </p:cTn>
                              </p:par>
                              <p:par>
                                <p:cTn id="183" presetID="2" presetClass="exit" presetSubtype="8" fill="hold" grpId="2" nodeType="withEffect">
                                  <p:stCondLst>
                                    <p:cond delay="0"/>
                                  </p:stCondLst>
                                  <p:childTnLst>
                                    <p:anim calcmode="lin" valueType="num">
                                      <p:cBhvr additive="base">
                                        <p:cTn id="184" dur="3000"/>
                                        <p:tgtEl>
                                          <p:spTgt spid="12"/>
                                        </p:tgtEl>
                                        <p:attrNameLst>
                                          <p:attrName>ppt_x</p:attrName>
                                        </p:attrNameLst>
                                      </p:cBhvr>
                                      <p:tavLst>
                                        <p:tav tm="0">
                                          <p:val>
                                            <p:strVal val="ppt_x"/>
                                          </p:val>
                                        </p:tav>
                                        <p:tav tm="100000">
                                          <p:val>
                                            <p:strVal val="0-ppt_w/2"/>
                                          </p:val>
                                        </p:tav>
                                      </p:tavLst>
                                    </p:anim>
                                    <p:anim calcmode="lin" valueType="num">
                                      <p:cBhvr additive="base">
                                        <p:cTn id="185" dur="3000"/>
                                        <p:tgtEl>
                                          <p:spTgt spid="12"/>
                                        </p:tgtEl>
                                        <p:attrNameLst>
                                          <p:attrName>ppt_y</p:attrName>
                                        </p:attrNameLst>
                                      </p:cBhvr>
                                      <p:tavLst>
                                        <p:tav tm="0">
                                          <p:val>
                                            <p:strVal val="ppt_y"/>
                                          </p:val>
                                        </p:tav>
                                        <p:tav tm="100000">
                                          <p:val>
                                            <p:strVal val="ppt_y"/>
                                          </p:val>
                                        </p:tav>
                                      </p:tavLst>
                                    </p:anim>
                                    <p:set>
                                      <p:cBhvr>
                                        <p:cTn id="186" dur="1" fill="hold">
                                          <p:stCondLst>
                                            <p:cond delay="2999"/>
                                          </p:stCondLst>
                                        </p:cTn>
                                        <p:tgtEl>
                                          <p:spTgt spid="12"/>
                                        </p:tgtEl>
                                        <p:attrNameLst>
                                          <p:attrName>style.visibility</p:attrName>
                                        </p:attrNameLst>
                                      </p:cBhvr>
                                      <p:to>
                                        <p:strVal val="hidden"/>
                                      </p:to>
                                    </p:set>
                                  </p:childTnLst>
                                </p:cTn>
                              </p:par>
                              <p:par>
                                <p:cTn id="187" presetID="2" presetClass="exit" presetSubtype="8" fill="hold" grpId="2" nodeType="withEffect">
                                  <p:stCondLst>
                                    <p:cond delay="0"/>
                                  </p:stCondLst>
                                  <p:childTnLst>
                                    <p:anim calcmode="lin" valueType="num">
                                      <p:cBhvr additive="base">
                                        <p:cTn id="188" dur="3000"/>
                                        <p:tgtEl>
                                          <p:spTgt spid="14"/>
                                        </p:tgtEl>
                                        <p:attrNameLst>
                                          <p:attrName>ppt_x</p:attrName>
                                        </p:attrNameLst>
                                      </p:cBhvr>
                                      <p:tavLst>
                                        <p:tav tm="0">
                                          <p:val>
                                            <p:strVal val="ppt_x"/>
                                          </p:val>
                                        </p:tav>
                                        <p:tav tm="100000">
                                          <p:val>
                                            <p:strVal val="0-ppt_w/2"/>
                                          </p:val>
                                        </p:tav>
                                      </p:tavLst>
                                    </p:anim>
                                    <p:anim calcmode="lin" valueType="num">
                                      <p:cBhvr additive="base">
                                        <p:cTn id="189" dur="3000"/>
                                        <p:tgtEl>
                                          <p:spTgt spid="14"/>
                                        </p:tgtEl>
                                        <p:attrNameLst>
                                          <p:attrName>ppt_y</p:attrName>
                                        </p:attrNameLst>
                                      </p:cBhvr>
                                      <p:tavLst>
                                        <p:tav tm="0">
                                          <p:val>
                                            <p:strVal val="ppt_y"/>
                                          </p:val>
                                        </p:tav>
                                        <p:tav tm="100000">
                                          <p:val>
                                            <p:strVal val="ppt_y"/>
                                          </p:val>
                                        </p:tav>
                                      </p:tavLst>
                                    </p:anim>
                                    <p:set>
                                      <p:cBhvr>
                                        <p:cTn id="190" dur="1" fill="hold">
                                          <p:stCondLst>
                                            <p:cond delay="2999"/>
                                          </p:stCondLst>
                                        </p:cTn>
                                        <p:tgtEl>
                                          <p:spTgt spid="14"/>
                                        </p:tgtEl>
                                        <p:attrNameLst>
                                          <p:attrName>style.visibility</p:attrName>
                                        </p:attrNameLst>
                                      </p:cBhvr>
                                      <p:to>
                                        <p:strVal val="hidden"/>
                                      </p:to>
                                    </p:set>
                                  </p:childTnLst>
                                </p:cTn>
                              </p:par>
                              <p:par>
                                <p:cTn id="191" presetID="2" presetClass="exit" presetSubtype="8" fill="hold" grpId="2" nodeType="withEffect">
                                  <p:stCondLst>
                                    <p:cond delay="0"/>
                                  </p:stCondLst>
                                  <p:childTnLst>
                                    <p:anim calcmode="lin" valueType="num">
                                      <p:cBhvr additive="base">
                                        <p:cTn id="192" dur="3000"/>
                                        <p:tgtEl>
                                          <p:spTgt spid="16"/>
                                        </p:tgtEl>
                                        <p:attrNameLst>
                                          <p:attrName>ppt_x</p:attrName>
                                        </p:attrNameLst>
                                      </p:cBhvr>
                                      <p:tavLst>
                                        <p:tav tm="0">
                                          <p:val>
                                            <p:strVal val="ppt_x"/>
                                          </p:val>
                                        </p:tav>
                                        <p:tav tm="100000">
                                          <p:val>
                                            <p:strVal val="0-ppt_w/2"/>
                                          </p:val>
                                        </p:tav>
                                      </p:tavLst>
                                    </p:anim>
                                    <p:anim calcmode="lin" valueType="num">
                                      <p:cBhvr additive="base">
                                        <p:cTn id="193" dur="3000"/>
                                        <p:tgtEl>
                                          <p:spTgt spid="16"/>
                                        </p:tgtEl>
                                        <p:attrNameLst>
                                          <p:attrName>ppt_y</p:attrName>
                                        </p:attrNameLst>
                                      </p:cBhvr>
                                      <p:tavLst>
                                        <p:tav tm="0">
                                          <p:val>
                                            <p:strVal val="ppt_y"/>
                                          </p:val>
                                        </p:tav>
                                        <p:tav tm="100000">
                                          <p:val>
                                            <p:strVal val="ppt_y"/>
                                          </p:val>
                                        </p:tav>
                                      </p:tavLst>
                                    </p:anim>
                                    <p:set>
                                      <p:cBhvr>
                                        <p:cTn id="194" dur="1" fill="hold">
                                          <p:stCondLst>
                                            <p:cond delay="2999"/>
                                          </p:stCondLst>
                                        </p:cTn>
                                        <p:tgtEl>
                                          <p:spTgt spid="16"/>
                                        </p:tgtEl>
                                        <p:attrNameLst>
                                          <p:attrName>style.visibility</p:attrName>
                                        </p:attrNameLst>
                                      </p:cBhvr>
                                      <p:to>
                                        <p:strVal val="hidden"/>
                                      </p:to>
                                    </p:set>
                                  </p:childTnLst>
                                </p:cTn>
                              </p:par>
                              <p:par>
                                <p:cTn id="195" presetID="2" presetClass="exit" presetSubtype="8" fill="hold" grpId="2"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0-ppt_w/2"/>
                                          </p:val>
                                        </p:tav>
                                      </p:tavLst>
                                    </p:anim>
                                    <p:anim calcmode="lin" valueType="num">
                                      <p:cBhvr additive="base">
                                        <p:cTn id="197" dur="3000"/>
                                        <p:tgtEl>
                                          <p:spTgt spid="18"/>
                                        </p:tgtEl>
                                        <p:attrNameLst>
                                          <p:attrName>ppt_y</p:attrName>
                                        </p:attrNameLst>
                                      </p:cBhvr>
                                      <p:tavLst>
                                        <p:tav tm="0">
                                          <p:val>
                                            <p:strVal val="ppt_y"/>
                                          </p:val>
                                        </p:tav>
                                        <p:tav tm="100000">
                                          <p:val>
                                            <p:strVal val="ppt_y"/>
                                          </p:val>
                                        </p:tav>
                                      </p:tavLst>
                                    </p:anim>
                                    <p:set>
                                      <p:cBhvr>
                                        <p:cTn id="198" dur="1" fill="hold">
                                          <p:stCondLst>
                                            <p:cond delay="2999"/>
                                          </p:stCondLst>
                                        </p:cTn>
                                        <p:tgtEl>
                                          <p:spTgt spid="18"/>
                                        </p:tgtEl>
                                        <p:attrNameLst>
                                          <p:attrName>style.visibility</p:attrName>
                                        </p:attrNameLst>
                                      </p:cBhvr>
                                      <p:to>
                                        <p:strVal val="hidden"/>
                                      </p:to>
                                    </p:set>
                                  </p:childTnLst>
                                </p:cTn>
                              </p:par>
                              <p:par>
                                <p:cTn id="199" presetID="8" presetClass="emph" presetSubtype="0" fill="hold" grpId="3" nodeType="withEffect">
                                  <p:stCondLst>
                                    <p:cond delay="0"/>
                                  </p:stCondLst>
                                  <p:childTnLst>
                                    <p:animRot by="21600000">
                                      <p:cBhvr>
                                        <p:cTn id="200" dur="3000" fill="hold"/>
                                        <p:tgtEl>
                                          <p:spTgt spid="3"/>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5"/>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7"/>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1"/>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3"/>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7"/>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4"/>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6"/>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8"/>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0"/>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2"/>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16"/>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18"/>
                                        </p:tgtEl>
                                        <p:attrNameLst>
                                          <p:attrName>r</p:attrName>
                                        </p:attrNameLst>
                                      </p:cBhvr>
                                    </p:animRot>
                                  </p:childTnLst>
                                </p:cTn>
                              </p:par>
                              <p:par>
                                <p:cTn id="231" presetID="23" presetClass="entr" presetSubtype="288" fill="hold" nodeType="withEffect">
                                  <p:stCondLst>
                                    <p:cond delay="0"/>
                                  </p:stCondLst>
                                  <p:childTnLst>
                                    <p:set>
                                      <p:cBhvr>
                                        <p:cTn id="232" dur="1" fill="hold">
                                          <p:stCondLst>
                                            <p:cond delay="0"/>
                                          </p:stCondLst>
                                        </p:cTn>
                                        <p:tgtEl>
                                          <p:spTgt spid="2"/>
                                        </p:tgtEl>
                                        <p:attrNameLst>
                                          <p:attrName>style.visibility</p:attrName>
                                        </p:attrNameLst>
                                      </p:cBhvr>
                                      <p:to>
                                        <p:strVal val="visible"/>
                                      </p:to>
                                    </p:set>
                                    <p:anim calcmode="lin" valueType="num">
                                      <p:cBhvr>
                                        <p:cTn id="233" dur="3000" fill="hold"/>
                                        <p:tgtEl>
                                          <p:spTgt spid="2"/>
                                        </p:tgtEl>
                                        <p:attrNameLst>
                                          <p:attrName>ppt_w</p:attrName>
                                        </p:attrNameLst>
                                      </p:cBhvr>
                                      <p:tavLst>
                                        <p:tav tm="0">
                                          <p:val>
                                            <p:strVal val="4/3*#ppt_w"/>
                                          </p:val>
                                        </p:tav>
                                        <p:tav tm="100000">
                                          <p:val>
                                            <p:strVal val="#ppt_w"/>
                                          </p:val>
                                        </p:tav>
                                      </p:tavLst>
                                    </p:anim>
                                    <p:anim calcmode="lin" valueType="num">
                                      <p:cBhvr>
                                        <p:cTn id="234" dur="3000" fill="hold"/>
                                        <p:tgtEl>
                                          <p:spTgt spid="2"/>
                                        </p:tgtEl>
                                        <p:attrNameLst>
                                          <p:attrName>ppt_h</p:attrName>
                                        </p:attrNameLst>
                                      </p:cBhvr>
                                      <p:tavLst>
                                        <p:tav tm="0">
                                          <p:val>
                                            <p:strVal val="4/3*#ppt_h"/>
                                          </p:val>
                                        </p:tav>
                                        <p:tav tm="100000">
                                          <p:val>
                                            <p:strVal val="#ppt_h"/>
                                          </p:val>
                                        </p:tav>
                                      </p:tavLst>
                                    </p:anim>
                                  </p:childTnLst>
                                </p:cTn>
                              </p:par>
                              <p:par>
                                <p:cTn id="235" presetID="16" presetClass="entr" presetSubtype="37" fill="hold" nodeType="withEffect">
                                  <p:stCondLst>
                                    <p:cond delay="0"/>
                                  </p:stCondLst>
                                  <p:childTnLst>
                                    <p:set>
                                      <p:cBhvr>
                                        <p:cTn id="236" dur="1" fill="hold">
                                          <p:stCondLst>
                                            <p:cond delay="0"/>
                                          </p:stCondLst>
                                        </p:cTn>
                                        <p:tgtEl>
                                          <p:spTgt spid="2"/>
                                        </p:tgtEl>
                                        <p:attrNameLst>
                                          <p:attrName>style.visibility</p:attrName>
                                        </p:attrNameLst>
                                      </p:cBhvr>
                                      <p:to>
                                        <p:strVal val="visible"/>
                                      </p:to>
                                    </p:set>
                                    <p:animEffect transition="in" filter="barn(outVertical)">
                                      <p:cBhvr>
                                        <p:cTn id="2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9" name="8 Imagen" descr="sHu6fXErd7clXtYgHltS_jk_T-E.png"/>
          <p:cNvPicPr>
            <a:picLocks noChangeAspect="1"/>
          </p:cNvPicPr>
          <p:nvPr/>
        </p:nvPicPr>
        <p:blipFill>
          <a:blip r:embed="rId2"/>
          <a:stretch>
            <a:fillRect/>
          </a:stretch>
        </p:blipFill>
        <p:spPr>
          <a:xfrm>
            <a:off x="1000100" y="-142894"/>
            <a:ext cx="7086628" cy="5691209"/>
          </a:xfrm>
          <a:prstGeom prst="rect">
            <a:avLst/>
          </a:prstGeom>
        </p:spPr>
      </p:pic>
      <p:sp>
        <p:nvSpPr>
          <p:cNvPr id="4" name="3 CuadroTexto"/>
          <p:cNvSpPr txBox="1"/>
          <p:nvPr/>
        </p:nvSpPr>
        <p:spPr>
          <a:xfrm>
            <a:off x="2214546" y="2143122"/>
            <a:ext cx="2357454" cy="923330"/>
          </a:xfrm>
          <a:prstGeom prst="rect">
            <a:avLst/>
          </a:prstGeom>
          <a:noFill/>
        </p:spPr>
        <p:txBody>
          <a:bodyPr wrap="square" rtlCol="0">
            <a:spAutoFit/>
          </a:bodyPr>
          <a:lstStyle/>
          <a:p>
            <a:pPr algn="ctr"/>
            <a:r>
              <a:rPr lang="es-PE" dirty="0" smtClean="0">
                <a:solidFill>
                  <a:schemeClr val="bg1"/>
                </a:solidFill>
              </a:rPr>
              <a:t>"El  arbolado urbano también habla del nivel cultural de un pueblo"</a:t>
            </a:r>
            <a:endParaRPr lang="es-PE" dirty="0">
              <a:solidFill>
                <a:schemeClr val="bg1"/>
              </a:solidFill>
            </a:endParaRPr>
          </a:p>
        </p:txBody>
      </p:sp>
      <p:sp>
        <p:nvSpPr>
          <p:cNvPr id="5" name="4 Rectángulo"/>
          <p:cNvSpPr/>
          <p:nvPr/>
        </p:nvSpPr>
        <p:spPr>
          <a:xfrm>
            <a:off x="42859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1434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28677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57252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46911249b7c5eec812d311c7aac94b03.jpg"/>
          <p:cNvPicPr>
            <a:picLocks noChangeAspect="1"/>
          </p:cNvPicPr>
          <p:nvPr/>
        </p:nvPicPr>
        <p:blipFill>
          <a:blip r:embed="rId2"/>
          <a:stretch>
            <a:fillRect/>
          </a:stretch>
        </p:blipFill>
        <p:spPr>
          <a:xfrm>
            <a:off x="0" y="0"/>
            <a:ext cx="9144000" cy="5143500"/>
          </a:xfrm>
          <a:prstGeom prst="rect">
            <a:avLst/>
          </a:prstGeom>
        </p:spPr>
      </p:pic>
      <p:sp>
        <p:nvSpPr>
          <p:cNvPr id="51" name="50 Luna"/>
          <p:cNvSpPr/>
          <p:nvPr/>
        </p:nvSpPr>
        <p:spPr>
          <a:xfrm rot="5400000">
            <a:off x="3652245" y="-1937765"/>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Luna"/>
          <p:cNvSpPr/>
          <p:nvPr/>
        </p:nvSpPr>
        <p:spPr>
          <a:xfrm rot="16200000">
            <a:off x="3652245" y="1437663"/>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Luna"/>
          <p:cNvSpPr/>
          <p:nvPr/>
        </p:nvSpPr>
        <p:spPr>
          <a:xfrm rot="5400000">
            <a:off x="3652245" y="-1669890"/>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Luna"/>
          <p:cNvSpPr/>
          <p:nvPr/>
        </p:nvSpPr>
        <p:spPr>
          <a:xfrm rot="16200000">
            <a:off x="3652245" y="1169770"/>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Luna"/>
          <p:cNvSpPr/>
          <p:nvPr/>
        </p:nvSpPr>
        <p:spPr>
          <a:xfrm rot="16200000">
            <a:off x="3652245" y="901878"/>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Luna"/>
          <p:cNvSpPr/>
          <p:nvPr/>
        </p:nvSpPr>
        <p:spPr>
          <a:xfrm rot="5400000">
            <a:off x="3652245" y="-1401998"/>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Luna"/>
          <p:cNvSpPr/>
          <p:nvPr/>
        </p:nvSpPr>
        <p:spPr>
          <a:xfrm rot="5400000">
            <a:off x="3652245" y="-1134087"/>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Luna"/>
          <p:cNvSpPr/>
          <p:nvPr/>
        </p:nvSpPr>
        <p:spPr>
          <a:xfrm rot="5400000">
            <a:off x="3652245" y="-866213"/>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Luna"/>
          <p:cNvSpPr/>
          <p:nvPr/>
        </p:nvSpPr>
        <p:spPr>
          <a:xfrm rot="5400000">
            <a:off x="3652245" y="-598320"/>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Luna"/>
          <p:cNvSpPr/>
          <p:nvPr/>
        </p:nvSpPr>
        <p:spPr>
          <a:xfrm rot="16200000">
            <a:off x="3652245" y="633985"/>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Luna"/>
          <p:cNvSpPr/>
          <p:nvPr/>
        </p:nvSpPr>
        <p:spPr>
          <a:xfrm rot="16200000">
            <a:off x="3652245" y="366093"/>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Luna"/>
          <p:cNvSpPr/>
          <p:nvPr/>
        </p:nvSpPr>
        <p:spPr>
          <a:xfrm rot="16200000">
            <a:off x="3652245" y="98200"/>
            <a:ext cx="1768073" cy="5643602"/>
          </a:xfrm>
          <a:prstGeom prst="moon">
            <a:avLst>
              <a:gd name="adj" fmla="val 12308"/>
            </a:avLst>
          </a:prstGeom>
          <a:gradFill flip="none" rotWithShape="1">
            <a:gsLst>
              <a:gs pos="48000">
                <a:schemeClr val="accent6">
                  <a:lumMod val="50000"/>
                </a:schemeClr>
              </a:gs>
              <a:gs pos="64999">
                <a:srgbClr val="F0EBD5"/>
              </a:gs>
              <a:gs pos="100000">
                <a:srgbClr val="D1C39F"/>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16" fill="hold" grpId="0" nodeType="withEffect">
                                  <p:stCondLst>
                                    <p:cond delay="0"/>
                                  </p:stCondLst>
                                  <p:childTnLst>
                                    <p:set>
                                      <p:cBhvr>
                                        <p:cTn id="8" dur="1" fill="hold">
                                          <p:stCondLst>
                                            <p:cond delay="0"/>
                                          </p:stCondLst>
                                        </p:cTn>
                                        <p:tgtEl>
                                          <p:spTgt spid="51"/>
                                        </p:tgtEl>
                                        <p:attrNameLst>
                                          <p:attrName>style.visibility</p:attrName>
                                        </p:attrNameLst>
                                      </p:cBhvr>
                                      <p:to>
                                        <p:strVal val="visible"/>
                                      </p:to>
                                    </p:set>
                                    <p:anim calcmode="lin" valueType="num">
                                      <p:cBhvr>
                                        <p:cTn id="9" dur="2000" fill="hold"/>
                                        <p:tgtEl>
                                          <p:spTgt spid="51"/>
                                        </p:tgtEl>
                                        <p:attrNameLst>
                                          <p:attrName>ppt_w</p:attrName>
                                        </p:attrNameLst>
                                      </p:cBhvr>
                                      <p:tavLst>
                                        <p:tav tm="0">
                                          <p:val>
                                            <p:fltVal val="0"/>
                                          </p:val>
                                        </p:tav>
                                        <p:tav tm="100000">
                                          <p:val>
                                            <p:strVal val="#ppt_w"/>
                                          </p:val>
                                        </p:tav>
                                      </p:tavLst>
                                    </p:anim>
                                    <p:anim calcmode="lin" valueType="num">
                                      <p:cBhvr>
                                        <p:cTn id="10" dur="2000" fill="hold"/>
                                        <p:tgtEl>
                                          <p:spTgt spid="51"/>
                                        </p:tgtEl>
                                        <p:attrNameLst>
                                          <p:attrName>ppt_h</p:attrName>
                                        </p:attrNameLst>
                                      </p:cBhvr>
                                      <p:tavLst>
                                        <p:tav tm="0">
                                          <p:val>
                                            <p:fltVal val="0"/>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p:cTn id="13" dur="2000" fill="hold"/>
                                        <p:tgtEl>
                                          <p:spTgt spid="52"/>
                                        </p:tgtEl>
                                        <p:attrNameLst>
                                          <p:attrName>ppt_w</p:attrName>
                                        </p:attrNameLst>
                                      </p:cBhvr>
                                      <p:tavLst>
                                        <p:tav tm="0">
                                          <p:val>
                                            <p:fltVal val="0"/>
                                          </p:val>
                                        </p:tav>
                                        <p:tav tm="100000">
                                          <p:val>
                                            <p:strVal val="#ppt_w"/>
                                          </p:val>
                                        </p:tav>
                                      </p:tavLst>
                                    </p:anim>
                                    <p:anim calcmode="lin" valueType="num">
                                      <p:cBhvr>
                                        <p:cTn id="14" dur="2000" fill="hold"/>
                                        <p:tgtEl>
                                          <p:spTgt spid="52"/>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p:cTn id="17" dur="2000" fill="hold"/>
                                        <p:tgtEl>
                                          <p:spTgt spid="53"/>
                                        </p:tgtEl>
                                        <p:attrNameLst>
                                          <p:attrName>ppt_w</p:attrName>
                                        </p:attrNameLst>
                                      </p:cBhvr>
                                      <p:tavLst>
                                        <p:tav tm="0">
                                          <p:val>
                                            <p:fltVal val="0"/>
                                          </p:val>
                                        </p:tav>
                                        <p:tav tm="100000">
                                          <p:val>
                                            <p:strVal val="#ppt_w"/>
                                          </p:val>
                                        </p:tav>
                                      </p:tavLst>
                                    </p:anim>
                                    <p:anim calcmode="lin" valueType="num">
                                      <p:cBhvr>
                                        <p:cTn id="18" dur="2000" fill="hold"/>
                                        <p:tgtEl>
                                          <p:spTgt spid="53"/>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54"/>
                                        </p:tgtEl>
                                        <p:attrNameLst>
                                          <p:attrName>style.visibility</p:attrName>
                                        </p:attrNameLst>
                                      </p:cBhvr>
                                      <p:to>
                                        <p:strVal val="visible"/>
                                      </p:to>
                                    </p:set>
                                    <p:anim calcmode="lin" valueType="num">
                                      <p:cBhvr>
                                        <p:cTn id="21" dur="2000" fill="hold"/>
                                        <p:tgtEl>
                                          <p:spTgt spid="54"/>
                                        </p:tgtEl>
                                        <p:attrNameLst>
                                          <p:attrName>ppt_w</p:attrName>
                                        </p:attrNameLst>
                                      </p:cBhvr>
                                      <p:tavLst>
                                        <p:tav tm="0">
                                          <p:val>
                                            <p:fltVal val="0"/>
                                          </p:val>
                                        </p:tav>
                                        <p:tav tm="100000">
                                          <p:val>
                                            <p:strVal val="#ppt_w"/>
                                          </p:val>
                                        </p:tav>
                                      </p:tavLst>
                                    </p:anim>
                                    <p:anim calcmode="lin" valueType="num">
                                      <p:cBhvr>
                                        <p:cTn id="22" dur="2000" fill="hold"/>
                                        <p:tgtEl>
                                          <p:spTgt spid="54"/>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2000" fill="hold"/>
                                        <p:tgtEl>
                                          <p:spTgt spid="55"/>
                                        </p:tgtEl>
                                        <p:attrNameLst>
                                          <p:attrName>ppt_w</p:attrName>
                                        </p:attrNameLst>
                                      </p:cBhvr>
                                      <p:tavLst>
                                        <p:tav tm="0">
                                          <p:val>
                                            <p:fltVal val="0"/>
                                          </p:val>
                                        </p:tav>
                                        <p:tav tm="100000">
                                          <p:val>
                                            <p:strVal val="#ppt_w"/>
                                          </p:val>
                                        </p:tav>
                                      </p:tavLst>
                                    </p:anim>
                                    <p:anim calcmode="lin" valueType="num">
                                      <p:cBhvr>
                                        <p:cTn id="26" dur="2000" fill="hold"/>
                                        <p:tgtEl>
                                          <p:spTgt spid="55"/>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p:cTn id="29" dur="2000" fill="hold"/>
                                        <p:tgtEl>
                                          <p:spTgt spid="56"/>
                                        </p:tgtEl>
                                        <p:attrNameLst>
                                          <p:attrName>ppt_w</p:attrName>
                                        </p:attrNameLst>
                                      </p:cBhvr>
                                      <p:tavLst>
                                        <p:tav tm="0">
                                          <p:val>
                                            <p:fltVal val="0"/>
                                          </p:val>
                                        </p:tav>
                                        <p:tav tm="100000">
                                          <p:val>
                                            <p:strVal val="#ppt_w"/>
                                          </p:val>
                                        </p:tav>
                                      </p:tavLst>
                                    </p:anim>
                                    <p:anim calcmode="lin" valueType="num">
                                      <p:cBhvr>
                                        <p:cTn id="30" dur="2000" fill="hold"/>
                                        <p:tgtEl>
                                          <p:spTgt spid="56"/>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57"/>
                                        </p:tgtEl>
                                        <p:attrNameLst>
                                          <p:attrName>style.visibility</p:attrName>
                                        </p:attrNameLst>
                                      </p:cBhvr>
                                      <p:to>
                                        <p:strVal val="visible"/>
                                      </p:to>
                                    </p:set>
                                    <p:anim calcmode="lin" valueType="num">
                                      <p:cBhvr>
                                        <p:cTn id="33" dur="2000" fill="hold"/>
                                        <p:tgtEl>
                                          <p:spTgt spid="57"/>
                                        </p:tgtEl>
                                        <p:attrNameLst>
                                          <p:attrName>ppt_w</p:attrName>
                                        </p:attrNameLst>
                                      </p:cBhvr>
                                      <p:tavLst>
                                        <p:tav tm="0">
                                          <p:val>
                                            <p:fltVal val="0"/>
                                          </p:val>
                                        </p:tav>
                                        <p:tav tm="100000">
                                          <p:val>
                                            <p:strVal val="#ppt_w"/>
                                          </p:val>
                                        </p:tav>
                                      </p:tavLst>
                                    </p:anim>
                                    <p:anim calcmode="lin" valueType="num">
                                      <p:cBhvr>
                                        <p:cTn id="34" dur="2000" fill="hold"/>
                                        <p:tgtEl>
                                          <p:spTgt spid="57"/>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58"/>
                                        </p:tgtEl>
                                        <p:attrNameLst>
                                          <p:attrName>style.visibility</p:attrName>
                                        </p:attrNameLst>
                                      </p:cBhvr>
                                      <p:to>
                                        <p:strVal val="visible"/>
                                      </p:to>
                                    </p:set>
                                    <p:anim calcmode="lin" valueType="num">
                                      <p:cBhvr>
                                        <p:cTn id="37" dur="2000" fill="hold"/>
                                        <p:tgtEl>
                                          <p:spTgt spid="58"/>
                                        </p:tgtEl>
                                        <p:attrNameLst>
                                          <p:attrName>ppt_w</p:attrName>
                                        </p:attrNameLst>
                                      </p:cBhvr>
                                      <p:tavLst>
                                        <p:tav tm="0">
                                          <p:val>
                                            <p:fltVal val="0"/>
                                          </p:val>
                                        </p:tav>
                                        <p:tav tm="100000">
                                          <p:val>
                                            <p:strVal val="#ppt_w"/>
                                          </p:val>
                                        </p:tav>
                                      </p:tavLst>
                                    </p:anim>
                                    <p:anim calcmode="lin" valueType="num">
                                      <p:cBhvr>
                                        <p:cTn id="38" dur="2000" fill="hold"/>
                                        <p:tgtEl>
                                          <p:spTgt spid="58"/>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59"/>
                                        </p:tgtEl>
                                        <p:attrNameLst>
                                          <p:attrName>style.visibility</p:attrName>
                                        </p:attrNameLst>
                                      </p:cBhvr>
                                      <p:to>
                                        <p:strVal val="visible"/>
                                      </p:to>
                                    </p:set>
                                    <p:anim calcmode="lin" valueType="num">
                                      <p:cBhvr>
                                        <p:cTn id="41" dur="2000" fill="hold"/>
                                        <p:tgtEl>
                                          <p:spTgt spid="59"/>
                                        </p:tgtEl>
                                        <p:attrNameLst>
                                          <p:attrName>ppt_w</p:attrName>
                                        </p:attrNameLst>
                                      </p:cBhvr>
                                      <p:tavLst>
                                        <p:tav tm="0">
                                          <p:val>
                                            <p:fltVal val="0"/>
                                          </p:val>
                                        </p:tav>
                                        <p:tav tm="100000">
                                          <p:val>
                                            <p:strVal val="#ppt_w"/>
                                          </p:val>
                                        </p:tav>
                                      </p:tavLst>
                                    </p:anim>
                                    <p:anim calcmode="lin" valueType="num">
                                      <p:cBhvr>
                                        <p:cTn id="42" dur="2000" fill="hold"/>
                                        <p:tgtEl>
                                          <p:spTgt spid="59"/>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p:cTn id="45" dur="2000" fill="hold"/>
                                        <p:tgtEl>
                                          <p:spTgt spid="60"/>
                                        </p:tgtEl>
                                        <p:attrNameLst>
                                          <p:attrName>ppt_w</p:attrName>
                                        </p:attrNameLst>
                                      </p:cBhvr>
                                      <p:tavLst>
                                        <p:tav tm="0">
                                          <p:val>
                                            <p:fltVal val="0"/>
                                          </p:val>
                                        </p:tav>
                                        <p:tav tm="100000">
                                          <p:val>
                                            <p:strVal val="#ppt_w"/>
                                          </p:val>
                                        </p:tav>
                                      </p:tavLst>
                                    </p:anim>
                                    <p:anim calcmode="lin" valueType="num">
                                      <p:cBhvr>
                                        <p:cTn id="46" dur="2000" fill="hold"/>
                                        <p:tgtEl>
                                          <p:spTgt spid="60"/>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2000" fill="hold"/>
                                        <p:tgtEl>
                                          <p:spTgt spid="61"/>
                                        </p:tgtEl>
                                        <p:attrNameLst>
                                          <p:attrName>ppt_w</p:attrName>
                                        </p:attrNameLst>
                                      </p:cBhvr>
                                      <p:tavLst>
                                        <p:tav tm="0">
                                          <p:val>
                                            <p:fltVal val="0"/>
                                          </p:val>
                                        </p:tav>
                                        <p:tav tm="100000">
                                          <p:val>
                                            <p:strVal val="#ppt_w"/>
                                          </p:val>
                                        </p:tav>
                                      </p:tavLst>
                                    </p:anim>
                                    <p:anim calcmode="lin" valueType="num">
                                      <p:cBhvr>
                                        <p:cTn id="50" dur="2000" fill="hold"/>
                                        <p:tgtEl>
                                          <p:spTgt spid="61"/>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p:cTn id="53" dur="2000" fill="hold"/>
                                        <p:tgtEl>
                                          <p:spTgt spid="62"/>
                                        </p:tgtEl>
                                        <p:attrNameLst>
                                          <p:attrName>ppt_w</p:attrName>
                                        </p:attrNameLst>
                                      </p:cBhvr>
                                      <p:tavLst>
                                        <p:tav tm="0">
                                          <p:val>
                                            <p:fltVal val="0"/>
                                          </p:val>
                                        </p:tav>
                                        <p:tav tm="100000">
                                          <p:val>
                                            <p:strVal val="#ppt_w"/>
                                          </p:val>
                                        </p:tav>
                                      </p:tavLst>
                                    </p:anim>
                                    <p:anim calcmode="lin" valueType="num">
                                      <p:cBhvr>
                                        <p:cTn id="54" dur="2000" fill="hold"/>
                                        <p:tgtEl>
                                          <p:spTgt spid="62"/>
                                        </p:tgtEl>
                                        <p:attrNameLst>
                                          <p:attrName>ppt_h</p:attrName>
                                        </p:attrNameLst>
                                      </p:cBhvr>
                                      <p:tavLst>
                                        <p:tav tm="0">
                                          <p:val>
                                            <p:fltVal val="0"/>
                                          </p:val>
                                        </p:tav>
                                        <p:tav tm="100000">
                                          <p:val>
                                            <p:strVal val="#ppt_h"/>
                                          </p:val>
                                        </p:tav>
                                      </p:tavLst>
                                    </p:anim>
                                  </p:childTnLst>
                                </p:cTn>
                              </p:par>
                              <p:par>
                                <p:cTn id="55" presetID="8" presetClass="emph" presetSubtype="0" fill="hold" grpId="1" nodeType="withEffect">
                                  <p:stCondLst>
                                    <p:cond delay="0"/>
                                  </p:stCondLst>
                                  <p:childTnLst>
                                    <p:animRot by="21600000">
                                      <p:cBhvr>
                                        <p:cTn id="56" dur="2000" fill="hold"/>
                                        <p:tgtEl>
                                          <p:spTgt spid="51"/>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2"/>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3"/>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54"/>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55"/>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56"/>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5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58"/>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59"/>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60"/>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61"/>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62"/>
                                        </p:tgtEl>
                                        <p:attrNameLst>
                                          <p:attrName>r</p:attrName>
                                        </p:attrNameLst>
                                      </p:cBhvr>
                                    </p:animRot>
                                  </p:childTnLst>
                                </p:cTn>
                              </p:par>
                              <p:par>
                                <p:cTn id="79" presetID="16" presetClass="entr" presetSubtype="21" fill="hold" grpId="5"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barn(inVertical)">
                                      <p:cBhvr>
                                        <p:cTn id="81" dur="2000"/>
                                        <p:tgtEl>
                                          <p:spTgt spid="51"/>
                                        </p:tgtEl>
                                      </p:cBhvr>
                                    </p:animEffect>
                                  </p:childTnLst>
                                </p:cTn>
                              </p:par>
                              <p:par>
                                <p:cTn id="82" presetID="16" presetClass="entr" presetSubtype="21" fill="hold" grpId="5" nodeType="withEffect">
                                  <p:stCondLst>
                                    <p:cond delay="0"/>
                                  </p:stCondLst>
                                  <p:childTnLst>
                                    <p:set>
                                      <p:cBhvr>
                                        <p:cTn id="83" dur="1" fill="hold">
                                          <p:stCondLst>
                                            <p:cond delay="0"/>
                                          </p:stCondLst>
                                        </p:cTn>
                                        <p:tgtEl>
                                          <p:spTgt spid="52"/>
                                        </p:tgtEl>
                                        <p:attrNameLst>
                                          <p:attrName>style.visibility</p:attrName>
                                        </p:attrNameLst>
                                      </p:cBhvr>
                                      <p:to>
                                        <p:strVal val="visible"/>
                                      </p:to>
                                    </p:set>
                                    <p:animEffect transition="in" filter="barn(inVertical)">
                                      <p:cBhvr>
                                        <p:cTn id="84" dur="2000"/>
                                        <p:tgtEl>
                                          <p:spTgt spid="52"/>
                                        </p:tgtEl>
                                      </p:cBhvr>
                                    </p:animEffect>
                                  </p:childTnLst>
                                </p:cTn>
                              </p:par>
                              <p:par>
                                <p:cTn id="85" presetID="16" presetClass="entr" presetSubtype="21" fill="hold" grpId="5" nodeType="with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barn(inVertical)">
                                      <p:cBhvr>
                                        <p:cTn id="87" dur="2000"/>
                                        <p:tgtEl>
                                          <p:spTgt spid="53"/>
                                        </p:tgtEl>
                                      </p:cBhvr>
                                    </p:animEffect>
                                  </p:childTnLst>
                                </p:cTn>
                              </p:par>
                              <p:par>
                                <p:cTn id="88" presetID="16" presetClass="entr" presetSubtype="21" fill="hold" grpId="5" nodeType="with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barn(inVertical)">
                                      <p:cBhvr>
                                        <p:cTn id="90" dur="2000"/>
                                        <p:tgtEl>
                                          <p:spTgt spid="54"/>
                                        </p:tgtEl>
                                      </p:cBhvr>
                                    </p:animEffect>
                                  </p:childTnLst>
                                </p:cTn>
                              </p:par>
                              <p:par>
                                <p:cTn id="91" presetID="16" presetClass="entr" presetSubtype="21" fill="hold" grpId="5" nodeType="withEffect">
                                  <p:stCondLst>
                                    <p:cond delay="0"/>
                                  </p:stCondLst>
                                  <p:childTnLst>
                                    <p:set>
                                      <p:cBhvr>
                                        <p:cTn id="92" dur="1" fill="hold">
                                          <p:stCondLst>
                                            <p:cond delay="0"/>
                                          </p:stCondLst>
                                        </p:cTn>
                                        <p:tgtEl>
                                          <p:spTgt spid="55"/>
                                        </p:tgtEl>
                                        <p:attrNameLst>
                                          <p:attrName>style.visibility</p:attrName>
                                        </p:attrNameLst>
                                      </p:cBhvr>
                                      <p:to>
                                        <p:strVal val="visible"/>
                                      </p:to>
                                    </p:set>
                                    <p:animEffect transition="in" filter="barn(inVertical)">
                                      <p:cBhvr>
                                        <p:cTn id="93" dur="2000"/>
                                        <p:tgtEl>
                                          <p:spTgt spid="55"/>
                                        </p:tgtEl>
                                      </p:cBhvr>
                                    </p:animEffect>
                                  </p:childTnLst>
                                </p:cTn>
                              </p:par>
                              <p:par>
                                <p:cTn id="94" presetID="16" presetClass="entr" presetSubtype="21" fill="hold" grpId="5" nodeType="withEffect">
                                  <p:stCondLst>
                                    <p:cond delay="0"/>
                                  </p:stCondLst>
                                  <p:childTnLst>
                                    <p:set>
                                      <p:cBhvr>
                                        <p:cTn id="95" dur="1" fill="hold">
                                          <p:stCondLst>
                                            <p:cond delay="0"/>
                                          </p:stCondLst>
                                        </p:cTn>
                                        <p:tgtEl>
                                          <p:spTgt spid="56"/>
                                        </p:tgtEl>
                                        <p:attrNameLst>
                                          <p:attrName>style.visibility</p:attrName>
                                        </p:attrNameLst>
                                      </p:cBhvr>
                                      <p:to>
                                        <p:strVal val="visible"/>
                                      </p:to>
                                    </p:set>
                                    <p:animEffect transition="in" filter="barn(inVertical)">
                                      <p:cBhvr>
                                        <p:cTn id="96" dur="2000"/>
                                        <p:tgtEl>
                                          <p:spTgt spid="56"/>
                                        </p:tgtEl>
                                      </p:cBhvr>
                                    </p:animEffect>
                                  </p:childTnLst>
                                </p:cTn>
                              </p:par>
                              <p:par>
                                <p:cTn id="97" presetID="16" presetClass="entr" presetSubtype="21" fill="hold" grpId="5" nodeType="withEffect">
                                  <p:stCondLst>
                                    <p:cond delay="0"/>
                                  </p:stCondLst>
                                  <p:childTnLst>
                                    <p:set>
                                      <p:cBhvr>
                                        <p:cTn id="98" dur="1" fill="hold">
                                          <p:stCondLst>
                                            <p:cond delay="0"/>
                                          </p:stCondLst>
                                        </p:cTn>
                                        <p:tgtEl>
                                          <p:spTgt spid="57"/>
                                        </p:tgtEl>
                                        <p:attrNameLst>
                                          <p:attrName>style.visibility</p:attrName>
                                        </p:attrNameLst>
                                      </p:cBhvr>
                                      <p:to>
                                        <p:strVal val="visible"/>
                                      </p:to>
                                    </p:set>
                                    <p:animEffect transition="in" filter="barn(inVertical)">
                                      <p:cBhvr>
                                        <p:cTn id="99" dur="2000"/>
                                        <p:tgtEl>
                                          <p:spTgt spid="57"/>
                                        </p:tgtEl>
                                      </p:cBhvr>
                                    </p:animEffect>
                                  </p:childTnLst>
                                </p:cTn>
                              </p:par>
                              <p:par>
                                <p:cTn id="100" presetID="16" presetClass="entr" presetSubtype="21" fill="hold" grpId="5" nodeType="withEffect">
                                  <p:stCondLst>
                                    <p:cond delay="0"/>
                                  </p:stCondLst>
                                  <p:childTnLst>
                                    <p:set>
                                      <p:cBhvr>
                                        <p:cTn id="101" dur="1" fill="hold">
                                          <p:stCondLst>
                                            <p:cond delay="0"/>
                                          </p:stCondLst>
                                        </p:cTn>
                                        <p:tgtEl>
                                          <p:spTgt spid="58"/>
                                        </p:tgtEl>
                                        <p:attrNameLst>
                                          <p:attrName>style.visibility</p:attrName>
                                        </p:attrNameLst>
                                      </p:cBhvr>
                                      <p:to>
                                        <p:strVal val="visible"/>
                                      </p:to>
                                    </p:set>
                                    <p:animEffect transition="in" filter="barn(inVertical)">
                                      <p:cBhvr>
                                        <p:cTn id="102" dur="2000"/>
                                        <p:tgtEl>
                                          <p:spTgt spid="58"/>
                                        </p:tgtEl>
                                      </p:cBhvr>
                                    </p:animEffect>
                                  </p:childTnLst>
                                </p:cTn>
                              </p:par>
                              <p:par>
                                <p:cTn id="103" presetID="16" presetClass="entr" presetSubtype="21" fill="hold" grpId="5" nodeType="withEffect">
                                  <p:stCondLst>
                                    <p:cond delay="0"/>
                                  </p:stCondLst>
                                  <p:childTnLst>
                                    <p:set>
                                      <p:cBhvr>
                                        <p:cTn id="104" dur="1" fill="hold">
                                          <p:stCondLst>
                                            <p:cond delay="0"/>
                                          </p:stCondLst>
                                        </p:cTn>
                                        <p:tgtEl>
                                          <p:spTgt spid="59"/>
                                        </p:tgtEl>
                                        <p:attrNameLst>
                                          <p:attrName>style.visibility</p:attrName>
                                        </p:attrNameLst>
                                      </p:cBhvr>
                                      <p:to>
                                        <p:strVal val="visible"/>
                                      </p:to>
                                    </p:set>
                                    <p:animEffect transition="in" filter="barn(inVertical)">
                                      <p:cBhvr>
                                        <p:cTn id="105" dur="2000"/>
                                        <p:tgtEl>
                                          <p:spTgt spid="59"/>
                                        </p:tgtEl>
                                      </p:cBhvr>
                                    </p:animEffect>
                                  </p:childTnLst>
                                </p:cTn>
                              </p:par>
                              <p:par>
                                <p:cTn id="106" presetID="16" presetClass="entr" presetSubtype="21" fill="hold" grpId="5" nodeType="withEffect">
                                  <p:stCondLst>
                                    <p:cond delay="0"/>
                                  </p:stCondLst>
                                  <p:childTnLst>
                                    <p:set>
                                      <p:cBhvr>
                                        <p:cTn id="107" dur="1" fill="hold">
                                          <p:stCondLst>
                                            <p:cond delay="0"/>
                                          </p:stCondLst>
                                        </p:cTn>
                                        <p:tgtEl>
                                          <p:spTgt spid="60"/>
                                        </p:tgtEl>
                                        <p:attrNameLst>
                                          <p:attrName>style.visibility</p:attrName>
                                        </p:attrNameLst>
                                      </p:cBhvr>
                                      <p:to>
                                        <p:strVal val="visible"/>
                                      </p:to>
                                    </p:set>
                                    <p:animEffect transition="in" filter="barn(inVertical)">
                                      <p:cBhvr>
                                        <p:cTn id="108" dur="2000"/>
                                        <p:tgtEl>
                                          <p:spTgt spid="60"/>
                                        </p:tgtEl>
                                      </p:cBhvr>
                                    </p:animEffect>
                                  </p:childTnLst>
                                </p:cTn>
                              </p:par>
                              <p:par>
                                <p:cTn id="109" presetID="16" presetClass="entr" presetSubtype="21" fill="hold" grpId="5" nodeType="withEffect">
                                  <p:stCondLst>
                                    <p:cond delay="0"/>
                                  </p:stCondLst>
                                  <p:childTnLst>
                                    <p:set>
                                      <p:cBhvr>
                                        <p:cTn id="110" dur="1" fill="hold">
                                          <p:stCondLst>
                                            <p:cond delay="0"/>
                                          </p:stCondLst>
                                        </p:cTn>
                                        <p:tgtEl>
                                          <p:spTgt spid="61"/>
                                        </p:tgtEl>
                                        <p:attrNameLst>
                                          <p:attrName>style.visibility</p:attrName>
                                        </p:attrNameLst>
                                      </p:cBhvr>
                                      <p:to>
                                        <p:strVal val="visible"/>
                                      </p:to>
                                    </p:set>
                                    <p:animEffect transition="in" filter="barn(inVertical)">
                                      <p:cBhvr>
                                        <p:cTn id="111" dur="2000"/>
                                        <p:tgtEl>
                                          <p:spTgt spid="61"/>
                                        </p:tgtEl>
                                      </p:cBhvr>
                                    </p:animEffect>
                                  </p:childTnLst>
                                </p:cTn>
                              </p:par>
                              <p:par>
                                <p:cTn id="112" presetID="16" presetClass="entr" presetSubtype="21" fill="hold" grpId="5" nodeType="withEffect">
                                  <p:stCondLst>
                                    <p:cond delay="0"/>
                                  </p:stCondLst>
                                  <p:childTnLst>
                                    <p:set>
                                      <p:cBhvr>
                                        <p:cTn id="113" dur="1" fill="hold">
                                          <p:stCondLst>
                                            <p:cond delay="0"/>
                                          </p:stCondLst>
                                        </p:cTn>
                                        <p:tgtEl>
                                          <p:spTgt spid="62"/>
                                        </p:tgtEl>
                                        <p:attrNameLst>
                                          <p:attrName>style.visibility</p:attrName>
                                        </p:attrNameLst>
                                      </p:cBhvr>
                                      <p:to>
                                        <p:strVal val="visible"/>
                                      </p:to>
                                    </p:set>
                                    <p:animEffect transition="in" filter="barn(inVertical)">
                                      <p:cBhvr>
                                        <p:cTn id="114" dur="2000"/>
                                        <p:tgtEl>
                                          <p:spTgt spid="62"/>
                                        </p:tgtEl>
                                      </p:cBhvr>
                                    </p:animEffect>
                                  </p:childTnLst>
                                </p:cTn>
                              </p:par>
                              <p:par>
                                <p:cTn id="115" presetID="3" presetClass="entr" presetSubtype="5" fill="hold" grpId="2" nodeType="withEffect">
                                  <p:stCondLst>
                                    <p:cond delay="0"/>
                                  </p:stCondLst>
                                  <p:childTnLst>
                                    <p:set>
                                      <p:cBhvr>
                                        <p:cTn id="116" dur="1" fill="hold">
                                          <p:stCondLst>
                                            <p:cond delay="0"/>
                                          </p:stCondLst>
                                        </p:cTn>
                                        <p:tgtEl>
                                          <p:spTgt spid="51"/>
                                        </p:tgtEl>
                                        <p:attrNameLst>
                                          <p:attrName>style.visibility</p:attrName>
                                        </p:attrNameLst>
                                      </p:cBhvr>
                                      <p:to>
                                        <p:strVal val="visible"/>
                                      </p:to>
                                    </p:set>
                                    <p:animEffect transition="in" filter="blinds(vertical)">
                                      <p:cBhvr>
                                        <p:cTn id="117" dur="2000"/>
                                        <p:tgtEl>
                                          <p:spTgt spid="51"/>
                                        </p:tgtEl>
                                      </p:cBhvr>
                                    </p:animEffect>
                                  </p:childTnLst>
                                </p:cTn>
                              </p:par>
                              <p:par>
                                <p:cTn id="118" presetID="3" presetClass="entr" presetSubtype="5" fill="hold" grpId="2" nodeType="withEffect">
                                  <p:stCondLst>
                                    <p:cond delay="0"/>
                                  </p:stCondLst>
                                  <p:childTnLst>
                                    <p:set>
                                      <p:cBhvr>
                                        <p:cTn id="119" dur="1" fill="hold">
                                          <p:stCondLst>
                                            <p:cond delay="0"/>
                                          </p:stCondLst>
                                        </p:cTn>
                                        <p:tgtEl>
                                          <p:spTgt spid="52"/>
                                        </p:tgtEl>
                                        <p:attrNameLst>
                                          <p:attrName>style.visibility</p:attrName>
                                        </p:attrNameLst>
                                      </p:cBhvr>
                                      <p:to>
                                        <p:strVal val="visible"/>
                                      </p:to>
                                    </p:set>
                                    <p:animEffect transition="in" filter="blinds(vertical)">
                                      <p:cBhvr>
                                        <p:cTn id="120" dur="2000"/>
                                        <p:tgtEl>
                                          <p:spTgt spid="52"/>
                                        </p:tgtEl>
                                      </p:cBhvr>
                                    </p:animEffect>
                                  </p:childTnLst>
                                </p:cTn>
                              </p:par>
                              <p:par>
                                <p:cTn id="121" presetID="3" presetClass="entr" presetSubtype="5" fill="hold" grpId="2" nodeType="withEffect">
                                  <p:stCondLst>
                                    <p:cond delay="0"/>
                                  </p:stCondLst>
                                  <p:childTnLst>
                                    <p:set>
                                      <p:cBhvr>
                                        <p:cTn id="122" dur="1" fill="hold">
                                          <p:stCondLst>
                                            <p:cond delay="0"/>
                                          </p:stCondLst>
                                        </p:cTn>
                                        <p:tgtEl>
                                          <p:spTgt spid="53"/>
                                        </p:tgtEl>
                                        <p:attrNameLst>
                                          <p:attrName>style.visibility</p:attrName>
                                        </p:attrNameLst>
                                      </p:cBhvr>
                                      <p:to>
                                        <p:strVal val="visible"/>
                                      </p:to>
                                    </p:set>
                                    <p:animEffect transition="in" filter="blinds(vertical)">
                                      <p:cBhvr>
                                        <p:cTn id="123" dur="2000"/>
                                        <p:tgtEl>
                                          <p:spTgt spid="53"/>
                                        </p:tgtEl>
                                      </p:cBhvr>
                                    </p:animEffect>
                                  </p:childTnLst>
                                </p:cTn>
                              </p:par>
                              <p:par>
                                <p:cTn id="124" presetID="3" presetClass="entr" presetSubtype="5" fill="hold" grpId="2" nodeType="withEffect">
                                  <p:stCondLst>
                                    <p:cond delay="0"/>
                                  </p:stCondLst>
                                  <p:childTnLst>
                                    <p:set>
                                      <p:cBhvr>
                                        <p:cTn id="125" dur="1" fill="hold">
                                          <p:stCondLst>
                                            <p:cond delay="0"/>
                                          </p:stCondLst>
                                        </p:cTn>
                                        <p:tgtEl>
                                          <p:spTgt spid="54"/>
                                        </p:tgtEl>
                                        <p:attrNameLst>
                                          <p:attrName>style.visibility</p:attrName>
                                        </p:attrNameLst>
                                      </p:cBhvr>
                                      <p:to>
                                        <p:strVal val="visible"/>
                                      </p:to>
                                    </p:set>
                                    <p:animEffect transition="in" filter="blinds(vertical)">
                                      <p:cBhvr>
                                        <p:cTn id="126" dur="2000"/>
                                        <p:tgtEl>
                                          <p:spTgt spid="54"/>
                                        </p:tgtEl>
                                      </p:cBhvr>
                                    </p:animEffect>
                                  </p:childTnLst>
                                </p:cTn>
                              </p:par>
                              <p:par>
                                <p:cTn id="127" presetID="3" presetClass="entr" presetSubtype="5" fill="hold" grpId="2" nodeType="withEffect">
                                  <p:stCondLst>
                                    <p:cond delay="0"/>
                                  </p:stCondLst>
                                  <p:childTnLst>
                                    <p:set>
                                      <p:cBhvr>
                                        <p:cTn id="128" dur="1" fill="hold">
                                          <p:stCondLst>
                                            <p:cond delay="0"/>
                                          </p:stCondLst>
                                        </p:cTn>
                                        <p:tgtEl>
                                          <p:spTgt spid="55"/>
                                        </p:tgtEl>
                                        <p:attrNameLst>
                                          <p:attrName>style.visibility</p:attrName>
                                        </p:attrNameLst>
                                      </p:cBhvr>
                                      <p:to>
                                        <p:strVal val="visible"/>
                                      </p:to>
                                    </p:set>
                                    <p:animEffect transition="in" filter="blinds(vertical)">
                                      <p:cBhvr>
                                        <p:cTn id="129" dur="2000"/>
                                        <p:tgtEl>
                                          <p:spTgt spid="55"/>
                                        </p:tgtEl>
                                      </p:cBhvr>
                                    </p:animEffect>
                                  </p:childTnLst>
                                </p:cTn>
                              </p:par>
                              <p:par>
                                <p:cTn id="130" presetID="3" presetClass="entr" presetSubtype="5" fill="hold" grpId="2" nodeType="withEffect">
                                  <p:stCondLst>
                                    <p:cond delay="0"/>
                                  </p:stCondLst>
                                  <p:childTnLst>
                                    <p:set>
                                      <p:cBhvr>
                                        <p:cTn id="131" dur="1" fill="hold">
                                          <p:stCondLst>
                                            <p:cond delay="0"/>
                                          </p:stCondLst>
                                        </p:cTn>
                                        <p:tgtEl>
                                          <p:spTgt spid="56"/>
                                        </p:tgtEl>
                                        <p:attrNameLst>
                                          <p:attrName>style.visibility</p:attrName>
                                        </p:attrNameLst>
                                      </p:cBhvr>
                                      <p:to>
                                        <p:strVal val="visible"/>
                                      </p:to>
                                    </p:set>
                                    <p:animEffect transition="in" filter="blinds(vertical)">
                                      <p:cBhvr>
                                        <p:cTn id="132" dur="2000"/>
                                        <p:tgtEl>
                                          <p:spTgt spid="56"/>
                                        </p:tgtEl>
                                      </p:cBhvr>
                                    </p:animEffect>
                                  </p:childTnLst>
                                </p:cTn>
                              </p:par>
                              <p:par>
                                <p:cTn id="133" presetID="3" presetClass="entr" presetSubtype="5" fill="hold" grpId="2"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blinds(vertical)">
                                      <p:cBhvr>
                                        <p:cTn id="135" dur="2000"/>
                                        <p:tgtEl>
                                          <p:spTgt spid="57"/>
                                        </p:tgtEl>
                                      </p:cBhvr>
                                    </p:animEffect>
                                  </p:childTnLst>
                                </p:cTn>
                              </p:par>
                              <p:par>
                                <p:cTn id="136" presetID="3" presetClass="entr" presetSubtype="5" fill="hold" grpId="2" nodeType="withEffect">
                                  <p:stCondLst>
                                    <p:cond delay="0"/>
                                  </p:stCondLst>
                                  <p:childTnLst>
                                    <p:set>
                                      <p:cBhvr>
                                        <p:cTn id="137" dur="1" fill="hold">
                                          <p:stCondLst>
                                            <p:cond delay="0"/>
                                          </p:stCondLst>
                                        </p:cTn>
                                        <p:tgtEl>
                                          <p:spTgt spid="58"/>
                                        </p:tgtEl>
                                        <p:attrNameLst>
                                          <p:attrName>style.visibility</p:attrName>
                                        </p:attrNameLst>
                                      </p:cBhvr>
                                      <p:to>
                                        <p:strVal val="visible"/>
                                      </p:to>
                                    </p:set>
                                    <p:animEffect transition="in" filter="blinds(vertical)">
                                      <p:cBhvr>
                                        <p:cTn id="138" dur="2000"/>
                                        <p:tgtEl>
                                          <p:spTgt spid="58"/>
                                        </p:tgtEl>
                                      </p:cBhvr>
                                    </p:animEffect>
                                  </p:childTnLst>
                                </p:cTn>
                              </p:par>
                              <p:par>
                                <p:cTn id="139" presetID="3" presetClass="entr" presetSubtype="5" fill="hold" grpId="2" nodeType="withEffect">
                                  <p:stCondLst>
                                    <p:cond delay="0"/>
                                  </p:stCondLst>
                                  <p:childTnLst>
                                    <p:set>
                                      <p:cBhvr>
                                        <p:cTn id="140" dur="1" fill="hold">
                                          <p:stCondLst>
                                            <p:cond delay="0"/>
                                          </p:stCondLst>
                                        </p:cTn>
                                        <p:tgtEl>
                                          <p:spTgt spid="59"/>
                                        </p:tgtEl>
                                        <p:attrNameLst>
                                          <p:attrName>style.visibility</p:attrName>
                                        </p:attrNameLst>
                                      </p:cBhvr>
                                      <p:to>
                                        <p:strVal val="visible"/>
                                      </p:to>
                                    </p:set>
                                    <p:animEffect transition="in" filter="blinds(vertical)">
                                      <p:cBhvr>
                                        <p:cTn id="141" dur="2000"/>
                                        <p:tgtEl>
                                          <p:spTgt spid="59"/>
                                        </p:tgtEl>
                                      </p:cBhvr>
                                    </p:animEffect>
                                  </p:childTnLst>
                                </p:cTn>
                              </p:par>
                              <p:par>
                                <p:cTn id="142" presetID="3" presetClass="entr" presetSubtype="5" fill="hold" grpId="2" nodeType="withEffect">
                                  <p:stCondLst>
                                    <p:cond delay="0"/>
                                  </p:stCondLst>
                                  <p:childTnLst>
                                    <p:set>
                                      <p:cBhvr>
                                        <p:cTn id="143" dur="1" fill="hold">
                                          <p:stCondLst>
                                            <p:cond delay="0"/>
                                          </p:stCondLst>
                                        </p:cTn>
                                        <p:tgtEl>
                                          <p:spTgt spid="60"/>
                                        </p:tgtEl>
                                        <p:attrNameLst>
                                          <p:attrName>style.visibility</p:attrName>
                                        </p:attrNameLst>
                                      </p:cBhvr>
                                      <p:to>
                                        <p:strVal val="visible"/>
                                      </p:to>
                                    </p:set>
                                    <p:animEffect transition="in" filter="blinds(vertical)">
                                      <p:cBhvr>
                                        <p:cTn id="144" dur="2000"/>
                                        <p:tgtEl>
                                          <p:spTgt spid="60"/>
                                        </p:tgtEl>
                                      </p:cBhvr>
                                    </p:animEffect>
                                  </p:childTnLst>
                                </p:cTn>
                              </p:par>
                              <p:par>
                                <p:cTn id="145" presetID="3" presetClass="entr" presetSubtype="5" fill="hold" grpId="2" nodeType="withEffect">
                                  <p:stCondLst>
                                    <p:cond delay="0"/>
                                  </p:stCondLst>
                                  <p:childTnLst>
                                    <p:set>
                                      <p:cBhvr>
                                        <p:cTn id="146" dur="1" fill="hold">
                                          <p:stCondLst>
                                            <p:cond delay="0"/>
                                          </p:stCondLst>
                                        </p:cTn>
                                        <p:tgtEl>
                                          <p:spTgt spid="61"/>
                                        </p:tgtEl>
                                        <p:attrNameLst>
                                          <p:attrName>style.visibility</p:attrName>
                                        </p:attrNameLst>
                                      </p:cBhvr>
                                      <p:to>
                                        <p:strVal val="visible"/>
                                      </p:to>
                                    </p:set>
                                    <p:animEffect transition="in" filter="blinds(vertical)">
                                      <p:cBhvr>
                                        <p:cTn id="147" dur="2000"/>
                                        <p:tgtEl>
                                          <p:spTgt spid="61"/>
                                        </p:tgtEl>
                                      </p:cBhvr>
                                    </p:animEffect>
                                  </p:childTnLst>
                                </p:cTn>
                              </p:par>
                              <p:par>
                                <p:cTn id="148" presetID="3" presetClass="entr" presetSubtype="5" fill="hold" grpId="2" nodeType="withEffect">
                                  <p:stCondLst>
                                    <p:cond delay="0"/>
                                  </p:stCondLst>
                                  <p:childTnLst>
                                    <p:set>
                                      <p:cBhvr>
                                        <p:cTn id="149" dur="1" fill="hold">
                                          <p:stCondLst>
                                            <p:cond delay="0"/>
                                          </p:stCondLst>
                                        </p:cTn>
                                        <p:tgtEl>
                                          <p:spTgt spid="62"/>
                                        </p:tgtEl>
                                        <p:attrNameLst>
                                          <p:attrName>style.visibility</p:attrName>
                                        </p:attrNameLst>
                                      </p:cBhvr>
                                      <p:to>
                                        <p:strVal val="visible"/>
                                      </p:to>
                                    </p:set>
                                    <p:animEffect transition="in" filter="blinds(vertical)">
                                      <p:cBhvr>
                                        <p:cTn id="150" dur="2000"/>
                                        <p:tgtEl>
                                          <p:spTgt spid="62"/>
                                        </p:tgtEl>
                                      </p:cBhvr>
                                    </p:animEffect>
                                  </p:childTnLst>
                                </p:cTn>
                              </p:par>
                            </p:childTnLst>
                          </p:cTn>
                        </p:par>
                        <p:par>
                          <p:cTn id="151" fill="hold">
                            <p:stCondLst>
                              <p:cond delay="2000"/>
                            </p:stCondLst>
                            <p:childTnLst>
                              <p:par>
                                <p:cTn id="152" presetID="23" presetClass="exit" presetSubtype="544" fill="hold" grpId="3" nodeType="afterEffect">
                                  <p:stCondLst>
                                    <p:cond delay="0"/>
                                  </p:stCondLst>
                                  <p:childTnLst>
                                    <p:anim calcmode="lin" valueType="num">
                                      <p:cBhvr>
                                        <p:cTn id="153" dur="2000"/>
                                        <p:tgtEl>
                                          <p:spTgt spid="51"/>
                                        </p:tgtEl>
                                        <p:attrNameLst>
                                          <p:attrName>ppt_w</p:attrName>
                                        </p:attrNameLst>
                                      </p:cBhvr>
                                      <p:tavLst>
                                        <p:tav tm="0">
                                          <p:val>
                                            <p:strVal val="ppt_w"/>
                                          </p:val>
                                        </p:tav>
                                        <p:tav tm="100000">
                                          <p:val>
                                            <p:fltVal val="0"/>
                                          </p:val>
                                        </p:tav>
                                      </p:tavLst>
                                    </p:anim>
                                    <p:anim calcmode="lin" valueType="num">
                                      <p:cBhvr>
                                        <p:cTn id="154" dur="2000"/>
                                        <p:tgtEl>
                                          <p:spTgt spid="51"/>
                                        </p:tgtEl>
                                        <p:attrNameLst>
                                          <p:attrName>ppt_h</p:attrName>
                                        </p:attrNameLst>
                                      </p:cBhvr>
                                      <p:tavLst>
                                        <p:tav tm="0">
                                          <p:val>
                                            <p:strVal val="ppt_h"/>
                                          </p:val>
                                        </p:tav>
                                        <p:tav tm="100000">
                                          <p:val>
                                            <p:fltVal val="0"/>
                                          </p:val>
                                        </p:tav>
                                      </p:tavLst>
                                    </p:anim>
                                    <p:anim calcmode="lin" valueType="num">
                                      <p:cBhvr>
                                        <p:cTn id="155" dur="2000"/>
                                        <p:tgtEl>
                                          <p:spTgt spid="51"/>
                                        </p:tgtEl>
                                        <p:attrNameLst>
                                          <p:attrName>ppt_x</p:attrName>
                                        </p:attrNameLst>
                                      </p:cBhvr>
                                      <p:tavLst>
                                        <p:tav tm="0">
                                          <p:val>
                                            <p:strVal val="ppt_x"/>
                                          </p:val>
                                        </p:tav>
                                        <p:tav tm="100000">
                                          <p:val>
                                            <p:fltVal val="0.5"/>
                                          </p:val>
                                        </p:tav>
                                      </p:tavLst>
                                    </p:anim>
                                    <p:anim calcmode="lin" valueType="num">
                                      <p:cBhvr>
                                        <p:cTn id="156" dur="2000"/>
                                        <p:tgtEl>
                                          <p:spTgt spid="51"/>
                                        </p:tgtEl>
                                        <p:attrNameLst>
                                          <p:attrName>ppt_y</p:attrName>
                                        </p:attrNameLst>
                                      </p:cBhvr>
                                      <p:tavLst>
                                        <p:tav tm="0">
                                          <p:val>
                                            <p:strVal val="ppt_y"/>
                                          </p:val>
                                        </p:tav>
                                        <p:tav tm="100000">
                                          <p:val>
                                            <p:fltVal val="0.5"/>
                                          </p:val>
                                        </p:tav>
                                      </p:tavLst>
                                    </p:anim>
                                    <p:set>
                                      <p:cBhvr>
                                        <p:cTn id="157" dur="1" fill="hold">
                                          <p:stCondLst>
                                            <p:cond delay="1999"/>
                                          </p:stCondLst>
                                        </p:cTn>
                                        <p:tgtEl>
                                          <p:spTgt spid="51"/>
                                        </p:tgtEl>
                                        <p:attrNameLst>
                                          <p:attrName>style.visibility</p:attrName>
                                        </p:attrNameLst>
                                      </p:cBhvr>
                                      <p:to>
                                        <p:strVal val="hidden"/>
                                      </p:to>
                                    </p:set>
                                  </p:childTnLst>
                                </p:cTn>
                              </p:par>
                              <p:par>
                                <p:cTn id="158" presetID="23" presetClass="exit" presetSubtype="544" fill="hold" grpId="3" nodeType="withEffect">
                                  <p:stCondLst>
                                    <p:cond delay="0"/>
                                  </p:stCondLst>
                                  <p:childTnLst>
                                    <p:anim calcmode="lin" valueType="num">
                                      <p:cBhvr>
                                        <p:cTn id="159" dur="2000"/>
                                        <p:tgtEl>
                                          <p:spTgt spid="52"/>
                                        </p:tgtEl>
                                        <p:attrNameLst>
                                          <p:attrName>ppt_w</p:attrName>
                                        </p:attrNameLst>
                                      </p:cBhvr>
                                      <p:tavLst>
                                        <p:tav tm="0">
                                          <p:val>
                                            <p:strVal val="ppt_w"/>
                                          </p:val>
                                        </p:tav>
                                        <p:tav tm="100000">
                                          <p:val>
                                            <p:fltVal val="0"/>
                                          </p:val>
                                        </p:tav>
                                      </p:tavLst>
                                    </p:anim>
                                    <p:anim calcmode="lin" valueType="num">
                                      <p:cBhvr>
                                        <p:cTn id="160" dur="2000"/>
                                        <p:tgtEl>
                                          <p:spTgt spid="52"/>
                                        </p:tgtEl>
                                        <p:attrNameLst>
                                          <p:attrName>ppt_h</p:attrName>
                                        </p:attrNameLst>
                                      </p:cBhvr>
                                      <p:tavLst>
                                        <p:tav tm="0">
                                          <p:val>
                                            <p:strVal val="ppt_h"/>
                                          </p:val>
                                        </p:tav>
                                        <p:tav tm="100000">
                                          <p:val>
                                            <p:fltVal val="0"/>
                                          </p:val>
                                        </p:tav>
                                      </p:tavLst>
                                    </p:anim>
                                    <p:anim calcmode="lin" valueType="num">
                                      <p:cBhvr>
                                        <p:cTn id="161" dur="2000"/>
                                        <p:tgtEl>
                                          <p:spTgt spid="52"/>
                                        </p:tgtEl>
                                        <p:attrNameLst>
                                          <p:attrName>ppt_x</p:attrName>
                                        </p:attrNameLst>
                                      </p:cBhvr>
                                      <p:tavLst>
                                        <p:tav tm="0">
                                          <p:val>
                                            <p:strVal val="ppt_x"/>
                                          </p:val>
                                        </p:tav>
                                        <p:tav tm="100000">
                                          <p:val>
                                            <p:fltVal val="0.5"/>
                                          </p:val>
                                        </p:tav>
                                      </p:tavLst>
                                    </p:anim>
                                    <p:anim calcmode="lin" valueType="num">
                                      <p:cBhvr>
                                        <p:cTn id="162" dur="2000"/>
                                        <p:tgtEl>
                                          <p:spTgt spid="52"/>
                                        </p:tgtEl>
                                        <p:attrNameLst>
                                          <p:attrName>ppt_y</p:attrName>
                                        </p:attrNameLst>
                                      </p:cBhvr>
                                      <p:tavLst>
                                        <p:tav tm="0">
                                          <p:val>
                                            <p:strVal val="ppt_y"/>
                                          </p:val>
                                        </p:tav>
                                        <p:tav tm="100000">
                                          <p:val>
                                            <p:fltVal val="0.5"/>
                                          </p:val>
                                        </p:tav>
                                      </p:tavLst>
                                    </p:anim>
                                    <p:set>
                                      <p:cBhvr>
                                        <p:cTn id="163" dur="1" fill="hold">
                                          <p:stCondLst>
                                            <p:cond delay="1999"/>
                                          </p:stCondLst>
                                        </p:cTn>
                                        <p:tgtEl>
                                          <p:spTgt spid="52"/>
                                        </p:tgtEl>
                                        <p:attrNameLst>
                                          <p:attrName>style.visibility</p:attrName>
                                        </p:attrNameLst>
                                      </p:cBhvr>
                                      <p:to>
                                        <p:strVal val="hidden"/>
                                      </p:to>
                                    </p:set>
                                  </p:childTnLst>
                                </p:cTn>
                              </p:par>
                              <p:par>
                                <p:cTn id="164" presetID="23" presetClass="exit" presetSubtype="544" fill="hold" grpId="3" nodeType="withEffect">
                                  <p:stCondLst>
                                    <p:cond delay="0"/>
                                  </p:stCondLst>
                                  <p:childTnLst>
                                    <p:anim calcmode="lin" valueType="num">
                                      <p:cBhvr>
                                        <p:cTn id="165" dur="2000"/>
                                        <p:tgtEl>
                                          <p:spTgt spid="53"/>
                                        </p:tgtEl>
                                        <p:attrNameLst>
                                          <p:attrName>ppt_w</p:attrName>
                                        </p:attrNameLst>
                                      </p:cBhvr>
                                      <p:tavLst>
                                        <p:tav tm="0">
                                          <p:val>
                                            <p:strVal val="ppt_w"/>
                                          </p:val>
                                        </p:tav>
                                        <p:tav tm="100000">
                                          <p:val>
                                            <p:fltVal val="0"/>
                                          </p:val>
                                        </p:tav>
                                      </p:tavLst>
                                    </p:anim>
                                    <p:anim calcmode="lin" valueType="num">
                                      <p:cBhvr>
                                        <p:cTn id="166" dur="2000"/>
                                        <p:tgtEl>
                                          <p:spTgt spid="53"/>
                                        </p:tgtEl>
                                        <p:attrNameLst>
                                          <p:attrName>ppt_h</p:attrName>
                                        </p:attrNameLst>
                                      </p:cBhvr>
                                      <p:tavLst>
                                        <p:tav tm="0">
                                          <p:val>
                                            <p:strVal val="ppt_h"/>
                                          </p:val>
                                        </p:tav>
                                        <p:tav tm="100000">
                                          <p:val>
                                            <p:fltVal val="0"/>
                                          </p:val>
                                        </p:tav>
                                      </p:tavLst>
                                    </p:anim>
                                    <p:anim calcmode="lin" valueType="num">
                                      <p:cBhvr>
                                        <p:cTn id="167" dur="2000"/>
                                        <p:tgtEl>
                                          <p:spTgt spid="53"/>
                                        </p:tgtEl>
                                        <p:attrNameLst>
                                          <p:attrName>ppt_x</p:attrName>
                                        </p:attrNameLst>
                                      </p:cBhvr>
                                      <p:tavLst>
                                        <p:tav tm="0">
                                          <p:val>
                                            <p:strVal val="ppt_x"/>
                                          </p:val>
                                        </p:tav>
                                        <p:tav tm="100000">
                                          <p:val>
                                            <p:fltVal val="0.5"/>
                                          </p:val>
                                        </p:tav>
                                      </p:tavLst>
                                    </p:anim>
                                    <p:anim calcmode="lin" valueType="num">
                                      <p:cBhvr>
                                        <p:cTn id="168" dur="2000"/>
                                        <p:tgtEl>
                                          <p:spTgt spid="53"/>
                                        </p:tgtEl>
                                        <p:attrNameLst>
                                          <p:attrName>ppt_y</p:attrName>
                                        </p:attrNameLst>
                                      </p:cBhvr>
                                      <p:tavLst>
                                        <p:tav tm="0">
                                          <p:val>
                                            <p:strVal val="ppt_y"/>
                                          </p:val>
                                        </p:tav>
                                        <p:tav tm="100000">
                                          <p:val>
                                            <p:fltVal val="0.5"/>
                                          </p:val>
                                        </p:tav>
                                      </p:tavLst>
                                    </p:anim>
                                    <p:set>
                                      <p:cBhvr>
                                        <p:cTn id="169" dur="1" fill="hold">
                                          <p:stCondLst>
                                            <p:cond delay="1999"/>
                                          </p:stCondLst>
                                        </p:cTn>
                                        <p:tgtEl>
                                          <p:spTgt spid="53"/>
                                        </p:tgtEl>
                                        <p:attrNameLst>
                                          <p:attrName>style.visibility</p:attrName>
                                        </p:attrNameLst>
                                      </p:cBhvr>
                                      <p:to>
                                        <p:strVal val="hidden"/>
                                      </p:to>
                                    </p:set>
                                  </p:childTnLst>
                                </p:cTn>
                              </p:par>
                              <p:par>
                                <p:cTn id="170" presetID="23" presetClass="exit" presetSubtype="544" fill="hold" grpId="3" nodeType="withEffect">
                                  <p:stCondLst>
                                    <p:cond delay="0"/>
                                  </p:stCondLst>
                                  <p:childTnLst>
                                    <p:anim calcmode="lin" valueType="num">
                                      <p:cBhvr>
                                        <p:cTn id="171" dur="2000"/>
                                        <p:tgtEl>
                                          <p:spTgt spid="54"/>
                                        </p:tgtEl>
                                        <p:attrNameLst>
                                          <p:attrName>ppt_w</p:attrName>
                                        </p:attrNameLst>
                                      </p:cBhvr>
                                      <p:tavLst>
                                        <p:tav tm="0">
                                          <p:val>
                                            <p:strVal val="ppt_w"/>
                                          </p:val>
                                        </p:tav>
                                        <p:tav tm="100000">
                                          <p:val>
                                            <p:fltVal val="0"/>
                                          </p:val>
                                        </p:tav>
                                      </p:tavLst>
                                    </p:anim>
                                    <p:anim calcmode="lin" valueType="num">
                                      <p:cBhvr>
                                        <p:cTn id="172" dur="2000"/>
                                        <p:tgtEl>
                                          <p:spTgt spid="54"/>
                                        </p:tgtEl>
                                        <p:attrNameLst>
                                          <p:attrName>ppt_h</p:attrName>
                                        </p:attrNameLst>
                                      </p:cBhvr>
                                      <p:tavLst>
                                        <p:tav tm="0">
                                          <p:val>
                                            <p:strVal val="ppt_h"/>
                                          </p:val>
                                        </p:tav>
                                        <p:tav tm="100000">
                                          <p:val>
                                            <p:fltVal val="0"/>
                                          </p:val>
                                        </p:tav>
                                      </p:tavLst>
                                    </p:anim>
                                    <p:anim calcmode="lin" valueType="num">
                                      <p:cBhvr>
                                        <p:cTn id="173" dur="2000"/>
                                        <p:tgtEl>
                                          <p:spTgt spid="54"/>
                                        </p:tgtEl>
                                        <p:attrNameLst>
                                          <p:attrName>ppt_x</p:attrName>
                                        </p:attrNameLst>
                                      </p:cBhvr>
                                      <p:tavLst>
                                        <p:tav tm="0">
                                          <p:val>
                                            <p:strVal val="ppt_x"/>
                                          </p:val>
                                        </p:tav>
                                        <p:tav tm="100000">
                                          <p:val>
                                            <p:fltVal val="0.5"/>
                                          </p:val>
                                        </p:tav>
                                      </p:tavLst>
                                    </p:anim>
                                    <p:anim calcmode="lin" valueType="num">
                                      <p:cBhvr>
                                        <p:cTn id="174" dur="2000"/>
                                        <p:tgtEl>
                                          <p:spTgt spid="54"/>
                                        </p:tgtEl>
                                        <p:attrNameLst>
                                          <p:attrName>ppt_y</p:attrName>
                                        </p:attrNameLst>
                                      </p:cBhvr>
                                      <p:tavLst>
                                        <p:tav tm="0">
                                          <p:val>
                                            <p:strVal val="ppt_y"/>
                                          </p:val>
                                        </p:tav>
                                        <p:tav tm="100000">
                                          <p:val>
                                            <p:fltVal val="0.5"/>
                                          </p:val>
                                        </p:tav>
                                      </p:tavLst>
                                    </p:anim>
                                    <p:set>
                                      <p:cBhvr>
                                        <p:cTn id="175" dur="1" fill="hold">
                                          <p:stCondLst>
                                            <p:cond delay="1999"/>
                                          </p:stCondLst>
                                        </p:cTn>
                                        <p:tgtEl>
                                          <p:spTgt spid="54"/>
                                        </p:tgtEl>
                                        <p:attrNameLst>
                                          <p:attrName>style.visibility</p:attrName>
                                        </p:attrNameLst>
                                      </p:cBhvr>
                                      <p:to>
                                        <p:strVal val="hidden"/>
                                      </p:to>
                                    </p:set>
                                  </p:childTnLst>
                                </p:cTn>
                              </p:par>
                              <p:par>
                                <p:cTn id="176" presetID="23" presetClass="exit" presetSubtype="544" fill="hold" grpId="3" nodeType="withEffect">
                                  <p:stCondLst>
                                    <p:cond delay="0"/>
                                  </p:stCondLst>
                                  <p:childTnLst>
                                    <p:anim calcmode="lin" valueType="num">
                                      <p:cBhvr>
                                        <p:cTn id="177" dur="2000"/>
                                        <p:tgtEl>
                                          <p:spTgt spid="55"/>
                                        </p:tgtEl>
                                        <p:attrNameLst>
                                          <p:attrName>ppt_w</p:attrName>
                                        </p:attrNameLst>
                                      </p:cBhvr>
                                      <p:tavLst>
                                        <p:tav tm="0">
                                          <p:val>
                                            <p:strVal val="ppt_w"/>
                                          </p:val>
                                        </p:tav>
                                        <p:tav tm="100000">
                                          <p:val>
                                            <p:fltVal val="0"/>
                                          </p:val>
                                        </p:tav>
                                      </p:tavLst>
                                    </p:anim>
                                    <p:anim calcmode="lin" valueType="num">
                                      <p:cBhvr>
                                        <p:cTn id="178" dur="2000"/>
                                        <p:tgtEl>
                                          <p:spTgt spid="55"/>
                                        </p:tgtEl>
                                        <p:attrNameLst>
                                          <p:attrName>ppt_h</p:attrName>
                                        </p:attrNameLst>
                                      </p:cBhvr>
                                      <p:tavLst>
                                        <p:tav tm="0">
                                          <p:val>
                                            <p:strVal val="ppt_h"/>
                                          </p:val>
                                        </p:tav>
                                        <p:tav tm="100000">
                                          <p:val>
                                            <p:fltVal val="0"/>
                                          </p:val>
                                        </p:tav>
                                      </p:tavLst>
                                    </p:anim>
                                    <p:anim calcmode="lin" valueType="num">
                                      <p:cBhvr>
                                        <p:cTn id="179" dur="2000"/>
                                        <p:tgtEl>
                                          <p:spTgt spid="55"/>
                                        </p:tgtEl>
                                        <p:attrNameLst>
                                          <p:attrName>ppt_x</p:attrName>
                                        </p:attrNameLst>
                                      </p:cBhvr>
                                      <p:tavLst>
                                        <p:tav tm="0">
                                          <p:val>
                                            <p:strVal val="ppt_x"/>
                                          </p:val>
                                        </p:tav>
                                        <p:tav tm="100000">
                                          <p:val>
                                            <p:fltVal val="0.5"/>
                                          </p:val>
                                        </p:tav>
                                      </p:tavLst>
                                    </p:anim>
                                    <p:anim calcmode="lin" valueType="num">
                                      <p:cBhvr>
                                        <p:cTn id="180" dur="2000"/>
                                        <p:tgtEl>
                                          <p:spTgt spid="55"/>
                                        </p:tgtEl>
                                        <p:attrNameLst>
                                          <p:attrName>ppt_y</p:attrName>
                                        </p:attrNameLst>
                                      </p:cBhvr>
                                      <p:tavLst>
                                        <p:tav tm="0">
                                          <p:val>
                                            <p:strVal val="ppt_y"/>
                                          </p:val>
                                        </p:tav>
                                        <p:tav tm="100000">
                                          <p:val>
                                            <p:fltVal val="0.5"/>
                                          </p:val>
                                        </p:tav>
                                      </p:tavLst>
                                    </p:anim>
                                    <p:set>
                                      <p:cBhvr>
                                        <p:cTn id="181" dur="1" fill="hold">
                                          <p:stCondLst>
                                            <p:cond delay="1999"/>
                                          </p:stCondLst>
                                        </p:cTn>
                                        <p:tgtEl>
                                          <p:spTgt spid="55"/>
                                        </p:tgtEl>
                                        <p:attrNameLst>
                                          <p:attrName>style.visibility</p:attrName>
                                        </p:attrNameLst>
                                      </p:cBhvr>
                                      <p:to>
                                        <p:strVal val="hidden"/>
                                      </p:to>
                                    </p:set>
                                  </p:childTnLst>
                                </p:cTn>
                              </p:par>
                              <p:par>
                                <p:cTn id="182" presetID="23" presetClass="exit" presetSubtype="544" fill="hold" grpId="3" nodeType="withEffect">
                                  <p:stCondLst>
                                    <p:cond delay="0"/>
                                  </p:stCondLst>
                                  <p:childTnLst>
                                    <p:anim calcmode="lin" valueType="num">
                                      <p:cBhvr>
                                        <p:cTn id="183" dur="2000"/>
                                        <p:tgtEl>
                                          <p:spTgt spid="56"/>
                                        </p:tgtEl>
                                        <p:attrNameLst>
                                          <p:attrName>ppt_w</p:attrName>
                                        </p:attrNameLst>
                                      </p:cBhvr>
                                      <p:tavLst>
                                        <p:tav tm="0">
                                          <p:val>
                                            <p:strVal val="ppt_w"/>
                                          </p:val>
                                        </p:tav>
                                        <p:tav tm="100000">
                                          <p:val>
                                            <p:fltVal val="0"/>
                                          </p:val>
                                        </p:tav>
                                      </p:tavLst>
                                    </p:anim>
                                    <p:anim calcmode="lin" valueType="num">
                                      <p:cBhvr>
                                        <p:cTn id="184" dur="2000"/>
                                        <p:tgtEl>
                                          <p:spTgt spid="56"/>
                                        </p:tgtEl>
                                        <p:attrNameLst>
                                          <p:attrName>ppt_h</p:attrName>
                                        </p:attrNameLst>
                                      </p:cBhvr>
                                      <p:tavLst>
                                        <p:tav tm="0">
                                          <p:val>
                                            <p:strVal val="ppt_h"/>
                                          </p:val>
                                        </p:tav>
                                        <p:tav tm="100000">
                                          <p:val>
                                            <p:fltVal val="0"/>
                                          </p:val>
                                        </p:tav>
                                      </p:tavLst>
                                    </p:anim>
                                    <p:anim calcmode="lin" valueType="num">
                                      <p:cBhvr>
                                        <p:cTn id="185" dur="2000"/>
                                        <p:tgtEl>
                                          <p:spTgt spid="56"/>
                                        </p:tgtEl>
                                        <p:attrNameLst>
                                          <p:attrName>ppt_x</p:attrName>
                                        </p:attrNameLst>
                                      </p:cBhvr>
                                      <p:tavLst>
                                        <p:tav tm="0">
                                          <p:val>
                                            <p:strVal val="ppt_x"/>
                                          </p:val>
                                        </p:tav>
                                        <p:tav tm="100000">
                                          <p:val>
                                            <p:fltVal val="0.5"/>
                                          </p:val>
                                        </p:tav>
                                      </p:tavLst>
                                    </p:anim>
                                    <p:anim calcmode="lin" valueType="num">
                                      <p:cBhvr>
                                        <p:cTn id="186" dur="2000"/>
                                        <p:tgtEl>
                                          <p:spTgt spid="56"/>
                                        </p:tgtEl>
                                        <p:attrNameLst>
                                          <p:attrName>ppt_y</p:attrName>
                                        </p:attrNameLst>
                                      </p:cBhvr>
                                      <p:tavLst>
                                        <p:tav tm="0">
                                          <p:val>
                                            <p:strVal val="ppt_y"/>
                                          </p:val>
                                        </p:tav>
                                        <p:tav tm="100000">
                                          <p:val>
                                            <p:fltVal val="0.5"/>
                                          </p:val>
                                        </p:tav>
                                      </p:tavLst>
                                    </p:anim>
                                    <p:set>
                                      <p:cBhvr>
                                        <p:cTn id="187" dur="1" fill="hold">
                                          <p:stCondLst>
                                            <p:cond delay="1999"/>
                                          </p:stCondLst>
                                        </p:cTn>
                                        <p:tgtEl>
                                          <p:spTgt spid="56"/>
                                        </p:tgtEl>
                                        <p:attrNameLst>
                                          <p:attrName>style.visibility</p:attrName>
                                        </p:attrNameLst>
                                      </p:cBhvr>
                                      <p:to>
                                        <p:strVal val="hidden"/>
                                      </p:to>
                                    </p:set>
                                  </p:childTnLst>
                                </p:cTn>
                              </p:par>
                              <p:par>
                                <p:cTn id="188" presetID="23" presetClass="exit" presetSubtype="544" fill="hold" grpId="3" nodeType="withEffect">
                                  <p:stCondLst>
                                    <p:cond delay="0"/>
                                  </p:stCondLst>
                                  <p:childTnLst>
                                    <p:anim calcmode="lin" valueType="num">
                                      <p:cBhvr>
                                        <p:cTn id="189" dur="2000"/>
                                        <p:tgtEl>
                                          <p:spTgt spid="57"/>
                                        </p:tgtEl>
                                        <p:attrNameLst>
                                          <p:attrName>ppt_w</p:attrName>
                                        </p:attrNameLst>
                                      </p:cBhvr>
                                      <p:tavLst>
                                        <p:tav tm="0">
                                          <p:val>
                                            <p:strVal val="ppt_w"/>
                                          </p:val>
                                        </p:tav>
                                        <p:tav tm="100000">
                                          <p:val>
                                            <p:fltVal val="0"/>
                                          </p:val>
                                        </p:tav>
                                      </p:tavLst>
                                    </p:anim>
                                    <p:anim calcmode="lin" valueType="num">
                                      <p:cBhvr>
                                        <p:cTn id="190" dur="2000"/>
                                        <p:tgtEl>
                                          <p:spTgt spid="57"/>
                                        </p:tgtEl>
                                        <p:attrNameLst>
                                          <p:attrName>ppt_h</p:attrName>
                                        </p:attrNameLst>
                                      </p:cBhvr>
                                      <p:tavLst>
                                        <p:tav tm="0">
                                          <p:val>
                                            <p:strVal val="ppt_h"/>
                                          </p:val>
                                        </p:tav>
                                        <p:tav tm="100000">
                                          <p:val>
                                            <p:fltVal val="0"/>
                                          </p:val>
                                        </p:tav>
                                      </p:tavLst>
                                    </p:anim>
                                    <p:anim calcmode="lin" valueType="num">
                                      <p:cBhvr>
                                        <p:cTn id="191" dur="2000"/>
                                        <p:tgtEl>
                                          <p:spTgt spid="57"/>
                                        </p:tgtEl>
                                        <p:attrNameLst>
                                          <p:attrName>ppt_x</p:attrName>
                                        </p:attrNameLst>
                                      </p:cBhvr>
                                      <p:tavLst>
                                        <p:tav tm="0">
                                          <p:val>
                                            <p:strVal val="ppt_x"/>
                                          </p:val>
                                        </p:tav>
                                        <p:tav tm="100000">
                                          <p:val>
                                            <p:fltVal val="0.5"/>
                                          </p:val>
                                        </p:tav>
                                      </p:tavLst>
                                    </p:anim>
                                    <p:anim calcmode="lin" valueType="num">
                                      <p:cBhvr>
                                        <p:cTn id="192" dur="2000"/>
                                        <p:tgtEl>
                                          <p:spTgt spid="57"/>
                                        </p:tgtEl>
                                        <p:attrNameLst>
                                          <p:attrName>ppt_y</p:attrName>
                                        </p:attrNameLst>
                                      </p:cBhvr>
                                      <p:tavLst>
                                        <p:tav tm="0">
                                          <p:val>
                                            <p:strVal val="ppt_y"/>
                                          </p:val>
                                        </p:tav>
                                        <p:tav tm="100000">
                                          <p:val>
                                            <p:fltVal val="0.5"/>
                                          </p:val>
                                        </p:tav>
                                      </p:tavLst>
                                    </p:anim>
                                    <p:set>
                                      <p:cBhvr>
                                        <p:cTn id="193" dur="1" fill="hold">
                                          <p:stCondLst>
                                            <p:cond delay="1999"/>
                                          </p:stCondLst>
                                        </p:cTn>
                                        <p:tgtEl>
                                          <p:spTgt spid="57"/>
                                        </p:tgtEl>
                                        <p:attrNameLst>
                                          <p:attrName>style.visibility</p:attrName>
                                        </p:attrNameLst>
                                      </p:cBhvr>
                                      <p:to>
                                        <p:strVal val="hidden"/>
                                      </p:to>
                                    </p:set>
                                  </p:childTnLst>
                                </p:cTn>
                              </p:par>
                              <p:par>
                                <p:cTn id="194" presetID="23" presetClass="exit" presetSubtype="544" fill="hold" grpId="3" nodeType="withEffect">
                                  <p:stCondLst>
                                    <p:cond delay="0"/>
                                  </p:stCondLst>
                                  <p:childTnLst>
                                    <p:anim calcmode="lin" valueType="num">
                                      <p:cBhvr>
                                        <p:cTn id="195" dur="2000"/>
                                        <p:tgtEl>
                                          <p:spTgt spid="58"/>
                                        </p:tgtEl>
                                        <p:attrNameLst>
                                          <p:attrName>ppt_w</p:attrName>
                                        </p:attrNameLst>
                                      </p:cBhvr>
                                      <p:tavLst>
                                        <p:tav tm="0">
                                          <p:val>
                                            <p:strVal val="ppt_w"/>
                                          </p:val>
                                        </p:tav>
                                        <p:tav tm="100000">
                                          <p:val>
                                            <p:fltVal val="0"/>
                                          </p:val>
                                        </p:tav>
                                      </p:tavLst>
                                    </p:anim>
                                    <p:anim calcmode="lin" valueType="num">
                                      <p:cBhvr>
                                        <p:cTn id="196" dur="2000"/>
                                        <p:tgtEl>
                                          <p:spTgt spid="58"/>
                                        </p:tgtEl>
                                        <p:attrNameLst>
                                          <p:attrName>ppt_h</p:attrName>
                                        </p:attrNameLst>
                                      </p:cBhvr>
                                      <p:tavLst>
                                        <p:tav tm="0">
                                          <p:val>
                                            <p:strVal val="ppt_h"/>
                                          </p:val>
                                        </p:tav>
                                        <p:tav tm="100000">
                                          <p:val>
                                            <p:fltVal val="0"/>
                                          </p:val>
                                        </p:tav>
                                      </p:tavLst>
                                    </p:anim>
                                    <p:anim calcmode="lin" valueType="num">
                                      <p:cBhvr>
                                        <p:cTn id="197" dur="2000"/>
                                        <p:tgtEl>
                                          <p:spTgt spid="58"/>
                                        </p:tgtEl>
                                        <p:attrNameLst>
                                          <p:attrName>ppt_x</p:attrName>
                                        </p:attrNameLst>
                                      </p:cBhvr>
                                      <p:tavLst>
                                        <p:tav tm="0">
                                          <p:val>
                                            <p:strVal val="ppt_x"/>
                                          </p:val>
                                        </p:tav>
                                        <p:tav tm="100000">
                                          <p:val>
                                            <p:fltVal val="0.5"/>
                                          </p:val>
                                        </p:tav>
                                      </p:tavLst>
                                    </p:anim>
                                    <p:anim calcmode="lin" valueType="num">
                                      <p:cBhvr>
                                        <p:cTn id="198" dur="2000"/>
                                        <p:tgtEl>
                                          <p:spTgt spid="58"/>
                                        </p:tgtEl>
                                        <p:attrNameLst>
                                          <p:attrName>ppt_y</p:attrName>
                                        </p:attrNameLst>
                                      </p:cBhvr>
                                      <p:tavLst>
                                        <p:tav tm="0">
                                          <p:val>
                                            <p:strVal val="ppt_y"/>
                                          </p:val>
                                        </p:tav>
                                        <p:tav tm="100000">
                                          <p:val>
                                            <p:fltVal val="0.5"/>
                                          </p:val>
                                        </p:tav>
                                      </p:tavLst>
                                    </p:anim>
                                    <p:set>
                                      <p:cBhvr>
                                        <p:cTn id="199" dur="1" fill="hold">
                                          <p:stCondLst>
                                            <p:cond delay="1999"/>
                                          </p:stCondLst>
                                        </p:cTn>
                                        <p:tgtEl>
                                          <p:spTgt spid="58"/>
                                        </p:tgtEl>
                                        <p:attrNameLst>
                                          <p:attrName>style.visibility</p:attrName>
                                        </p:attrNameLst>
                                      </p:cBhvr>
                                      <p:to>
                                        <p:strVal val="hidden"/>
                                      </p:to>
                                    </p:set>
                                  </p:childTnLst>
                                </p:cTn>
                              </p:par>
                              <p:par>
                                <p:cTn id="200" presetID="23" presetClass="exit" presetSubtype="544" fill="hold" grpId="3" nodeType="withEffect">
                                  <p:stCondLst>
                                    <p:cond delay="0"/>
                                  </p:stCondLst>
                                  <p:childTnLst>
                                    <p:anim calcmode="lin" valueType="num">
                                      <p:cBhvr>
                                        <p:cTn id="201" dur="2000"/>
                                        <p:tgtEl>
                                          <p:spTgt spid="59"/>
                                        </p:tgtEl>
                                        <p:attrNameLst>
                                          <p:attrName>ppt_w</p:attrName>
                                        </p:attrNameLst>
                                      </p:cBhvr>
                                      <p:tavLst>
                                        <p:tav tm="0">
                                          <p:val>
                                            <p:strVal val="ppt_w"/>
                                          </p:val>
                                        </p:tav>
                                        <p:tav tm="100000">
                                          <p:val>
                                            <p:fltVal val="0"/>
                                          </p:val>
                                        </p:tav>
                                      </p:tavLst>
                                    </p:anim>
                                    <p:anim calcmode="lin" valueType="num">
                                      <p:cBhvr>
                                        <p:cTn id="202" dur="2000"/>
                                        <p:tgtEl>
                                          <p:spTgt spid="59"/>
                                        </p:tgtEl>
                                        <p:attrNameLst>
                                          <p:attrName>ppt_h</p:attrName>
                                        </p:attrNameLst>
                                      </p:cBhvr>
                                      <p:tavLst>
                                        <p:tav tm="0">
                                          <p:val>
                                            <p:strVal val="ppt_h"/>
                                          </p:val>
                                        </p:tav>
                                        <p:tav tm="100000">
                                          <p:val>
                                            <p:fltVal val="0"/>
                                          </p:val>
                                        </p:tav>
                                      </p:tavLst>
                                    </p:anim>
                                    <p:anim calcmode="lin" valueType="num">
                                      <p:cBhvr>
                                        <p:cTn id="203" dur="2000"/>
                                        <p:tgtEl>
                                          <p:spTgt spid="59"/>
                                        </p:tgtEl>
                                        <p:attrNameLst>
                                          <p:attrName>ppt_x</p:attrName>
                                        </p:attrNameLst>
                                      </p:cBhvr>
                                      <p:tavLst>
                                        <p:tav tm="0">
                                          <p:val>
                                            <p:strVal val="ppt_x"/>
                                          </p:val>
                                        </p:tav>
                                        <p:tav tm="100000">
                                          <p:val>
                                            <p:fltVal val="0.5"/>
                                          </p:val>
                                        </p:tav>
                                      </p:tavLst>
                                    </p:anim>
                                    <p:anim calcmode="lin" valueType="num">
                                      <p:cBhvr>
                                        <p:cTn id="204" dur="2000"/>
                                        <p:tgtEl>
                                          <p:spTgt spid="59"/>
                                        </p:tgtEl>
                                        <p:attrNameLst>
                                          <p:attrName>ppt_y</p:attrName>
                                        </p:attrNameLst>
                                      </p:cBhvr>
                                      <p:tavLst>
                                        <p:tav tm="0">
                                          <p:val>
                                            <p:strVal val="ppt_y"/>
                                          </p:val>
                                        </p:tav>
                                        <p:tav tm="100000">
                                          <p:val>
                                            <p:fltVal val="0.5"/>
                                          </p:val>
                                        </p:tav>
                                      </p:tavLst>
                                    </p:anim>
                                    <p:set>
                                      <p:cBhvr>
                                        <p:cTn id="205" dur="1" fill="hold">
                                          <p:stCondLst>
                                            <p:cond delay="1999"/>
                                          </p:stCondLst>
                                        </p:cTn>
                                        <p:tgtEl>
                                          <p:spTgt spid="59"/>
                                        </p:tgtEl>
                                        <p:attrNameLst>
                                          <p:attrName>style.visibility</p:attrName>
                                        </p:attrNameLst>
                                      </p:cBhvr>
                                      <p:to>
                                        <p:strVal val="hidden"/>
                                      </p:to>
                                    </p:set>
                                  </p:childTnLst>
                                </p:cTn>
                              </p:par>
                              <p:par>
                                <p:cTn id="206" presetID="23" presetClass="exit" presetSubtype="544" fill="hold" grpId="3" nodeType="withEffect">
                                  <p:stCondLst>
                                    <p:cond delay="0"/>
                                  </p:stCondLst>
                                  <p:childTnLst>
                                    <p:anim calcmode="lin" valueType="num">
                                      <p:cBhvr>
                                        <p:cTn id="207" dur="2000"/>
                                        <p:tgtEl>
                                          <p:spTgt spid="60"/>
                                        </p:tgtEl>
                                        <p:attrNameLst>
                                          <p:attrName>ppt_w</p:attrName>
                                        </p:attrNameLst>
                                      </p:cBhvr>
                                      <p:tavLst>
                                        <p:tav tm="0">
                                          <p:val>
                                            <p:strVal val="ppt_w"/>
                                          </p:val>
                                        </p:tav>
                                        <p:tav tm="100000">
                                          <p:val>
                                            <p:fltVal val="0"/>
                                          </p:val>
                                        </p:tav>
                                      </p:tavLst>
                                    </p:anim>
                                    <p:anim calcmode="lin" valueType="num">
                                      <p:cBhvr>
                                        <p:cTn id="208" dur="2000"/>
                                        <p:tgtEl>
                                          <p:spTgt spid="60"/>
                                        </p:tgtEl>
                                        <p:attrNameLst>
                                          <p:attrName>ppt_h</p:attrName>
                                        </p:attrNameLst>
                                      </p:cBhvr>
                                      <p:tavLst>
                                        <p:tav tm="0">
                                          <p:val>
                                            <p:strVal val="ppt_h"/>
                                          </p:val>
                                        </p:tav>
                                        <p:tav tm="100000">
                                          <p:val>
                                            <p:fltVal val="0"/>
                                          </p:val>
                                        </p:tav>
                                      </p:tavLst>
                                    </p:anim>
                                    <p:anim calcmode="lin" valueType="num">
                                      <p:cBhvr>
                                        <p:cTn id="209" dur="2000"/>
                                        <p:tgtEl>
                                          <p:spTgt spid="60"/>
                                        </p:tgtEl>
                                        <p:attrNameLst>
                                          <p:attrName>ppt_x</p:attrName>
                                        </p:attrNameLst>
                                      </p:cBhvr>
                                      <p:tavLst>
                                        <p:tav tm="0">
                                          <p:val>
                                            <p:strVal val="ppt_x"/>
                                          </p:val>
                                        </p:tav>
                                        <p:tav tm="100000">
                                          <p:val>
                                            <p:fltVal val="0.5"/>
                                          </p:val>
                                        </p:tav>
                                      </p:tavLst>
                                    </p:anim>
                                    <p:anim calcmode="lin" valueType="num">
                                      <p:cBhvr>
                                        <p:cTn id="210" dur="2000"/>
                                        <p:tgtEl>
                                          <p:spTgt spid="60"/>
                                        </p:tgtEl>
                                        <p:attrNameLst>
                                          <p:attrName>ppt_y</p:attrName>
                                        </p:attrNameLst>
                                      </p:cBhvr>
                                      <p:tavLst>
                                        <p:tav tm="0">
                                          <p:val>
                                            <p:strVal val="ppt_y"/>
                                          </p:val>
                                        </p:tav>
                                        <p:tav tm="100000">
                                          <p:val>
                                            <p:fltVal val="0.5"/>
                                          </p:val>
                                        </p:tav>
                                      </p:tavLst>
                                    </p:anim>
                                    <p:set>
                                      <p:cBhvr>
                                        <p:cTn id="211" dur="1" fill="hold">
                                          <p:stCondLst>
                                            <p:cond delay="1999"/>
                                          </p:stCondLst>
                                        </p:cTn>
                                        <p:tgtEl>
                                          <p:spTgt spid="60"/>
                                        </p:tgtEl>
                                        <p:attrNameLst>
                                          <p:attrName>style.visibility</p:attrName>
                                        </p:attrNameLst>
                                      </p:cBhvr>
                                      <p:to>
                                        <p:strVal val="hidden"/>
                                      </p:to>
                                    </p:set>
                                  </p:childTnLst>
                                </p:cTn>
                              </p:par>
                              <p:par>
                                <p:cTn id="212" presetID="23" presetClass="exit" presetSubtype="544" fill="hold" grpId="3" nodeType="withEffect">
                                  <p:stCondLst>
                                    <p:cond delay="0"/>
                                  </p:stCondLst>
                                  <p:childTnLst>
                                    <p:anim calcmode="lin" valueType="num">
                                      <p:cBhvr>
                                        <p:cTn id="213" dur="2000"/>
                                        <p:tgtEl>
                                          <p:spTgt spid="61"/>
                                        </p:tgtEl>
                                        <p:attrNameLst>
                                          <p:attrName>ppt_w</p:attrName>
                                        </p:attrNameLst>
                                      </p:cBhvr>
                                      <p:tavLst>
                                        <p:tav tm="0">
                                          <p:val>
                                            <p:strVal val="ppt_w"/>
                                          </p:val>
                                        </p:tav>
                                        <p:tav tm="100000">
                                          <p:val>
                                            <p:fltVal val="0"/>
                                          </p:val>
                                        </p:tav>
                                      </p:tavLst>
                                    </p:anim>
                                    <p:anim calcmode="lin" valueType="num">
                                      <p:cBhvr>
                                        <p:cTn id="214" dur="2000"/>
                                        <p:tgtEl>
                                          <p:spTgt spid="61"/>
                                        </p:tgtEl>
                                        <p:attrNameLst>
                                          <p:attrName>ppt_h</p:attrName>
                                        </p:attrNameLst>
                                      </p:cBhvr>
                                      <p:tavLst>
                                        <p:tav tm="0">
                                          <p:val>
                                            <p:strVal val="ppt_h"/>
                                          </p:val>
                                        </p:tav>
                                        <p:tav tm="100000">
                                          <p:val>
                                            <p:fltVal val="0"/>
                                          </p:val>
                                        </p:tav>
                                      </p:tavLst>
                                    </p:anim>
                                    <p:anim calcmode="lin" valueType="num">
                                      <p:cBhvr>
                                        <p:cTn id="215" dur="2000"/>
                                        <p:tgtEl>
                                          <p:spTgt spid="61"/>
                                        </p:tgtEl>
                                        <p:attrNameLst>
                                          <p:attrName>ppt_x</p:attrName>
                                        </p:attrNameLst>
                                      </p:cBhvr>
                                      <p:tavLst>
                                        <p:tav tm="0">
                                          <p:val>
                                            <p:strVal val="ppt_x"/>
                                          </p:val>
                                        </p:tav>
                                        <p:tav tm="100000">
                                          <p:val>
                                            <p:fltVal val="0.5"/>
                                          </p:val>
                                        </p:tav>
                                      </p:tavLst>
                                    </p:anim>
                                    <p:anim calcmode="lin" valueType="num">
                                      <p:cBhvr>
                                        <p:cTn id="216" dur="2000"/>
                                        <p:tgtEl>
                                          <p:spTgt spid="61"/>
                                        </p:tgtEl>
                                        <p:attrNameLst>
                                          <p:attrName>ppt_y</p:attrName>
                                        </p:attrNameLst>
                                      </p:cBhvr>
                                      <p:tavLst>
                                        <p:tav tm="0">
                                          <p:val>
                                            <p:strVal val="ppt_y"/>
                                          </p:val>
                                        </p:tav>
                                        <p:tav tm="100000">
                                          <p:val>
                                            <p:fltVal val="0.5"/>
                                          </p:val>
                                        </p:tav>
                                      </p:tavLst>
                                    </p:anim>
                                    <p:set>
                                      <p:cBhvr>
                                        <p:cTn id="217" dur="1" fill="hold">
                                          <p:stCondLst>
                                            <p:cond delay="1999"/>
                                          </p:stCondLst>
                                        </p:cTn>
                                        <p:tgtEl>
                                          <p:spTgt spid="61"/>
                                        </p:tgtEl>
                                        <p:attrNameLst>
                                          <p:attrName>style.visibility</p:attrName>
                                        </p:attrNameLst>
                                      </p:cBhvr>
                                      <p:to>
                                        <p:strVal val="hidden"/>
                                      </p:to>
                                    </p:set>
                                  </p:childTnLst>
                                </p:cTn>
                              </p:par>
                              <p:par>
                                <p:cTn id="218" presetID="23" presetClass="exit" presetSubtype="544" fill="hold" grpId="3" nodeType="withEffect">
                                  <p:stCondLst>
                                    <p:cond delay="0"/>
                                  </p:stCondLst>
                                  <p:childTnLst>
                                    <p:anim calcmode="lin" valueType="num">
                                      <p:cBhvr>
                                        <p:cTn id="219" dur="2000"/>
                                        <p:tgtEl>
                                          <p:spTgt spid="62"/>
                                        </p:tgtEl>
                                        <p:attrNameLst>
                                          <p:attrName>ppt_w</p:attrName>
                                        </p:attrNameLst>
                                      </p:cBhvr>
                                      <p:tavLst>
                                        <p:tav tm="0">
                                          <p:val>
                                            <p:strVal val="ppt_w"/>
                                          </p:val>
                                        </p:tav>
                                        <p:tav tm="100000">
                                          <p:val>
                                            <p:fltVal val="0"/>
                                          </p:val>
                                        </p:tav>
                                      </p:tavLst>
                                    </p:anim>
                                    <p:anim calcmode="lin" valueType="num">
                                      <p:cBhvr>
                                        <p:cTn id="220" dur="2000"/>
                                        <p:tgtEl>
                                          <p:spTgt spid="62"/>
                                        </p:tgtEl>
                                        <p:attrNameLst>
                                          <p:attrName>ppt_h</p:attrName>
                                        </p:attrNameLst>
                                      </p:cBhvr>
                                      <p:tavLst>
                                        <p:tav tm="0">
                                          <p:val>
                                            <p:strVal val="ppt_h"/>
                                          </p:val>
                                        </p:tav>
                                        <p:tav tm="100000">
                                          <p:val>
                                            <p:fltVal val="0"/>
                                          </p:val>
                                        </p:tav>
                                      </p:tavLst>
                                    </p:anim>
                                    <p:anim calcmode="lin" valueType="num">
                                      <p:cBhvr>
                                        <p:cTn id="221" dur="2000"/>
                                        <p:tgtEl>
                                          <p:spTgt spid="62"/>
                                        </p:tgtEl>
                                        <p:attrNameLst>
                                          <p:attrName>ppt_x</p:attrName>
                                        </p:attrNameLst>
                                      </p:cBhvr>
                                      <p:tavLst>
                                        <p:tav tm="0">
                                          <p:val>
                                            <p:strVal val="ppt_x"/>
                                          </p:val>
                                        </p:tav>
                                        <p:tav tm="100000">
                                          <p:val>
                                            <p:fltVal val="0.5"/>
                                          </p:val>
                                        </p:tav>
                                      </p:tavLst>
                                    </p:anim>
                                    <p:anim calcmode="lin" valueType="num">
                                      <p:cBhvr>
                                        <p:cTn id="222" dur="2000"/>
                                        <p:tgtEl>
                                          <p:spTgt spid="62"/>
                                        </p:tgtEl>
                                        <p:attrNameLst>
                                          <p:attrName>ppt_y</p:attrName>
                                        </p:attrNameLst>
                                      </p:cBhvr>
                                      <p:tavLst>
                                        <p:tav tm="0">
                                          <p:val>
                                            <p:strVal val="ppt_y"/>
                                          </p:val>
                                        </p:tav>
                                        <p:tav tm="100000">
                                          <p:val>
                                            <p:fltVal val="0.5"/>
                                          </p:val>
                                        </p:tav>
                                      </p:tavLst>
                                    </p:anim>
                                    <p:set>
                                      <p:cBhvr>
                                        <p:cTn id="223" dur="1" fill="hold">
                                          <p:stCondLst>
                                            <p:cond delay="1999"/>
                                          </p:stCondLst>
                                        </p:cTn>
                                        <p:tgtEl>
                                          <p:spTgt spid="62"/>
                                        </p:tgtEl>
                                        <p:attrNameLst>
                                          <p:attrName>style.visibility</p:attrName>
                                        </p:attrNameLst>
                                      </p:cBhvr>
                                      <p:to>
                                        <p:strVal val="hidden"/>
                                      </p:to>
                                    </p:set>
                                  </p:childTnLst>
                                </p:cTn>
                              </p:par>
                              <p:par>
                                <p:cTn id="224" presetID="16" presetClass="exit" presetSubtype="37" fill="hold" grpId="6" nodeType="withEffect">
                                  <p:stCondLst>
                                    <p:cond delay="0"/>
                                  </p:stCondLst>
                                  <p:childTnLst>
                                    <p:animEffect transition="out" filter="barn(outVertical)">
                                      <p:cBhvr>
                                        <p:cTn id="225" dur="2000"/>
                                        <p:tgtEl>
                                          <p:spTgt spid="51"/>
                                        </p:tgtEl>
                                      </p:cBhvr>
                                    </p:animEffect>
                                    <p:set>
                                      <p:cBhvr>
                                        <p:cTn id="226" dur="1" fill="hold">
                                          <p:stCondLst>
                                            <p:cond delay="1999"/>
                                          </p:stCondLst>
                                        </p:cTn>
                                        <p:tgtEl>
                                          <p:spTgt spid="51"/>
                                        </p:tgtEl>
                                        <p:attrNameLst>
                                          <p:attrName>style.visibility</p:attrName>
                                        </p:attrNameLst>
                                      </p:cBhvr>
                                      <p:to>
                                        <p:strVal val="hidden"/>
                                      </p:to>
                                    </p:set>
                                  </p:childTnLst>
                                </p:cTn>
                              </p:par>
                              <p:par>
                                <p:cTn id="227" presetID="16" presetClass="exit" presetSubtype="37" fill="hold" grpId="6" nodeType="withEffect">
                                  <p:stCondLst>
                                    <p:cond delay="0"/>
                                  </p:stCondLst>
                                  <p:childTnLst>
                                    <p:animEffect transition="out" filter="barn(outVertical)">
                                      <p:cBhvr>
                                        <p:cTn id="228" dur="2000"/>
                                        <p:tgtEl>
                                          <p:spTgt spid="52"/>
                                        </p:tgtEl>
                                      </p:cBhvr>
                                    </p:animEffect>
                                    <p:set>
                                      <p:cBhvr>
                                        <p:cTn id="229" dur="1" fill="hold">
                                          <p:stCondLst>
                                            <p:cond delay="1999"/>
                                          </p:stCondLst>
                                        </p:cTn>
                                        <p:tgtEl>
                                          <p:spTgt spid="52"/>
                                        </p:tgtEl>
                                        <p:attrNameLst>
                                          <p:attrName>style.visibility</p:attrName>
                                        </p:attrNameLst>
                                      </p:cBhvr>
                                      <p:to>
                                        <p:strVal val="hidden"/>
                                      </p:to>
                                    </p:set>
                                  </p:childTnLst>
                                </p:cTn>
                              </p:par>
                              <p:par>
                                <p:cTn id="230" presetID="16" presetClass="exit" presetSubtype="37" fill="hold" grpId="6" nodeType="withEffect">
                                  <p:stCondLst>
                                    <p:cond delay="0"/>
                                  </p:stCondLst>
                                  <p:childTnLst>
                                    <p:animEffect transition="out" filter="barn(outVertical)">
                                      <p:cBhvr>
                                        <p:cTn id="231" dur="2000"/>
                                        <p:tgtEl>
                                          <p:spTgt spid="53"/>
                                        </p:tgtEl>
                                      </p:cBhvr>
                                    </p:animEffect>
                                    <p:set>
                                      <p:cBhvr>
                                        <p:cTn id="232" dur="1" fill="hold">
                                          <p:stCondLst>
                                            <p:cond delay="1999"/>
                                          </p:stCondLst>
                                        </p:cTn>
                                        <p:tgtEl>
                                          <p:spTgt spid="53"/>
                                        </p:tgtEl>
                                        <p:attrNameLst>
                                          <p:attrName>style.visibility</p:attrName>
                                        </p:attrNameLst>
                                      </p:cBhvr>
                                      <p:to>
                                        <p:strVal val="hidden"/>
                                      </p:to>
                                    </p:set>
                                  </p:childTnLst>
                                </p:cTn>
                              </p:par>
                              <p:par>
                                <p:cTn id="233" presetID="16" presetClass="exit" presetSubtype="37" fill="hold" grpId="6" nodeType="withEffect">
                                  <p:stCondLst>
                                    <p:cond delay="0"/>
                                  </p:stCondLst>
                                  <p:childTnLst>
                                    <p:animEffect transition="out" filter="barn(outVertical)">
                                      <p:cBhvr>
                                        <p:cTn id="234" dur="2000"/>
                                        <p:tgtEl>
                                          <p:spTgt spid="54"/>
                                        </p:tgtEl>
                                      </p:cBhvr>
                                    </p:animEffect>
                                    <p:set>
                                      <p:cBhvr>
                                        <p:cTn id="235" dur="1" fill="hold">
                                          <p:stCondLst>
                                            <p:cond delay="1999"/>
                                          </p:stCondLst>
                                        </p:cTn>
                                        <p:tgtEl>
                                          <p:spTgt spid="54"/>
                                        </p:tgtEl>
                                        <p:attrNameLst>
                                          <p:attrName>style.visibility</p:attrName>
                                        </p:attrNameLst>
                                      </p:cBhvr>
                                      <p:to>
                                        <p:strVal val="hidden"/>
                                      </p:to>
                                    </p:set>
                                  </p:childTnLst>
                                </p:cTn>
                              </p:par>
                              <p:par>
                                <p:cTn id="236" presetID="16" presetClass="exit" presetSubtype="37" fill="hold" grpId="6" nodeType="withEffect">
                                  <p:stCondLst>
                                    <p:cond delay="0"/>
                                  </p:stCondLst>
                                  <p:childTnLst>
                                    <p:animEffect transition="out" filter="barn(outVertical)">
                                      <p:cBhvr>
                                        <p:cTn id="237" dur="2000"/>
                                        <p:tgtEl>
                                          <p:spTgt spid="55"/>
                                        </p:tgtEl>
                                      </p:cBhvr>
                                    </p:animEffect>
                                    <p:set>
                                      <p:cBhvr>
                                        <p:cTn id="238" dur="1" fill="hold">
                                          <p:stCondLst>
                                            <p:cond delay="1999"/>
                                          </p:stCondLst>
                                        </p:cTn>
                                        <p:tgtEl>
                                          <p:spTgt spid="55"/>
                                        </p:tgtEl>
                                        <p:attrNameLst>
                                          <p:attrName>style.visibility</p:attrName>
                                        </p:attrNameLst>
                                      </p:cBhvr>
                                      <p:to>
                                        <p:strVal val="hidden"/>
                                      </p:to>
                                    </p:set>
                                  </p:childTnLst>
                                </p:cTn>
                              </p:par>
                              <p:par>
                                <p:cTn id="239" presetID="16" presetClass="exit" presetSubtype="37" fill="hold" grpId="6" nodeType="withEffect">
                                  <p:stCondLst>
                                    <p:cond delay="0"/>
                                  </p:stCondLst>
                                  <p:childTnLst>
                                    <p:animEffect transition="out" filter="barn(outVertical)">
                                      <p:cBhvr>
                                        <p:cTn id="240" dur="2000"/>
                                        <p:tgtEl>
                                          <p:spTgt spid="56"/>
                                        </p:tgtEl>
                                      </p:cBhvr>
                                    </p:animEffect>
                                    <p:set>
                                      <p:cBhvr>
                                        <p:cTn id="241" dur="1" fill="hold">
                                          <p:stCondLst>
                                            <p:cond delay="1999"/>
                                          </p:stCondLst>
                                        </p:cTn>
                                        <p:tgtEl>
                                          <p:spTgt spid="56"/>
                                        </p:tgtEl>
                                        <p:attrNameLst>
                                          <p:attrName>style.visibility</p:attrName>
                                        </p:attrNameLst>
                                      </p:cBhvr>
                                      <p:to>
                                        <p:strVal val="hidden"/>
                                      </p:to>
                                    </p:set>
                                  </p:childTnLst>
                                </p:cTn>
                              </p:par>
                              <p:par>
                                <p:cTn id="242" presetID="16" presetClass="exit" presetSubtype="37" fill="hold" grpId="6" nodeType="withEffect">
                                  <p:stCondLst>
                                    <p:cond delay="0"/>
                                  </p:stCondLst>
                                  <p:childTnLst>
                                    <p:animEffect transition="out" filter="barn(outVertical)">
                                      <p:cBhvr>
                                        <p:cTn id="243" dur="2000"/>
                                        <p:tgtEl>
                                          <p:spTgt spid="57"/>
                                        </p:tgtEl>
                                      </p:cBhvr>
                                    </p:animEffect>
                                    <p:set>
                                      <p:cBhvr>
                                        <p:cTn id="244" dur="1" fill="hold">
                                          <p:stCondLst>
                                            <p:cond delay="1999"/>
                                          </p:stCondLst>
                                        </p:cTn>
                                        <p:tgtEl>
                                          <p:spTgt spid="57"/>
                                        </p:tgtEl>
                                        <p:attrNameLst>
                                          <p:attrName>style.visibility</p:attrName>
                                        </p:attrNameLst>
                                      </p:cBhvr>
                                      <p:to>
                                        <p:strVal val="hidden"/>
                                      </p:to>
                                    </p:set>
                                  </p:childTnLst>
                                </p:cTn>
                              </p:par>
                              <p:par>
                                <p:cTn id="245" presetID="16" presetClass="exit" presetSubtype="37" fill="hold" grpId="6" nodeType="withEffect">
                                  <p:stCondLst>
                                    <p:cond delay="0"/>
                                  </p:stCondLst>
                                  <p:childTnLst>
                                    <p:animEffect transition="out" filter="barn(outVertical)">
                                      <p:cBhvr>
                                        <p:cTn id="246" dur="2000"/>
                                        <p:tgtEl>
                                          <p:spTgt spid="58"/>
                                        </p:tgtEl>
                                      </p:cBhvr>
                                    </p:animEffect>
                                    <p:set>
                                      <p:cBhvr>
                                        <p:cTn id="247" dur="1" fill="hold">
                                          <p:stCondLst>
                                            <p:cond delay="1999"/>
                                          </p:stCondLst>
                                        </p:cTn>
                                        <p:tgtEl>
                                          <p:spTgt spid="58"/>
                                        </p:tgtEl>
                                        <p:attrNameLst>
                                          <p:attrName>style.visibility</p:attrName>
                                        </p:attrNameLst>
                                      </p:cBhvr>
                                      <p:to>
                                        <p:strVal val="hidden"/>
                                      </p:to>
                                    </p:set>
                                  </p:childTnLst>
                                </p:cTn>
                              </p:par>
                              <p:par>
                                <p:cTn id="248" presetID="16" presetClass="exit" presetSubtype="37" fill="hold" grpId="6" nodeType="withEffect">
                                  <p:stCondLst>
                                    <p:cond delay="0"/>
                                  </p:stCondLst>
                                  <p:childTnLst>
                                    <p:animEffect transition="out" filter="barn(outVertical)">
                                      <p:cBhvr>
                                        <p:cTn id="249" dur="2000"/>
                                        <p:tgtEl>
                                          <p:spTgt spid="59"/>
                                        </p:tgtEl>
                                      </p:cBhvr>
                                    </p:animEffect>
                                    <p:set>
                                      <p:cBhvr>
                                        <p:cTn id="250" dur="1" fill="hold">
                                          <p:stCondLst>
                                            <p:cond delay="1999"/>
                                          </p:stCondLst>
                                        </p:cTn>
                                        <p:tgtEl>
                                          <p:spTgt spid="59"/>
                                        </p:tgtEl>
                                        <p:attrNameLst>
                                          <p:attrName>style.visibility</p:attrName>
                                        </p:attrNameLst>
                                      </p:cBhvr>
                                      <p:to>
                                        <p:strVal val="hidden"/>
                                      </p:to>
                                    </p:set>
                                  </p:childTnLst>
                                </p:cTn>
                              </p:par>
                              <p:par>
                                <p:cTn id="251" presetID="16" presetClass="exit" presetSubtype="37" fill="hold" grpId="6" nodeType="withEffect">
                                  <p:stCondLst>
                                    <p:cond delay="0"/>
                                  </p:stCondLst>
                                  <p:childTnLst>
                                    <p:animEffect transition="out" filter="barn(outVertical)">
                                      <p:cBhvr>
                                        <p:cTn id="252" dur="2000"/>
                                        <p:tgtEl>
                                          <p:spTgt spid="60"/>
                                        </p:tgtEl>
                                      </p:cBhvr>
                                    </p:animEffect>
                                    <p:set>
                                      <p:cBhvr>
                                        <p:cTn id="253" dur="1" fill="hold">
                                          <p:stCondLst>
                                            <p:cond delay="1999"/>
                                          </p:stCondLst>
                                        </p:cTn>
                                        <p:tgtEl>
                                          <p:spTgt spid="60"/>
                                        </p:tgtEl>
                                        <p:attrNameLst>
                                          <p:attrName>style.visibility</p:attrName>
                                        </p:attrNameLst>
                                      </p:cBhvr>
                                      <p:to>
                                        <p:strVal val="hidden"/>
                                      </p:to>
                                    </p:set>
                                  </p:childTnLst>
                                </p:cTn>
                              </p:par>
                              <p:par>
                                <p:cTn id="254" presetID="16" presetClass="exit" presetSubtype="37" fill="hold" grpId="6" nodeType="withEffect">
                                  <p:stCondLst>
                                    <p:cond delay="0"/>
                                  </p:stCondLst>
                                  <p:childTnLst>
                                    <p:animEffect transition="out" filter="barn(outVertical)">
                                      <p:cBhvr>
                                        <p:cTn id="255" dur="2000"/>
                                        <p:tgtEl>
                                          <p:spTgt spid="61"/>
                                        </p:tgtEl>
                                      </p:cBhvr>
                                    </p:animEffect>
                                    <p:set>
                                      <p:cBhvr>
                                        <p:cTn id="256" dur="1" fill="hold">
                                          <p:stCondLst>
                                            <p:cond delay="1999"/>
                                          </p:stCondLst>
                                        </p:cTn>
                                        <p:tgtEl>
                                          <p:spTgt spid="61"/>
                                        </p:tgtEl>
                                        <p:attrNameLst>
                                          <p:attrName>style.visibility</p:attrName>
                                        </p:attrNameLst>
                                      </p:cBhvr>
                                      <p:to>
                                        <p:strVal val="hidden"/>
                                      </p:to>
                                    </p:set>
                                  </p:childTnLst>
                                </p:cTn>
                              </p:par>
                              <p:par>
                                <p:cTn id="257" presetID="16" presetClass="exit" presetSubtype="37" fill="hold" grpId="6" nodeType="withEffect">
                                  <p:stCondLst>
                                    <p:cond delay="0"/>
                                  </p:stCondLst>
                                  <p:childTnLst>
                                    <p:animEffect transition="out" filter="barn(outVertical)">
                                      <p:cBhvr>
                                        <p:cTn id="258" dur="2000"/>
                                        <p:tgtEl>
                                          <p:spTgt spid="62"/>
                                        </p:tgtEl>
                                      </p:cBhvr>
                                    </p:animEffect>
                                    <p:set>
                                      <p:cBhvr>
                                        <p:cTn id="259" dur="1" fill="hold">
                                          <p:stCondLst>
                                            <p:cond delay="1999"/>
                                          </p:stCondLst>
                                        </p:cTn>
                                        <p:tgtEl>
                                          <p:spTgt spid="62"/>
                                        </p:tgtEl>
                                        <p:attrNameLst>
                                          <p:attrName>style.visibility</p:attrName>
                                        </p:attrNameLst>
                                      </p:cBhvr>
                                      <p:to>
                                        <p:strVal val="hidden"/>
                                      </p:to>
                                    </p:set>
                                  </p:childTnLst>
                                </p:cTn>
                              </p:par>
                              <p:par>
                                <p:cTn id="260" presetID="8" presetClass="emph" presetSubtype="0" fill="hold" grpId="4" nodeType="withEffect">
                                  <p:stCondLst>
                                    <p:cond delay="0"/>
                                  </p:stCondLst>
                                  <p:childTnLst>
                                    <p:animRot by="21600000">
                                      <p:cBhvr>
                                        <p:cTn id="261" dur="2000" fill="hold"/>
                                        <p:tgtEl>
                                          <p:spTgt spid="51"/>
                                        </p:tgtEl>
                                        <p:attrNameLst>
                                          <p:attrName>r</p:attrName>
                                        </p:attrNameLst>
                                      </p:cBhvr>
                                    </p:animRot>
                                  </p:childTnLst>
                                </p:cTn>
                              </p:par>
                              <p:par>
                                <p:cTn id="262" presetID="8" presetClass="emph" presetSubtype="0" fill="hold" grpId="4" nodeType="withEffect">
                                  <p:stCondLst>
                                    <p:cond delay="0"/>
                                  </p:stCondLst>
                                  <p:childTnLst>
                                    <p:animRot by="21600000">
                                      <p:cBhvr>
                                        <p:cTn id="263" dur="2000" fill="hold"/>
                                        <p:tgtEl>
                                          <p:spTgt spid="52"/>
                                        </p:tgtEl>
                                        <p:attrNameLst>
                                          <p:attrName>r</p:attrName>
                                        </p:attrNameLst>
                                      </p:cBhvr>
                                    </p:animRot>
                                  </p:childTnLst>
                                </p:cTn>
                              </p:par>
                              <p:par>
                                <p:cTn id="264" presetID="8" presetClass="emph" presetSubtype="0" fill="hold" grpId="4" nodeType="withEffect">
                                  <p:stCondLst>
                                    <p:cond delay="0"/>
                                  </p:stCondLst>
                                  <p:childTnLst>
                                    <p:animRot by="21600000">
                                      <p:cBhvr>
                                        <p:cTn id="265" dur="2000" fill="hold"/>
                                        <p:tgtEl>
                                          <p:spTgt spid="53"/>
                                        </p:tgtEl>
                                        <p:attrNameLst>
                                          <p:attrName>r</p:attrName>
                                        </p:attrNameLst>
                                      </p:cBhvr>
                                    </p:animRot>
                                  </p:childTnLst>
                                </p:cTn>
                              </p:par>
                              <p:par>
                                <p:cTn id="266" presetID="8" presetClass="emph" presetSubtype="0" fill="hold" grpId="4" nodeType="withEffect">
                                  <p:stCondLst>
                                    <p:cond delay="0"/>
                                  </p:stCondLst>
                                  <p:childTnLst>
                                    <p:animRot by="21600000">
                                      <p:cBhvr>
                                        <p:cTn id="267" dur="2000" fill="hold"/>
                                        <p:tgtEl>
                                          <p:spTgt spid="54"/>
                                        </p:tgtEl>
                                        <p:attrNameLst>
                                          <p:attrName>r</p:attrName>
                                        </p:attrNameLst>
                                      </p:cBhvr>
                                    </p:animRot>
                                  </p:childTnLst>
                                </p:cTn>
                              </p:par>
                              <p:par>
                                <p:cTn id="268" presetID="8" presetClass="emph" presetSubtype="0" fill="hold" grpId="4" nodeType="withEffect">
                                  <p:stCondLst>
                                    <p:cond delay="0"/>
                                  </p:stCondLst>
                                  <p:childTnLst>
                                    <p:animRot by="21600000">
                                      <p:cBhvr>
                                        <p:cTn id="269" dur="2000" fill="hold"/>
                                        <p:tgtEl>
                                          <p:spTgt spid="55"/>
                                        </p:tgtEl>
                                        <p:attrNameLst>
                                          <p:attrName>r</p:attrName>
                                        </p:attrNameLst>
                                      </p:cBhvr>
                                    </p:animRot>
                                  </p:childTnLst>
                                </p:cTn>
                              </p:par>
                              <p:par>
                                <p:cTn id="270" presetID="8" presetClass="emph" presetSubtype="0" fill="hold" grpId="4" nodeType="withEffect">
                                  <p:stCondLst>
                                    <p:cond delay="0"/>
                                  </p:stCondLst>
                                  <p:childTnLst>
                                    <p:animRot by="21600000">
                                      <p:cBhvr>
                                        <p:cTn id="271" dur="2000" fill="hold"/>
                                        <p:tgtEl>
                                          <p:spTgt spid="56"/>
                                        </p:tgtEl>
                                        <p:attrNameLst>
                                          <p:attrName>r</p:attrName>
                                        </p:attrNameLst>
                                      </p:cBhvr>
                                    </p:animRot>
                                  </p:childTnLst>
                                </p:cTn>
                              </p:par>
                              <p:par>
                                <p:cTn id="272" presetID="8" presetClass="emph" presetSubtype="0" fill="hold" grpId="4" nodeType="withEffect">
                                  <p:stCondLst>
                                    <p:cond delay="0"/>
                                  </p:stCondLst>
                                  <p:childTnLst>
                                    <p:animRot by="21600000">
                                      <p:cBhvr>
                                        <p:cTn id="273" dur="2000" fill="hold"/>
                                        <p:tgtEl>
                                          <p:spTgt spid="57"/>
                                        </p:tgtEl>
                                        <p:attrNameLst>
                                          <p:attrName>r</p:attrName>
                                        </p:attrNameLst>
                                      </p:cBhvr>
                                    </p:animRot>
                                  </p:childTnLst>
                                </p:cTn>
                              </p:par>
                              <p:par>
                                <p:cTn id="274" presetID="8" presetClass="emph" presetSubtype="0" fill="hold" grpId="4" nodeType="withEffect">
                                  <p:stCondLst>
                                    <p:cond delay="0"/>
                                  </p:stCondLst>
                                  <p:childTnLst>
                                    <p:animRot by="21600000">
                                      <p:cBhvr>
                                        <p:cTn id="275" dur="2000" fill="hold"/>
                                        <p:tgtEl>
                                          <p:spTgt spid="58"/>
                                        </p:tgtEl>
                                        <p:attrNameLst>
                                          <p:attrName>r</p:attrName>
                                        </p:attrNameLst>
                                      </p:cBhvr>
                                    </p:animRot>
                                  </p:childTnLst>
                                </p:cTn>
                              </p:par>
                              <p:par>
                                <p:cTn id="276" presetID="8" presetClass="emph" presetSubtype="0" fill="hold" grpId="4" nodeType="withEffect">
                                  <p:stCondLst>
                                    <p:cond delay="0"/>
                                  </p:stCondLst>
                                  <p:childTnLst>
                                    <p:animRot by="21600000">
                                      <p:cBhvr>
                                        <p:cTn id="277" dur="2000" fill="hold"/>
                                        <p:tgtEl>
                                          <p:spTgt spid="59"/>
                                        </p:tgtEl>
                                        <p:attrNameLst>
                                          <p:attrName>r</p:attrName>
                                        </p:attrNameLst>
                                      </p:cBhvr>
                                    </p:animRot>
                                  </p:childTnLst>
                                </p:cTn>
                              </p:par>
                              <p:par>
                                <p:cTn id="278" presetID="8" presetClass="emph" presetSubtype="0" fill="hold" grpId="4" nodeType="withEffect">
                                  <p:stCondLst>
                                    <p:cond delay="0"/>
                                  </p:stCondLst>
                                  <p:childTnLst>
                                    <p:animRot by="21600000">
                                      <p:cBhvr>
                                        <p:cTn id="279" dur="2000" fill="hold"/>
                                        <p:tgtEl>
                                          <p:spTgt spid="60"/>
                                        </p:tgtEl>
                                        <p:attrNameLst>
                                          <p:attrName>r</p:attrName>
                                        </p:attrNameLst>
                                      </p:cBhvr>
                                    </p:animRot>
                                  </p:childTnLst>
                                </p:cTn>
                              </p:par>
                              <p:par>
                                <p:cTn id="280" presetID="8" presetClass="emph" presetSubtype="0" fill="hold" grpId="4" nodeType="withEffect">
                                  <p:stCondLst>
                                    <p:cond delay="0"/>
                                  </p:stCondLst>
                                  <p:childTnLst>
                                    <p:animRot by="21600000">
                                      <p:cBhvr>
                                        <p:cTn id="281" dur="2000" fill="hold"/>
                                        <p:tgtEl>
                                          <p:spTgt spid="61"/>
                                        </p:tgtEl>
                                        <p:attrNameLst>
                                          <p:attrName>r</p:attrName>
                                        </p:attrNameLst>
                                      </p:cBhvr>
                                    </p:animRot>
                                  </p:childTnLst>
                                </p:cTn>
                              </p:par>
                              <p:par>
                                <p:cTn id="282" presetID="8" presetClass="emph" presetSubtype="0" fill="hold" grpId="4" nodeType="withEffect">
                                  <p:stCondLst>
                                    <p:cond delay="0"/>
                                  </p:stCondLst>
                                  <p:childTnLst>
                                    <p:animRot by="21600000">
                                      <p:cBhvr>
                                        <p:cTn id="283" dur="2000" fill="hold"/>
                                        <p:tgtEl>
                                          <p:spTgt spid="62"/>
                                        </p:tgtEl>
                                        <p:attrNameLst>
                                          <p:attrName>r</p:attrName>
                                        </p:attrNameLst>
                                      </p:cBhvr>
                                    </p:animRot>
                                  </p:childTnLst>
                                </p:cTn>
                              </p:par>
                              <p:par>
                                <p:cTn id="284" presetID="23" presetClass="entr" presetSubtype="288" fill="hold" nodeType="withEffect">
                                  <p:stCondLst>
                                    <p:cond delay="0"/>
                                  </p:stCondLst>
                                  <p:childTnLst>
                                    <p:set>
                                      <p:cBhvr>
                                        <p:cTn id="285" dur="1" fill="hold">
                                          <p:stCondLst>
                                            <p:cond delay="0"/>
                                          </p:stCondLst>
                                        </p:cTn>
                                        <p:tgtEl>
                                          <p:spTgt spid="2"/>
                                        </p:tgtEl>
                                        <p:attrNameLst>
                                          <p:attrName>style.visibility</p:attrName>
                                        </p:attrNameLst>
                                      </p:cBhvr>
                                      <p:to>
                                        <p:strVal val="visible"/>
                                      </p:to>
                                    </p:set>
                                    <p:anim calcmode="lin" valueType="num">
                                      <p:cBhvr>
                                        <p:cTn id="286" dur="2000" fill="hold"/>
                                        <p:tgtEl>
                                          <p:spTgt spid="2"/>
                                        </p:tgtEl>
                                        <p:attrNameLst>
                                          <p:attrName>ppt_w</p:attrName>
                                        </p:attrNameLst>
                                      </p:cBhvr>
                                      <p:tavLst>
                                        <p:tav tm="0">
                                          <p:val>
                                            <p:strVal val="4/3*#ppt_w"/>
                                          </p:val>
                                        </p:tav>
                                        <p:tav tm="100000">
                                          <p:val>
                                            <p:strVal val="#ppt_w"/>
                                          </p:val>
                                        </p:tav>
                                      </p:tavLst>
                                    </p:anim>
                                    <p:anim calcmode="lin" valueType="num">
                                      <p:cBhvr>
                                        <p:cTn id="287" dur="2000" fill="hold"/>
                                        <p:tgtEl>
                                          <p:spTgt spid="2"/>
                                        </p:tgtEl>
                                        <p:attrNameLst>
                                          <p:attrName>ppt_h</p:attrName>
                                        </p:attrNameLst>
                                      </p:cBhvr>
                                      <p:tavLst>
                                        <p:tav tm="0">
                                          <p:val>
                                            <p:strVal val="4/3*#ppt_h"/>
                                          </p:val>
                                        </p:tav>
                                        <p:tav tm="100000">
                                          <p:val>
                                            <p:strVal val="#ppt_h"/>
                                          </p:val>
                                        </p:tav>
                                      </p:tavLst>
                                    </p:anim>
                                  </p:childTnLst>
                                </p:cTn>
                              </p:par>
                              <p:par>
                                <p:cTn id="288" presetID="21" presetClass="entr" presetSubtype="2"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Effect transition="in" filter="wheel(2)">
                                      <p:cBhvr>
                                        <p:cTn id="2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1" grpId="1" animBg="1"/>
      <p:bldP spid="51" grpId="2" animBg="1"/>
      <p:bldP spid="51" grpId="3" animBg="1"/>
      <p:bldP spid="51" grpId="4" animBg="1"/>
      <p:bldP spid="51" grpId="5" animBg="1"/>
      <p:bldP spid="51" grpId="6" animBg="1"/>
      <p:bldP spid="52" grpId="0" animBg="1"/>
      <p:bldP spid="52" grpId="1" animBg="1"/>
      <p:bldP spid="52" grpId="2" animBg="1"/>
      <p:bldP spid="52" grpId="3" animBg="1"/>
      <p:bldP spid="52" grpId="4" animBg="1"/>
      <p:bldP spid="52" grpId="5" animBg="1"/>
      <p:bldP spid="52" grpId="6" animBg="1"/>
      <p:bldP spid="53" grpId="0" animBg="1"/>
      <p:bldP spid="53" grpId="1" animBg="1"/>
      <p:bldP spid="53" grpId="2" animBg="1"/>
      <p:bldP spid="53" grpId="3" animBg="1"/>
      <p:bldP spid="53" grpId="4" animBg="1"/>
      <p:bldP spid="53" grpId="5" animBg="1"/>
      <p:bldP spid="53" grpId="6" animBg="1"/>
      <p:bldP spid="54" grpId="0" animBg="1"/>
      <p:bldP spid="54" grpId="1" animBg="1"/>
      <p:bldP spid="54" grpId="2" animBg="1"/>
      <p:bldP spid="54" grpId="3" animBg="1"/>
      <p:bldP spid="54" grpId="4" animBg="1"/>
      <p:bldP spid="54" grpId="5" animBg="1"/>
      <p:bldP spid="54" grpId="6" animBg="1"/>
      <p:bldP spid="55" grpId="0" animBg="1"/>
      <p:bldP spid="55" grpId="1" animBg="1"/>
      <p:bldP spid="55" grpId="2" animBg="1"/>
      <p:bldP spid="55" grpId="3" animBg="1"/>
      <p:bldP spid="55" grpId="4" animBg="1"/>
      <p:bldP spid="55" grpId="5" animBg="1"/>
      <p:bldP spid="55" grpId="6" animBg="1"/>
      <p:bldP spid="56" grpId="0" animBg="1"/>
      <p:bldP spid="56" grpId="1" animBg="1"/>
      <p:bldP spid="56" grpId="2" animBg="1"/>
      <p:bldP spid="56" grpId="3" animBg="1"/>
      <p:bldP spid="56" grpId="4" animBg="1"/>
      <p:bldP spid="56" grpId="5" animBg="1"/>
      <p:bldP spid="56" grpId="6" animBg="1"/>
      <p:bldP spid="57" grpId="0" animBg="1"/>
      <p:bldP spid="57" grpId="1" animBg="1"/>
      <p:bldP spid="57" grpId="2" animBg="1"/>
      <p:bldP spid="57" grpId="3" animBg="1"/>
      <p:bldP spid="57" grpId="4" animBg="1"/>
      <p:bldP spid="57" grpId="5" animBg="1"/>
      <p:bldP spid="57" grpId="6" animBg="1"/>
      <p:bldP spid="58" grpId="0" animBg="1"/>
      <p:bldP spid="58" grpId="1" animBg="1"/>
      <p:bldP spid="58" grpId="2" animBg="1"/>
      <p:bldP spid="58" grpId="3" animBg="1"/>
      <p:bldP spid="58" grpId="4" animBg="1"/>
      <p:bldP spid="58" grpId="5" animBg="1"/>
      <p:bldP spid="58" grpId="6" animBg="1"/>
      <p:bldP spid="59" grpId="0" animBg="1"/>
      <p:bldP spid="59" grpId="1" animBg="1"/>
      <p:bldP spid="59" grpId="2" animBg="1"/>
      <p:bldP spid="59" grpId="3" animBg="1"/>
      <p:bldP spid="59" grpId="4" animBg="1"/>
      <p:bldP spid="59" grpId="5" animBg="1"/>
      <p:bldP spid="59" grpId="6" animBg="1"/>
      <p:bldP spid="60" grpId="0" animBg="1"/>
      <p:bldP spid="60" grpId="1" animBg="1"/>
      <p:bldP spid="60" grpId="2" animBg="1"/>
      <p:bldP spid="60" grpId="3" animBg="1"/>
      <p:bldP spid="60" grpId="4" animBg="1"/>
      <p:bldP spid="60" grpId="5" animBg="1"/>
      <p:bldP spid="60" grpId="6" animBg="1"/>
      <p:bldP spid="61" grpId="0" animBg="1"/>
      <p:bldP spid="61" grpId="1" animBg="1"/>
      <p:bldP spid="61" grpId="2" animBg="1"/>
      <p:bldP spid="61" grpId="3" animBg="1"/>
      <p:bldP spid="61" grpId="4" animBg="1"/>
      <p:bldP spid="61" grpId="5" animBg="1"/>
      <p:bldP spid="61" grpId="6" animBg="1"/>
      <p:bldP spid="62" grpId="0" animBg="1"/>
      <p:bldP spid="62" grpId="1" animBg="1"/>
      <p:bldP spid="62" grpId="2" animBg="1"/>
      <p:bldP spid="62" grpId="3" animBg="1"/>
      <p:bldP spid="62" grpId="4" animBg="1"/>
      <p:bldP spid="62" grpId="5" animBg="1"/>
      <p:bldP spid="62" grpId="6"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68000">
              <a:srgbClr val="003E00"/>
            </a:gs>
            <a:gs pos="50000">
              <a:srgbClr val="996600">
                <a:shade val="67500"/>
                <a:satMod val="115000"/>
              </a:srgbClr>
            </a:gs>
            <a:gs pos="100000">
              <a:srgbClr val="99660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4c34e72d6db06b05952ac1176a3ecdf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3242369">
            <a:off x="7690528" y="1402105"/>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3242369">
            <a:off x="7690528" y="2421363"/>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3242369">
            <a:off x="6110579" y="1456950"/>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242369">
            <a:off x="6110579" y="2476208"/>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3242369">
            <a:off x="4538942" y="1456950"/>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3242369">
            <a:off x="4610380" y="2474942"/>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3242369">
            <a:off x="2967306" y="1510529"/>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3242369">
            <a:off x="3110183" y="2528519"/>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3242369">
            <a:off x="1609984" y="1456950"/>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3242369">
            <a:off x="1609984" y="2476208"/>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3242369">
            <a:off x="30035" y="1511795"/>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3242369">
            <a:off x="30035" y="2531054"/>
            <a:ext cx="884722" cy="1252072"/>
          </a:xfrm>
          <a:prstGeom prst="teardrop">
            <a:avLst/>
          </a:prstGeom>
          <a:blipFill>
            <a:blip r:embed="rId3">
              <a:lum bright="40000" contrast="40000"/>
            </a:blip>
            <a:stretch>
              <a:fillRect/>
            </a:stretch>
          </a:blipFill>
          <a:ln>
            <a:solidFill>
              <a:srgbClr val="00B050"/>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Picture 2" descr="Ver imagen original"/>
          <p:cNvPicPr>
            <a:picLocks noChangeAspect="1" noChangeArrowheads="1"/>
          </p:cNvPicPr>
          <p:nvPr/>
        </p:nvPicPr>
        <p:blipFill>
          <a:blip r:embed="rId4"/>
          <a:srcRect/>
          <a:stretch>
            <a:fillRect/>
          </a:stretch>
        </p:blipFill>
        <p:spPr bwMode="auto">
          <a:xfrm>
            <a:off x="2428860" y="1428742"/>
            <a:ext cx="2286016" cy="3432456"/>
          </a:xfrm>
          <a:prstGeom prst="rect">
            <a:avLst/>
          </a:prstGeom>
          <a:noFill/>
        </p:spPr>
      </p:pic>
      <p:sp>
        <p:nvSpPr>
          <p:cNvPr id="17" name="16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8"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ppt_y"/>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ppt_y"/>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ppt_y"/>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ppt_y"/>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ppt_y"/>
                                          </p:val>
                                        </p:tav>
                                      </p:tavLst>
                                    </p:anim>
                                    <p:set>
                                      <p:cBhvr>
                                        <p:cTn id="127" dur="1" fill="hold">
                                          <p:stCondLst>
                                            <p:cond delay="1999"/>
                                          </p:stCondLst>
                                        </p:cTn>
                                        <p:tgtEl>
                                          <p:spTgt spid="15"/>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par>
                          <p:cTn id="135" fill="hold">
                            <p:stCondLst>
                              <p:cond delay="4000"/>
                            </p:stCondLst>
                            <p:childTnLst>
                              <p:par>
                                <p:cTn id="136" presetID="10" presetClass="entr" presetSubtype="0" fill="hold" nodeType="afterEffect">
                                  <p:stCondLst>
                                    <p:cond delay="0"/>
                                  </p:stCondLst>
                                  <p:childTnLst>
                                    <p:set>
                                      <p:cBhvr>
                                        <p:cTn id="137" dur="1" fill="hold">
                                          <p:stCondLst>
                                            <p:cond delay="0"/>
                                          </p:stCondLst>
                                        </p:cTn>
                                        <p:tgtEl>
                                          <p:spTgt spid="16"/>
                                        </p:tgtEl>
                                        <p:attrNameLst>
                                          <p:attrName>style.visibility</p:attrName>
                                        </p:attrNameLst>
                                      </p:cBhvr>
                                      <p:to>
                                        <p:strVal val="visible"/>
                                      </p:to>
                                    </p:set>
                                    <p:animEffect transition="in" filter="fade">
                                      <p:cBhvr>
                                        <p:cTn id="138"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37ab3662b84b68e6e500e7689c97dd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72000" y="0"/>
            <a:ext cx="1714512" cy="5143500"/>
          </a:xfrm>
          <a:prstGeom prst="moon">
            <a:avLst>
              <a:gd name="adj" fmla="val 12299"/>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2928926" y="0"/>
            <a:ext cx="1571636" cy="5143500"/>
          </a:xfrm>
          <a:prstGeom prst="moon">
            <a:avLst>
              <a:gd name="adj" fmla="val 13888"/>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2643174" y="267875"/>
            <a:ext cx="1571636" cy="4607733"/>
          </a:xfrm>
          <a:prstGeom prst="moon">
            <a:avLst>
              <a:gd name="adj" fmla="val 13888"/>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4857752" y="214296"/>
            <a:ext cx="1714512" cy="4661330"/>
          </a:xfrm>
          <a:prstGeom prst="moon">
            <a:avLst>
              <a:gd name="adj" fmla="val 13219"/>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143504" y="535767"/>
            <a:ext cx="1714512" cy="4179123"/>
          </a:xfrm>
          <a:prstGeom prst="moon">
            <a:avLst>
              <a:gd name="adj" fmla="val 13219"/>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357422" y="535767"/>
            <a:ext cx="1571636" cy="4125545"/>
          </a:xfrm>
          <a:prstGeom prst="moon">
            <a:avLst>
              <a:gd name="adj" fmla="val 13888"/>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71670" y="857238"/>
            <a:ext cx="1571636" cy="3589760"/>
          </a:xfrm>
          <a:prstGeom prst="moon">
            <a:avLst>
              <a:gd name="adj" fmla="val 13888"/>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785918" y="1071552"/>
            <a:ext cx="1571636" cy="3107553"/>
          </a:xfrm>
          <a:prstGeom prst="moon">
            <a:avLst>
              <a:gd name="adj" fmla="val 13888"/>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429256" y="910817"/>
            <a:ext cx="1571636" cy="3536181"/>
          </a:xfrm>
          <a:prstGeom prst="moon">
            <a:avLst>
              <a:gd name="adj" fmla="val 13219"/>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715008" y="1125131"/>
            <a:ext cx="1428760" cy="3107553"/>
          </a:xfrm>
          <a:prstGeom prst="moon">
            <a:avLst>
              <a:gd name="adj" fmla="val 12115"/>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iterate type="lt">
                                    <p:tmPct val="0"/>
                                  </p:iterate>
                                  <p:childTnLst>
                                    <p:set>
                                      <p:cBhvr>
                                        <p:cTn id="28" dur="1" fill="hold">
                                          <p:stCondLst>
                                            <p:cond delay="0"/>
                                          </p:stCondLst>
                                        </p:cTn>
                                        <p:tgtEl>
                                          <p:spTgt spid="3"/>
                                        </p:tgtEl>
                                        <p:attrNameLst>
                                          <p:attrName>style.visibility</p:attrName>
                                        </p:attrNameLst>
                                      </p:cBhvr>
                                      <p:to>
                                        <p:strVal val="visible"/>
                                      </p:to>
                                    </p:set>
                                    <p:anim calcmode="lin" valueType="num">
                                      <p:cBhvr additive="base">
                                        <p:cTn id="29" dur="2000" fill="hold"/>
                                        <p:tgtEl>
                                          <p:spTgt spid="3"/>
                                        </p:tgtEl>
                                        <p:attrNameLst>
                                          <p:attrName>ppt_x</p:attrName>
                                        </p:attrNameLst>
                                      </p:cBhvr>
                                      <p:tavLst>
                                        <p:tav tm="0">
                                          <p:val>
                                            <p:strVal val="0-#ppt_w/2"/>
                                          </p:val>
                                        </p:tav>
                                        <p:tav tm="100000">
                                          <p:val>
                                            <p:strVal val="#ppt_x"/>
                                          </p:val>
                                        </p:tav>
                                      </p:tavLst>
                                    </p:anim>
                                    <p:anim calcmode="lin" valueType="num">
                                      <p:cBhvr additive="base">
                                        <p:cTn id="30" dur="2000" fill="hold"/>
                                        <p:tgtEl>
                                          <p:spTgt spid="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iterate type="lt">
                                    <p:tmPct val="0"/>
                                  </p:iterate>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iterate type="lt">
                                    <p:tmPct val="0"/>
                                  </p:iterate>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iterate type="lt">
                                    <p:tmPct val="0"/>
                                  </p:iterate>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13" presetClass="entr" presetSubtype="16" fill="hold" grpId="1" nodeType="withEffect">
                                  <p:stCondLst>
                                    <p:cond delay="0"/>
                                  </p:stCondLst>
                                  <p:iterate type="lt">
                                    <p:tmPct val="0"/>
                                  </p:iterate>
                                  <p:childTnLst>
                                    <p:set>
                                      <p:cBhvr>
                                        <p:cTn id="48" dur="1" fill="hold">
                                          <p:stCondLst>
                                            <p:cond delay="0"/>
                                          </p:stCondLst>
                                        </p:cTn>
                                        <p:tgtEl>
                                          <p:spTgt spid="3"/>
                                        </p:tgtEl>
                                        <p:attrNameLst>
                                          <p:attrName>style.visibility</p:attrName>
                                        </p:attrNameLst>
                                      </p:cBhvr>
                                      <p:to>
                                        <p:strVal val="visible"/>
                                      </p:to>
                                    </p:set>
                                    <p:animEffect transition="in" filter="plus(in)">
                                      <p:cBhvr>
                                        <p:cTn id="49" dur="2000"/>
                                        <p:tgtEl>
                                          <p:spTgt spid="3"/>
                                        </p:tgtEl>
                                      </p:cBhvr>
                                    </p:animEffect>
                                  </p:childTnLst>
                                </p:cTn>
                              </p:par>
                              <p:par>
                                <p:cTn id="50" presetID="13" presetClass="entr" presetSubtype="16" fill="hold" grpId="1" nodeType="withEffect">
                                  <p:stCondLst>
                                    <p:cond delay="0"/>
                                  </p:stCondLst>
                                  <p:iterate type="lt">
                                    <p:tmPct val="0"/>
                                  </p:iterate>
                                  <p:childTnLst>
                                    <p:set>
                                      <p:cBhvr>
                                        <p:cTn id="51" dur="1" fill="hold">
                                          <p:stCondLst>
                                            <p:cond delay="0"/>
                                          </p:stCondLst>
                                        </p:cTn>
                                        <p:tgtEl>
                                          <p:spTgt spid="4"/>
                                        </p:tgtEl>
                                        <p:attrNameLst>
                                          <p:attrName>style.visibility</p:attrName>
                                        </p:attrNameLst>
                                      </p:cBhvr>
                                      <p:to>
                                        <p:strVal val="visible"/>
                                      </p:to>
                                    </p:set>
                                    <p:animEffect transition="in" filter="plus(in)">
                                      <p:cBhvr>
                                        <p:cTn id="52" dur="2000"/>
                                        <p:tgtEl>
                                          <p:spTgt spid="4"/>
                                        </p:tgtEl>
                                      </p:cBhvr>
                                    </p:animEffect>
                                  </p:childTnLst>
                                </p:cTn>
                              </p:par>
                              <p:par>
                                <p:cTn id="53" presetID="13" presetClass="entr" presetSubtype="16" fill="hold" grpId="1" nodeType="withEffect">
                                  <p:stCondLst>
                                    <p:cond delay="0"/>
                                  </p:stCondLst>
                                  <p:iterate type="lt">
                                    <p:tmPct val="0"/>
                                  </p:iterate>
                                  <p:childTnLst>
                                    <p:set>
                                      <p:cBhvr>
                                        <p:cTn id="54" dur="1" fill="hold">
                                          <p:stCondLst>
                                            <p:cond delay="0"/>
                                          </p:stCondLst>
                                        </p:cTn>
                                        <p:tgtEl>
                                          <p:spTgt spid="5"/>
                                        </p:tgtEl>
                                        <p:attrNameLst>
                                          <p:attrName>style.visibility</p:attrName>
                                        </p:attrNameLst>
                                      </p:cBhvr>
                                      <p:to>
                                        <p:strVal val="visible"/>
                                      </p:to>
                                    </p:set>
                                    <p:animEffect transition="in" filter="plus(in)">
                                      <p:cBhvr>
                                        <p:cTn id="55" dur="2000"/>
                                        <p:tgtEl>
                                          <p:spTgt spid="5"/>
                                        </p:tgtEl>
                                      </p:cBhvr>
                                    </p:animEffect>
                                  </p:childTnLst>
                                </p:cTn>
                              </p:par>
                              <p:par>
                                <p:cTn id="56" presetID="13" presetClass="entr" presetSubtype="16" fill="hold" grpId="1" nodeType="withEffect">
                                  <p:stCondLst>
                                    <p:cond delay="0"/>
                                  </p:stCondLst>
                                  <p:iterate type="lt">
                                    <p:tmPct val="0"/>
                                  </p:iterate>
                                  <p:childTnLst>
                                    <p:set>
                                      <p:cBhvr>
                                        <p:cTn id="57" dur="1" fill="hold">
                                          <p:stCondLst>
                                            <p:cond delay="0"/>
                                          </p:stCondLst>
                                        </p:cTn>
                                        <p:tgtEl>
                                          <p:spTgt spid="6"/>
                                        </p:tgtEl>
                                        <p:attrNameLst>
                                          <p:attrName>style.visibility</p:attrName>
                                        </p:attrNameLst>
                                      </p:cBhvr>
                                      <p:to>
                                        <p:strVal val="visible"/>
                                      </p:to>
                                    </p:set>
                                    <p:animEffect transition="in" filter="plus(in)">
                                      <p:cBhvr>
                                        <p:cTn id="58" dur="2000"/>
                                        <p:tgtEl>
                                          <p:spTgt spid="6"/>
                                        </p:tgtEl>
                                      </p:cBhvr>
                                    </p:animEffect>
                                  </p:childTnLst>
                                </p:cTn>
                              </p:par>
                              <p:par>
                                <p:cTn id="59" presetID="13" presetClass="entr" presetSubtype="16" fill="hold" grpId="1" nodeType="withEffect">
                                  <p:stCondLst>
                                    <p:cond delay="0"/>
                                  </p:stCondLst>
                                  <p:iterate type="lt">
                                    <p:tmPct val="0"/>
                                  </p:iterate>
                                  <p:childTnLst>
                                    <p:set>
                                      <p:cBhvr>
                                        <p:cTn id="60" dur="1" fill="hold">
                                          <p:stCondLst>
                                            <p:cond delay="0"/>
                                          </p:stCondLst>
                                        </p:cTn>
                                        <p:tgtEl>
                                          <p:spTgt spid="7"/>
                                        </p:tgtEl>
                                        <p:attrNameLst>
                                          <p:attrName>style.visibility</p:attrName>
                                        </p:attrNameLst>
                                      </p:cBhvr>
                                      <p:to>
                                        <p:strVal val="visible"/>
                                      </p:to>
                                    </p:set>
                                    <p:animEffect transition="in" filter="plus(in)">
                                      <p:cBhvr>
                                        <p:cTn id="61" dur="2000"/>
                                        <p:tgtEl>
                                          <p:spTgt spid="7"/>
                                        </p:tgtEl>
                                      </p:cBhvr>
                                    </p:animEffect>
                                  </p:childTnLst>
                                </p:cTn>
                              </p:par>
                              <p:par>
                                <p:cTn id="62" presetID="13" presetClass="entr" presetSubtype="16" fill="hold" grpId="1" nodeType="withEffect">
                                  <p:stCondLst>
                                    <p:cond delay="0"/>
                                  </p:stCondLst>
                                  <p:iterate type="lt">
                                    <p:tmPct val="0"/>
                                  </p:iterate>
                                  <p:childTnLst>
                                    <p:set>
                                      <p:cBhvr>
                                        <p:cTn id="63" dur="1" fill="hold">
                                          <p:stCondLst>
                                            <p:cond delay="0"/>
                                          </p:stCondLst>
                                        </p:cTn>
                                        <p:tgtEl>
                                          <p:spTgt spid="8"/>
                                        </p:tgtEl>
                                        <p:attrNameLst>
                                          <p:attrName>style.visibility</p:attrName>
                                        </p:attrNameLst>
                                      </p:cBhvr>
                                      <p:to>
                                        <p:strVal val="visible"/>
                                      </p:to>
                                    </p:set>
                                    <p:animEffect transition="in" filter="plus(in)">
                                      <p:cBhvr>
                                        <p:cTn id="64" dur="2000"/>
                                        <p:tgtEl>
                                          <p:spTgt spid="8"/>
                                        </p:tgtEl>
                                      </p:cBhvr>
                                    </p:animEffect>
                                  </p:childTnLst>
                                </p:cTn>
                              </p:par>
                              <p:par>
                                <p:cTn id="65" presetID="13" presetClass="entr" presetSubtype="16" fill="hold" grpId="1" nodeType="withEffect">
                                  <p:stCondLst>
                                    <p:cond delay="0"/>
                                  </p:stCondLst>
                                  <p:iterate type="lt">
                                    <p:tmPct val="0"/>
                                  </p:iterate>
                                  <p:childTnLst>
                                    <p:set>
                                      <p:cBhvr>
                                        <p:cTn id="66" dur="1" fill="hold">
                                          <p:stCondLst>
                                            <p:cond delay="0"/>
                                          </p:stCondLst>
                                        </p:cTn>
                                        <p:tgtEl>
                                          <p:spTgt spid="9"/>
                                        </p:tgtEl>
                                        <p:attrNameLst>
                                          <p:attrName>style.visibility</p:attrName>
                                        </p:attrNameLst>
                                      </p:cBhvr>
                                      <p:to>
                                        <p:strVal val="visible"/>
                                      </p:to>
                                    </p:set>
                                    <p:animEffect transition="in" filter="plus(in)">
                                      <p:cBhvr>
                                        <p:cTn id="67" dur="2000"/>
                                        <p:tgtEl>
                                          <p:spTgt spid="9"/>
                                        </p:tgtEl>
                                      </p:cBhvr>
                                    </p:animEffect>
                                  </p:childTnLst>
                                </p:cTn>
                              </p:par>
                              <p:par>
                                <p:cTn id="68" presetID="13" presetClass="entr" presetSubtype="16" fill="hold" grpId="1" nodeType="withEffect">
                                  <p:stCondLst>
                                    <p:cond delay="0"/>
                                  </p:stCondLst>
                                  <p:iterate type="lt">
                                    <p:tmPct val="0"/>
                                  </p:iterate>
                                  <p:childTnLst>
                                    <p:set>
                                      <p:cBhvr>
                                        <p:cTn id="69" dur="1" fill="hold">
                                          <p:stCondLst>
                                            <p:cond delay="0"/>
                                          </p:stCondLst>
                                        </p:cTn>
                                        <p:tgtEl>
                                          <p:spTgt spid="10"/>
                                        </p:tgtEl>
                                        <p:attrNameLst>
                                          <p:attrName>style.visibility</p:attrName>
                                        </p:attrNameLst>
                                      </p:cBhvr>
                                      <p:to>
                                        <p:strVal val="visible"/>
                                      </p:to>
                                    </p:set>
                                    <p:animEffect transition="in" filter="plus(in)">
                                      <p:cBhvr>
                                        <p:cTn id="70" dur="2000"/>
                                        <p:tgtEl>
                                          <p:spTgt spid="10"/>
                                        </p:tgtEl>
                                      </p:cBhvr>
                                    </p:animEffect>
                                  </p:childTnLst>
                                </p:cTn>
                              </p:par>
                              <p:par>
                                <p:cTn id="71" presetID="13" presetClass="entr" presetSubtype="16" fill="hold" grpId="1" nodeType="withEffect">
                                  <p:stCondLst>
                                    <p:cond delay="0"/>
                                  </p:stCondLst>
                                  <p:iterate type="lt">
                                    <p:tmPct val="0"/>
                                  </p:iterate>
                                  <p:childTnLst>
                                    <p:set>
                                      <p:cBhvr>
                                        <p:cTn id="72" dur="1" fill="hold">
                                          <p:stCondLst>
                                            <p:cond delay="0"/>
                                          </p:stCondLst>
                                        </p:cTn>
                                        <p:tgtEl>
                                          <p:spTgt spid="11"/>
                                        </p:tgtEl>
                                        <p:attrNameLst>
                                          <p:attrName>style.visibility</p:attrName>
                                        </p:attrNameLst>
                                      </p:cBhvr>
                                      <p:to>
                                        <p:strVal val="visible"/>
                                      </p:to>
                                    </p:set>
                                    <p:animEffect transition="in" filter="plus(in)">
                                      <p:cBhvr>
                                        <p:cTn id="73" dur="2000"/>
                                        <p:tgtEl>
                                          <p:spTgt spid="11"/>
                                        </p:tgtEl>
                                      </p:cBhvr>
                                    </p:animEffect>
                                  </p:childTnLst>
                                </p:cTn>
                              </p:par>
                              <p:par>
                                <p:cTn id="74" presetID="13" presetClass="entr" presetSubtype="16" fill="hold" grpId="1" nodeType="withEffect">
                                  <p:stCondLst>
                                    <p:cond delay="0"/>
                                  </p:stCondLst>
                                  <p:iterate type="lt">
                                    <p:tmPct val="0"/>
                                  </p:iterate>
                                  <p:childTnLst>
                                    <p:set>
                                      <p:cBhvr>
                                        <p:cTn id="75" dur="1" fill="hold">
                                          <p:stCondLst>
                                            <p:cond delay="0"/>
                                          </p:stCondLst>
                                        </p:cTn>
                                        <p:tgtEl>
                                          <p:spTgt spid="12"/>
                                        </p:tgtEl>
                                        <p:attrNameLst>
                                          <p:attrName>style.visibility</p:attrName>
                                        </p:attrNameLst>
                                      </p:cBhvr>
                                      <p:to>
                                        <p:strVal val="visible"/>
                                      </p:to>
                                    </p:set>
                                    <p:animEffect transition="in" filter="plus(in)">
                                      <p:cBhvr>
                                        <p:cTn id="76" dur="2000"/>
                                        <p:tgtEl>
                                          <p:spTgt spid="12"/>
                                        </p:tgtEl>
                                      </p:cBhvr>
                                    </p:animEffect>
                                  </p:childTnLst>
                                </p:cTn>
                              </p:par>
                              <p:par>
                                <p:cTn id="77" presetID="8" presetClass="emph" presetSubtype="0" fill="hold" grpId="4" nodeType="withEffect">
                                  <p:stCondLst>
                                    <p:cond delay="0"/>
                                  </p:stCondLst>
                                  <p:iterate type="lt">
                                    <p:tmPct val="0"/>
                                  </p:iterate>
                                  <p:childTnLst>
                                    <p:animRot by="21600000">
                                      <p:cBhvr>
                                        <p:cTn id="78" dur="2000" fill="hold"/>
                                        <p:tgtEl>
                                          <p:spTgt spid="4"/>
                                        </p:tgtEl>
                                        <p:attrNameLst>
                                          <p:attrName>r</p:attrName>
                                        </p:attrNameLst>
                                      </p:cBhvr>
                                    </p:animRot>
                                  </p:childTnLst>
                                </p:cTn>
                              </p:par>
                              <p:par>
                                <p:cTn id="79" presetID="8" presetClass="emph" presetSubtype="0" fill="hold" grpId="4" nodeType="withEffect">
                                  <p:stCondLst>
                                    <p:cond delay="0"/>
                                  </p:stCondLst>
                                  <p:iterate type="lt">
                                    <p:tmPct val="0"/>
                                  </p:iterate>
                                  <p:childTnLst>
                                    <p:animRot by="21600000">
                                      <p:cBhvr>
                                        <p:cTn id="80" dur="2000" fill="hold"/>
                                        <p:tgtEl>
                                          <p:spTgt spid="5"/>
                                        </p:tgtEl>
                                        <p:attrNameLst>
                                          <p:attrName>r</p:attrName>
                                        </p:attrNameLst>
                                      </p:cBhvr>
                                    </p:animRot>
                                  </p:childTnLst>
                                </p:cTn>
                              </p:par>
                              <p:par>
                                <p:cTn id="81" presetID="8" presetClass="emph" presetSubtype="0" fill="hold" grpId="4" nodeType="withEffect">
                                  <p:stCondLst>
                                    <p:cond delay="0"/>
                                  </p:stCondLst>
                                  <p:iterate type="lt">
                                    <p:tmPct val="0"/>
                                  </p:iterate>
                                  <p:childTnLst>
                                    <p:animRot by="21600000">
                                      <p:cBhvr>
                                        <p:cTn id="82" dur="2000" fill="hold"/>
                                        <p:tgtEl>
                                          <p:spTgt spid="8"/>
                                        </p:tgtEl>
                                        <p:attrNameLst>
                                          <p:attrName>r</p:attrName>
                                        </p:attrNameLst>
                                      </p:cBhvr>
                                    </p:animRot>
                                  </p:childTnLst>
                                </p:cTn>
                              </p:par>
                              <p:par>
                                <p:cTn id="83" presetID="8" presetClass="emph" presetSubtype="0" fill="hold" grpId="4" nodeType="withEffect">
                                  <p:stCondLst>
                                    <p:cond delay="0"/>
                                  </p:stCondLst>
                                  <p:iterate type="lt">
                                    <p:tmPct val="0"/>
                                  </p:iterate>
                                  <p:childTnLst>
                                    <p:animRot by="21600000">
                                      <p:cBhvr>
                                        <p:cTn id="84" dur="2000" fill="hold"/>
                                        <p:tgtEl>
                                          <p:spTgt spid="9"/>
                                        </p:tgtEl>
                                        <p:attrNameLst>
                                          <p:attrName>r</p:attrName>
                                        </p:attrNameLst>
                                      </p:cBhvr>
                                    </p:animRot>
                                  </p:childTnLst>
                                </p:cTn>
                              </p:par>
                              <p:par>
                                <p:cTn id="85" presetID="8" presetClass="emph" presetSubtype="0" fill="hold" grpId="4" nodeType="withEffect">
                                  <p:stCondLst>
                                    <p:cond delay="0"/>
                                  </p:stCondLst>
                                  <p:iterate type="lt">
                                    <p:tmPct val="0"/>
                                  </p:iterate>
                                  <p:childTnLst>
                                    <p:animRot by="21600000">
                                      <p:cBhvr>
                                        <p:cTn id="86" dur="2000" fill="hold"/>
                                        <p:tgtEl>
                                          <p:spTgt spid="10"/>
                                        </p:tgtEl>
                                        <p:attrNameLst>
                                          <p:attrName>r</p:attrName>
                                        </p:attrNameLst>
                                      </p:cBhvr>
                                    </p:animRot>
                                  </p:childTnLst>
                                </p:cTn>
                              </p:par>
                              <p:par>
                                <p:cTn id="87" presetID="8" presetClass="emph" presetSubtype="0" fill="hold" grpId="4" nodeType="withEffect">
                                  <p:stCondLst>
                                    <p:cond delay="0"/>
                                  </p:stCondLst>
                                  <p:iterate type="lt">
                                    <p:tmPct val="0"/>
                                  </p:iterate>
                                  <p:childTnLst>
                                    <p:animRot by="-21600000">
                                      <p:cBhvr>
                                        <p:cTn id="88" dur="2000" fill="hold"/>
                                        <p:tgtEl>
                                          <p:spTgt spid="3"/>
                                        </p:tgtEl>
                                        <p:attrNameLst>
                                          <p:attrName>r</p:attrName>
                                        </p:attrNameLst>
                                      </p:cBhvr>
                                    </p:animRot>
                                  </p:childTnLst>
                                </p:cTn>
                              </p:par>
                              <p:par>
                                <p:cTn id="89" presetID="8" presetClass="emph" presetSubtype="0" fill="hold" grpId="4" nodeType="withEffect">
                                  <p:stCondLst>
                                    <p:cond delay="0"/>
                                  </p:stCondLst>
                                  <p:iterate type="lt">
                                    <p:tmPct val="0"/>
                                  </p:iterate>
                                  <p:childTnLst>
                                    <p:animRot by="-21600000">
                                      <p:cBhvr>
                                        <p:cTn id="90" dur="2000" fill="hold"/>
                                        <p:tgtEl>
                                          <p:spTgt spid="6"/>
                                        </p:tgtEl>
                                        <p:attrNameLst>
                                          <p:attrName>r</p:attrName>
                                        </p:attrNameLst>
                                      </p:cBhvr>
                                    </p:animRot>
                                  </p:childTnLst>
                                </p:cTn>
                              </p:par>
                              <p:par>
                                <p:cTn id="91" presetID="8" presetClass="emph" presetSubtype="0" fill="hold" grpId="4" nodeType="withEffect">
                                  <p:stCondLst>
                                    <p:cond delay="0"/>
                                  </p:stCondLst>
                                  <p:iterate type="lt">
                                    <p:tmPct val="0"/>
                                  </p:iterate>
                                  <p:childTnLst>
                                    <p:animRot by="-21600000">
                                      <p:cBhvr>
                                        <p:cTn id="92" dur="2000" fill="hold"/>
                                        <p:tgtEl>
                                          <p:spTgt spid="7"/>
                                        </p:tgtEl>
                                        <p:attrNameLst>
                                          <p:attrName>r</p:attrName>
                                        </p:attrNameLst>
                                      </p:cBhvr>
                                    </p:animRot>
                                  </p:childTnLst>
                                </p:cTn>
                              </p:par>
                              <p:par>
                                <p:cTn id="93" presetID="8" presetClass="emph" presetSubtype="0" fill="hold" grpId="4" nodeType="withEffect">
                                  <p:stCondLst>
                                    <p:cond delay="0"/>
                                  </p:stCondLst>
                                  <p:iterate type="lt">
                                    <p:tmPct val="0"/>
                                  </p:iterate>
                                  <p:childTnLst>
                                    <p:animRot by="-21600000">
                                      <p:cBhvr>
                                        <p:cTn id="94" dur="2000" fill="hold"/>
                                        <p:tgtEl>
                                          <p:spTgt spid="11"/>
                                        </p:tgtEl>
                                        <p:attrNameLst>
                                          <p:attrName>r</p:attrName>
                                        </p:attrNameLst>
                                      </p:cBhvr>
                                    </p:animRot>
                                  </p:childTnLst>
                                </p:cTn>
                              </p:par>
                              <p:par>
                                <p:cTn id="95" presetID="8" presetClass="emph" presetSubtype="0" fill="hold" grpId="4" nodeType="withEffect">
                                  <p:stCondLst>
                                    <p:cond delay="0"/>
                                  </p:stCondLst>
                                  <p:iterate type="lt">
                                    <p:tmPct val="0"/>
                                  </p:iterate>
                                  <p:childTnLst>
                                    <p:animRot by="-21600000">
                                      <p:cBhvr>
                                        <p:cTn id="96" dur="2000" fill="hold"/>
                                        <p:tgtEl>
                                          <p:spTgt spid="12"/>
                                        </p:tgtEl>
                                        <p:attrNameLst>
                                          <p:attrName>r</p:attrName>
                                        </p:attrNameLst>
                                      </p:cBhvr>
                                    </p:animRot>
                                  </p:childTnLst>
                                </p:cTn>
                              </p:par>
                            </p:childTnLst>
                          </p:cTn>
                        </p:par>
                        <p:par>
                          <p:cTn id="97" fill="hold">
                            <p:stCondLst>
                              <p:cond delay="2000"/>
                            </p:stCondLst>
                            <p:childTnLst>
                              <p:par>
                                <p:cTn id="98" presetID="3" presetClass="exit" presetSubtype="10" fill="hold" grpId="2" nodeType="afterEffect">
                                  <p:stCondLst>
                                    <p:cond delay="0"/>
                                  </p:stCondLst>
                                  <p:iterate type="lt">
                                    <p:tmPct val="0"/>
                                  </p:iterate>
                                  <p:childTnLst>
                                    <p:animEffect transition="out" filter="blinds(horizontal)">
                                      <p:cBhvr>
                                        <p:cTn id="99" dur="2000"/>
                                        <p:tgtEl>
                                          <p:spTgt spid="3"/>
                                        </p:tgtEl>
                                      </p:cBhvr>
                                    </p:animEffect>
                                    <p:set>
                                      <p:cBhvr>
                                        <p:cTn id="100" dur="1" fill="hold">
                                          <p:stCondLst>
                                            <p:cond delay="1999"/>
                                          </p:stCondLst>
                                        </p:cTn>
                                        <p:tgtEl>
                                          <p:spTgt spid="3"/>
                                        </p:tgtEl>
                                        <p:attrNameLst>
                                          <p:attrName>style.visibility</p:attrName>
                                        </p:attrNameLst>
                                      </p:cBhvr>
                                      <p:to>
                                        <p:strVal val="hidden"/>
                                      </p:to>
                                    </p:set>
                                  </p:childTnLst>
                                </p:cTn>
                              </p:par>
                              <p:par>
                                <p:cTn id="101" presetID="3" presetClass="exit" presetSubtype="10" fill="hold" grpId="2" nodeType="withEffect">
                                  <p:stCondLst>
                                    <p:cond delay="0"/>
                                  </p:stCondLst>
                                  <p:iterate type="lt">
                                    <p:tmPct val="0"/>
                                  </p:iterate>
                                  <p:childTnLst>
                                    <p:animEffect transition="out" filter="blinds(horizontal)">
                                      <p:cBhvr>
                                        <p:cTn id="102" dur="2000"/>
                                        <p:tgtEl>
                                          <p:spTgt spid="4"/>
                                        </p:tgtEl>
                                      </p:cBhvr>
                                    </p:animEffect>
                                    <p:set>
                                      <p:cBhvr>
                                        <p:cTn id="103" dur="1" fill="hold">
                                          <p:stCondLst>
                                            <p:cond delay="1999"/>
                                          </p:stCondLst>
                                        </p:cTn>
                                        <p:tgtEl>
                                          <p:spTgt spid="4"/>
                                        </p:tgtEl>
                                        <p:attrNameLst>
                                          <p:attrName>style.visibility</p:attrName>
                                        </p:attrNameLst>
                                      </p:cBhvr>
                                      <p:to>
                                        <p:strVal val="hidden"/>
                                      </p:to>
                                    </p:set>
                                  </p:childTnLst>
                                </p:cTn>
                              </p:par>
                              <p:par>
                                <p:cTn id="104" presetID="3" presetClass="exit" presetSubtype="10" fill="hold" grpId="2" nodeType="withEffect">
                                  <p:stCondLst>
                                    <p:cond delay="0"/>
                                  </p:stCondLst>
                                  <p:iterate type="lt">
                                    <p:tmPct val="0"/>
                                  </p:iterate>
                                  <p:childTnLst>
                                    <p:animEffect transition="out" filter="blinds(horizontal)">
                                      <p:cBhvr>
                                        <p:cTn id="105" dur="2000"/>
                                        <p:tgtEl>
                                          <p:spTgt spid="5"/>
                                        </p:tgtEl>
                                      </p:cBhvr>
                                    </p:animEffect>
                                    <p:set>
                                      <p:cBhvr>
                                        <p:cTn id="106" dur="1" fill="hold">
                                          <p:stCondLst>
                                            <p:cond delay="1999"/>
                                          </p:stCondLst>
                                        </p:cTn>
                                        <p:tgtEl>
                                          <p:spTgt spid="5"/>
                                        </p:tgtEl>
                                        <p:attrNameLst>
                                          <p:attrName>style.visibility</p:attrName>
                                        </p:attrNameLst>
                                      </p:cBhvr>
                                      <p:to>
                                        <p:strVal val="hidden"/>
                                      </p:to>
                                    </p:set>
                                  </p:childTnLst>
                                </p:cTn>
                              </p:par>
                              <p:par>
                                <p:cTn id="107" presetID="3" presetClass="exit" presetSubtype="10" fill="hold" grpId="2" nodeType="withEffect">
                                  <p:stCondLst>
                                    <p:cond delay="0"/>
                                  </p:stCondLst>
                                  <p:iterate type="lt">
                                    <p:tmPct val="0"/>
                                  </p:iterate>
                                  <p:childTnLst>
                                    <p:animEffect transition="out" filter="blinds(horizontal)">
                                      <p:cBhvr>
                                        <p:cTn id="108" dur="2000"/>
                                        <p:tgtEl>
                                          <p:spTgt spid="6"/>
                                        </p:tgtEl>
                                      </p:cBhvr>
                                    </p:animEffect>
                                    <p:set>
                                      <p:cBhvr>
                                        <p:cTn id="109" dur="1" fill="hold">
                                          <p:stCondLst>
                                            <p:cond delay="1999"/>
                                          </p:stCondLst>
                                        </p:cTn>
                                        <p:tgtEl>
                                          <p:spTgt spid="6"/>
                                        </p:tgtEl>
                                        <p:attrNameLst>
                                          <p:attrName>style.visibility</p:attrName>
                                        </p:attrNameLst>
                                      </p:cBhvr>
                                      <p:to>
                                        <p:strVal val="hidden"/>
                                      </p:to>
                                    </p:set>
                                  </p:childTnLst>
                                </p:cTn>
                              </p:par>
                              <p:par>
                                <p:cTn id="110" presetID="3" presetClass="exit" presetSubtype="10" fill="hold" grpId="2" nodeType="withEffect">
                                  <p:stCondLst>
                                    <p:cond delay="0"/>
                                  </p:stCondLst>
                                  <p:iterate type="lt">
                                    <p:tmPct val="0"/>
                                  </p:iterate>
                                  <p:childTnLst>
                                    <p:animEffect transition="out" filter="blinds(horizontal)">
                                      <p:cBhvr>
                                        <p:cTn id="111" dur="2000"/>
                                        <p:tgtEl>
                                          <p:spTgt spid="7"/>
                                        </p:tgtEl>
                                      </p:cBhvr>
                                    </p:animEffect>
                                    <p:set>
                                      <p:cBhvr>
                                        <p:cTn id="112" dur="1" fill="hold">
                                          <p:stCondLst>
                                            <p:cond delay="1999"/>
                                          </p:stCondLst>
                                        </p:cTn>
                                        <p:tgtEl>
                                          <p:spTgt spid="7"/>
                                        </p:tgtEl>
                                        <p:attrNameLst>
                                          <p:attrName>style.visibility</p:attrName>
                                        </p:attrNameLst>
                                      </p:cBhvr>
                                      <p:to>
                                        <p:strVal val="hidden"/>
                                      </p:to>
                                    </p:set>
                                  </p:childTnLst>
                                </p:cTn>
                              </p:par>
                              <p:par>
                                <p:cTn id="113" presetID="3" presetClass="exit" presetSubtype="10" fill="hold" grpId="2" nodeType="withEffect">
                                  <p:stCondLst>
                                    <p:cond delay="0"/>
                                  </p:stCondLst>
                                  <p:iterate type="lt">
                                    <p:tmPct val="0"/>
                                  </p:iterate>
                                  <p:childTnLst>
                                    <p:animEffect transition="out" filter="blinds(horizontal)">
                                      <p:cBhvr>
                                        <p:cTn id="114" dur="2000"/>
                                        <p:tgtEl>
                                          <p:spTgt spid="8"/>
                                        </p:tgtEl>
                                      </p:cBhvr>
                                    </p:animEffect>
                                    <p:set>
                                      <p:cBhvr>
                                        <p:cTn id="115" dur="1" fill="hold">
                                          <p:stCondLst>
                                            <p:cond delay="1999"/>
                                          </p:stCondLst>
                                        </p:cTn>
                                        <p:tgtEl>
                                          <p:spTgt spid="8"/>
                                        </p:tgtEl>
                                        <p:attrNameLst>
                                          <p:attrName>style.visibility</p:attrName>
                                        </p:attrNameLst>
                                      </p:cBhvr>
                                      <p:to>
                                        <p:strVal val="hidden"/>
                                      </p:to>
                                    </p:set>
                                  </p:childTnLst>
                                </p:cTn>
                              </p:par>
                              <p:par>
                                <p:cTn id="116" presetID="3" presetClass="exit" presetSubtype="10" fill="hold" grpId="2" nodeType="withEffect">
                                  <p:stCondLst>
                                    <p:cond delay="0"/>
                                  </p:stCondLst>
                                  <p:iterate type="lt">
                                    <p:tmPct val="0"/>
                                  </p:iterate>
                                  <p:childTnLst>
                                    <p:animEffect transition="out" filter="blinds(horizontal)">
                                      <p:cBhvr>
                                        <p:cTn id="117" dur="2000"/>
                                        <p:tgtEl>
                                          <p:spTgt spid="9"/>
                                        </p:tgtEl>
                                      </p:cBhvr>
                                    </p:animEffect>
                                    <p:set>
                                      <p:cBhvr>
                                        <p:cTn id="118" dur="1" fill="hold">
                                          <p:stCondLst>
                                            <p:cond delay="1999"/>
                                          </p:stCondLst>
                                        </p:cTn>
                                        <p:tgtEl>
                                          <p:spTgt spid="9"/>
                                        </p:tgtEl>
                                        <p:attrNameLst>
                                          <p:attrName>style.visibility</p:attrName>
                                        </p:attrNameLst>
                                      </p:cBhvr>
                                      <p:to>
                                        <p:strVal val="hidden"/>
                                      </p:to>
                                    </p:set>
                                  </p:childTnLst>
                                </p:cTn>
                              </p:par>
                              <p:par>
                                <p:cTn id="119" presetID="3" presetClass="exit" presetSubtype="10" fill="hold" grpId="2" nodeType="withEffect">
                                  <p:stCondLst>
                                    <p:cond delay="0"/>
                                  </p:stCondLst>
                                  <p:iterate type="lt">
                                    <p:tmPct val="0"/>
                                  </p:iterate>
                                  <p:childTnLst>
                                    <p:animEffect transition="out" filter="blinds(horizontal)">
                                      <p:cBhvr>
                                        <p:cTn id="120" dur="2000"/>
                                        <p:tgtEl>
                                          <p:spTgt spid="10"/>
                                        </p:tgtEl>
                                      </p:cBhvr>
                                    </p:animEffect>
                                    <p:set>
                                      <p:cBhvr>
                                        <p:cTn id="121" dur="1" fill="hold">
                                          <p:stCondLst>
                                            <p:cond delay="1999"/>
                                          </p:stCondLst>
                                        </p:cTn>
                                        <p:tgtEl>
                                          <p:spTgt spid="10"/>
                                        </p:tgtEl>
                                        <p:attrNameLst>
                                          <p:attrName>style.visibility</p:attrName>
                                        </p:attrNameLst>
                                      </p:cBhvr>
                                      <p:to>
                                        <p:strVal val="hidden"/>
                                      </p:to>
                                    </p:set>
                                  </p:childTnLst>
                                </p:cTn>
                              </p:par>
                              <p:par>
                                <p:cTn id="122" presetID="3" presetClass="exit" presetSubtype="10" fill="hold" grpId="2" nodeType="withEffect">
                                  <p:stCondLst>
                                    <p:cond delay="0"/>
                                  </p:stCondLst>
                                  <p:iterate type="lt">
                                    <p:tmPct val="0"/>
                                  </p:iterate>
                                  <p:childTnLst>
                                    <p:animEffect transition="out" filter="blinds(horizontal)">
                                      <p:cBhvr>
                                        <p:cTn id="123" dur="2000"/>
                                        <p:tgtEl>
                                          <p:spTgt spid="11"/>
                                        </p:tgtEl>
                                      </p:cBhvr>
                                    </p:animEffect>
                                    <p:set>
                                      <p:cBhvr>
                                        <p:cTn id="124" dur="1" fill="hold">
                                          <p:stCondLst>
                                            <p:cond delay="1999"/>
                                          </p:stCondLst>
                                        </p:cTn>
                                        <p:tgtEl>
                                          <p:spTgt spid="11"/>
                                        </p:tgtEl>
                                        <p:attrNameLst>
                                          <p:attrName>style.visibility</p:attrName>
                                        </p:attrNameLst>
                                      </p:cBhvr>
                                      <p:to>
                                        <p:strVal val="hidden"/>
                                      </p:to>
                                    </p:set>
                                  </p:childTnLst>
                                </p:cTn>
                              </p:par>
                              <p:par>
                                <p:cTn id="125" presetID="3" presetClass="exit" presetSubtype="10" fill="hold" grpId="2" nodeType="withEffect">
                                  <p:stCondLst>
                                    <p:cond delay="0"/>
                                  </p:stCondLst>
                                  <p:iterate type="lt">
                                    <p:tmPct val="0"/>
                                  </p:iterate>
                                  <p:childTnLst>
                                    <p:animEffect transition="out" filter="blinds(horizontal)">
                                      <p:cBhvr>
                                        <p:cTn id="126" dur="2000"/>
                                        <p:tgtEl>
                                          <p:spTgt spid="12"/>
                                        </p:tgtEl>
                                      </p:cBhvr>
                                    </p:animEffect>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2" fill="hold" grpId="3" nodeType="withEffect">
                                  <p:stCondLst>
                                    <p:cond delay="0"/>
                                  </p:stCondLst>
                                  <p:iterate type="lt">
                                    <p:tmPct val="0"/>
                                  </p:iterate>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ppt_y"/>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2" fill="hold" grpId="3" nodeType="withEffect">
                                  <p:stCondLst>
                                    <p:cond delay="0"/>
                                  </p:stCondLst>
                                  <p:iterate type="lt">
                                    <p:tmPct val="0"/>
                                  </p:iterate>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ppt_y"/>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2" fill="hold" grpId="3" nodeType="withEffect">
                                  <p:stCondLst>
                                    <p:cond delay="0"/>
                                  </p:stCondLst>
                                  <p:iterate type="lt">
                                    <p:tmPct val="0"/>
                                  </p:iterate>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2" fill="hold" grpId="3" nodeType="withEffect">
                                  <p:stCondLst>
                                    <p:cond delay="0"/>
                                  </p:stCondLst>
                                  <p:iterate type="lt">
                                    <p:tmPct val="0"/>
                                  </p:iterate>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2" fill="hold" grpId="3" nodeType="withEffect">
                                  <p:stCondLst>
                                    <p:cond delay="0"/>
                                  </p:stCondLst>
                                  <p:iterate type="lt">
                                    <p:tmPct val="0"/>
                                  </p:iterate>
                                  <p:childTnLst>
                                    <p:anim calcmode="lin" valueType="num">
                                      <p:cBhvr additive="base">
                                        <p:cTn id="145" dur="2000"/>
                                        <p:tgtEl>
                                          <p:spTgt spid="10"/>
                                        </p:tgtEl>
                                        <p:attrNameLst>
                                          <p:attrName>ppt_x</p:attrName>
                                        </p:attrNameLst>
                                      </p:cBhvr>
                                      <p:tavLst>
                                        <p:tav tm="0">
                                          <p:val>
                                            <p:strVal val="ppt_x"/>
                                          </p:val>
                                        </p:tav>
                                        <p:tav tm="100000">
                                          <p:val>
                                            <p:strVal val="1+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8" fill="hold" grpId="3" nodeType="withEffect">
                                  <p:stCondLst>
                                    <p:cond delay="0"/>
                                  </p:stCondLst>
                                  <p:iterate type="lt">
                                    <p:tmPct val="0"/>
                                  </p:iterate>
                                  <p:childTnLst>
                                    <p:anim calcmode="lin" valueType="num">
                                      <p:cBhvr additive="base">
                                        <p:cTn id="149" dur="2000"/>
                                        <p:tgtEl>
                                          <p:spTgt spid="3"/>
                                        </p:tgtEl>
                                        <p:attrNameLst>
                                          <p:attrName>ppt_x</p:attrName>
                                        </p:attrNameLst>
                                      </p:cBhvr>
                                      <p:tavLst>
                                        <p:tav tm="0">
                                          <p:val>
                                            <p:strVal val="ppt_x"/>
                                          </p:val>
                                        </p:tav>
                                        <p:tav tm="100000">
                                          <p:val>
                                            <p:strVal val="0-ppt_w/2"/>
                                          </p:val>
                                        </p:tav>
                                      </p:tavLst>
                                    </p:anim>
                                    <p:anim calcmode="lin" valueType="num">
                                      <p:cBhvr additive="base">
                                        <p:cTn id="150" dur="2000"/>
                                        <p:tgtEl>
                                          <p:spTgt spid="3"/>
                                        </p:tgtEl>
                                        <p:attrNameLst>
                                          <p:attrName>ppt_y</p:attrName>
                                        </p:attrNameLst>
                                      </p:cBhvr>
                                      <p:tavLst>
                                        <p:tav tm="0">
                                          <p:val>
                                            <p:strVal val="ppt_y"/>
                                          </p:val>
                                        </p:tav>
                                        <p:tav tm="100000">
                                          <p:val>
                                            <p:strVal val="ppt_y"/>
                                          </p:val>
                                        </p:tav>
                                      </p:tavLst>
                                    </p:anim>
                                    <p:set>
                                      <p:cBhvr>
                                        <p:cTn id="151" dur="1" fill="hold">
                                          <p:stCondLst>
                                            <p:cond delay="1999"/>
                                          </p:stCondLst>
                                        </p:cTn>
                                        <p:tgtEl>
                                          <p:spTgt spid="3"/>
                                        </p:tgtEl>
                                        <p:attrNameLst>
                                          <p:attrName>style.visibility</p:attrName>
                                        </p:attrNameLst>
                                      </p:cBhvr>
                                      <p:to>
                                        <p:strVal val="hidden"/>
                                      </p:to>
                                    </p:set>
                                  </p:childTnLst>
                                </p:cTn>
                              </p:par>
                              <p:par>
                                <p:cTn id="152" presetID="2" presetClass="exit" presetSubtype="8" fill="hold" grpId="3" nodeType="withEffect">
                                  <p:stCondLst>
                                    <p:cond delay="0"/>
                                  </p:stCondLst>
                                  <p:iterate type="lt">
                                    <p:tmPct val="0"/>
                                  </p:iterate>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ppt_y"/>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8" fill="hold" grpId="3" nodeType="withEffect">
                                  <p:stCondLst>
                                    <p:cond delay="0"/>
                                  </p:stCondLst>
                                  <p:iterate type="lt">
                                    <p:tmPct val="0"/>
                                  </p:iterate>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ppt_y"/>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8" fill="hold" grpId="3" nodeType="withEffect">
                                  <p:stCondLst>
                                    <p:cond delay="0"/>
                                  </p:stCondLst>
                                  <p:iterate type="lt">
                                    <p:tmPct val="0"/>
                                  </p:iterate>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ppt_y"/>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8" fill="hold" grpId="3" nodeType="withEffect">
                                  <p:stCondLst>
                                    <p:cond delay="0"/>
                                  </p:stCondLst>
                                  <p:iterate type="lt">
                                    <p:tmPct val="0"/>
                                  </p:iterate>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ppt_y"/>
                                          </p:val>
                                        </p:tav>
                                      </p:tavLst>
                                    </p:anim>
                                    <p:set>
                                      <p:cBhvr>
                                        <p:cTn id="167" dur="1" fill="hold">
                                          <p:stCondLst>
                                            <p:cond delay="1999"/>
                                          </p:stCondLst>
                                        </p:cTn>
                                        <p:tgtEl>
                                          <p:spTgt spid="12"/>
                                        </p:tgtEl>
                                        <p:attrNameLst>
                                          <p:attrName>style.visibility</p:attrName>
                                        </p:attrNameLst>
                                      </p:cBhvr>
                                      <p:to>
                                        <p:strVal val="hidden"/>
                                      </p:to>
                                    </p:set>
                                  </p:childTnLst>
                                </p:cTn>
                              </p:par>
                              <p:par>
                                <p:cTn id="168" presetID="19" presetClass="exit" presetSubtype="10" fill="hold" grpId="5" nodeType="withEffect">
                                  <p:stCondLst>
                                    <p:cond delay="0"/>
                                  </p:stCondLst>
                                  <p:iterate type="lt">
                                    <p:tmPct val="0"/>
                                  </p:iterate>
                                  <p:childTnLst>
                                    <p:anim calcmode="lin" valueType="num">
                                      <p:cBhvr>
                                        <p:cTn id="169" dur="2000"/>
                                        <p:tgtEl>
                                          <p:spTgt spid="4"/>
                                        </p:tgtEl>
                                        <p:attrNameLst>
                                          <p:attrName>ppt_h</p:attrName>
                                        </p:attrNameLst>
                                      </p:cBhvr>
                                      <p:tavLst>
                                        <p:tav tm="0">
                                          <p:val>
                                            <p:strVal val="ppt_h"/>
                                          </p:val>
                                        </p:tav>
                                        <p:tav tm="100000">
                                          <p:val>
                                            <p:strVal val="ppt_h"/>
                                          </p:val>
                                        </p:tav>
                                      </p:tavLst>
                                    </p:anim>
                                    <p:anim calcmode="lin" valueType="num">
                                      <p:cBhvr>
                                        <p:cTn id="17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4"/>
                                        </p:tgtEl>
                                        <p:attrNameLst>
                                          <p:attrName>style.visibility</p:attrName>
                                        </p:attrNameLst>
                                      </p:cBhvr>
                                      <p:to>
                                        <p:strVal val="hidden"/>
                                      </p:to>
                                    </p:set>
                                  </p:childTnLst>
                                </p:cTn>
                              </p:par>
                              <p:par>
                                <p:cTn id="172" presetID="19" presetClass="exit" presetSubtype="10" fill="hold" grpId="5" nodeType="withEffect">
                                  <p:stCondLst>
                                    <p:cond delay="0"/>
                                  </p:stCondLst>
                                  <p:iterate type="lt">
                                    <p:tmPct val="0"/>
                                  </p:iterate>
                                  <p:childTnLst>
                                    <p:anim calcmode="lin" valueType="num">
                                      <p:cBhvr>
                                        <p:cTn id="173" dur="2000"/>
                                        <p:tgtEl>
                                          <p:spTgt spid="5"/>
                                        </p:tgtEl>
                                        <p:attrNameLst>
                                          <p:attrName>ppt_h</p:attrName>
                                        </p:attrNameLst>
                                      </p:cBhvr>
                                      <p:tavLst>
                                        <p:tav tm="0">
                                          <p:val>
                                            <p:strVal val="ppt_h"/>
                                          </p:val>
                                        </p:tav>
                                        <p:tav tm="100000">
                                          <p:val>
                                            <p:strVal val="ppt_h"/>
                                          </p:val>
                                        </p:tav>
                                      </p:tavLst>
                                    </p:anim>
                                    <p:anim calcmode="lin" valueType="num">
                                      <p:cBhvr>
                                        <p:cTn id="17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5"/>
                                        </p:tgtEl>
                                        <p:attrNameLst>
                                          <p:attrName>style.visibility</p:attrName>
                                        </p:attrNameLst>
                                      </p:cBhvr>
                                      <p:to>
                                        <p:strVal val="hidden"/>
                                      </p:to>
                                    </p:set>
                                  </p:childTnLst>
                                </p:cTn>
                              </p:par>
                              <p:par>
                                <p:cTn id="176" presetID="19" presetClass="exit" presetSubtype="10" fill="hold" grpId="5" nodeType="withEffect">
                                  <p:stCondLst>
                                    <p:cond delay="0"/>
                                  </p:stCondLst>
                                  <p:iterate type="lt">
                                    <p:tmPct val="0"/>
                                  </p:iterate>
                                  <p:childTnLst>
                                    <p:anim calcmode="lin" valueType="num">
                                      <p:cBhvr>
                                        <p:cTn id="177" dur="2000"/>
                                        <p:tgtEl>
                                          <p:spTgt spid="8"/>
                                        </p:tgtEl>
                                        <p:attrNameLst>
                                          <p:attrName>ppt_h</p:attrName>
                                        </p:attrNameLst>
                                      </p:cBhvr>
                                      <p:tavLst>
                                        <p:tav tm="0">
                                          <p:val>
                                            <p:strVal val="ppt_h"/>
                                          </p:val>
                                        </p:tav>
                                        <p:tav tm="100000">
                                          <p:val>
                                            <p:strVal val="ppt_h"/>
                                          </p:val>
                                        </p:tav>
                                      </p:tavLst>
                                    </p:anim>
                                    <p:anim calcmode="lin" valueType="num">
                                      <p:cBhvr>
                                        <p:cTn id="17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8"/>
                                        </p:tgtEl>
                                        <p:attrNameLst>
                                          <p:attrName>style.visibility</p:attrName>
                                        </p:attrNameLst>
                                      </p:cBhvr>
                                      <p:to>
                                        <p:strVal val="hidden"/>
                                      </p:to>
                                    </p:set>
                                  </p:childTnLst>
                                </p:cTn>
                              </p:par>
                              <p:par>
                                <p:cTn id="180" presetID="19" presetClass="exit" presetSubtype="10" fill="hold" grpId="5" nodeType="withEffect">
                                  <p:stCondLst>
                                    <p:cond delay="0"/>
                                  </p:stCondLst>
                                  <p:iterate type="lt">
                                    <p:tmPct val="0"/>
                                  </p:iterate>
                                  <p:childTnLst>
                                    <p:anim calcmode="lin" valueType="num">
                                      <p:cBhvr>
                                        <p:cTn id="181" dur="2000"/>
                                        <p:tgtEl>
                                          <p:spTgt spid="9"/>
                                        </p:tgtEl>
                                        <p:attrNameLst>
                                          <p:attrName>ppt_h</p:attrName>
                                        </p:attrNameLst>
                                      </p:cBhvr>
                                      <p:tavLst>
                                        <p:tav tm="0">
                                          <p:val>
                                            <p:strVal val="ppt_h"/>
                                          </p:val>
                                        </p:tav>
                                        <p:tav tm="100000">
                                          <p:val>
                                            <p:strVal val="ppt_h"/>
                                          </p:val>
                                        </p:tav>
                                      </p:tavLst>
                                    </p:anim>
                                    <p:anim calcmode="lin" valueType="num">
                                      <p:cBhvr>
                                        <p:cTn id="18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9"/>
                                        </p:tgtEl>
                                        <p:attrNameLst>
                                          <p:attrName>style.visibility</p:attrName>
                                        </p:attrNameLst>
                                      </p:cBhvr>
                                      <p:to>
                                        <p:strVal val="hidden"/>
                                      </p:to>
                                    </p:set>
                                  </p:childTnLst>
                                </p:cTn>
                              </p:par>
                              <p:par>
                                <p:cTn id="184" presetID="19" presetClass="exit" presetSubtype="10" fill="hold" grpId="5" nodeType="withEffect">
                                  <p:stCondLst>
                                    <p:cond delay="0"/>
                                  </p:stCondLst>
                                  <p:iterate type="lt">
                                    <p:tmPct val="0"/>
                                  </p:iterate>
                                  <p:childTnLst>
                                    <p:anim calcmode="lin" valueType="num">
                                      <p:cBhvr>
                                        <p:cTn id="185" dur="2000"/>
                                        <p:tgtEl>
                                          <p:spTgt spid="10"/>
                                        </p:tgtEl>
                                        <p:attrNameLst>
                                          <p:attrName>ppt_h</p:attrName>
                                        </p:attrNameLst>
                                      </p:cBhvr>
                                      <p:tavLst>
                                        <p:tav tm="0">
                                          <p:val>
                                            <p:strVal val="ppt_h"/>
                                          </p:val>
                                        </p:tav>
                                        <p:tav tm="100000">
                                          <p:val>
                                            <p:strVal val="ppt_h"/>
                                          </p:val>
                                        </p:tav>
                                      </p:tavLst>
                                    </p:anim>
                                    <p:anim calcmode="lin" valueType="num">
                                      <p:cBhvr>
                                        <p:cTn id="18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0"/>
                                        </p:tgtEl>
                                        <p:attrNameLst>
                                          <p:attrName>style.visibility</p:attrName>
                                        </p:attrNameLst>
                                      </p:cBhvr>
                                      <p:to>
                                        <p:strVal val="hidden"/>
                                      </p:to>
                                    </p:set>
                                  </p:childTnLst>
                                </p:cTn>
                              </p:par>
                              <p:par>
                                <p:cTn id="188" presetID="19" presetClass="exit" presetSubtype="10" fill="hold" grpId="5" nodeType="withEffect">
                                  <p:stCondLst>
                                    <p:cond delay="0"/>
                                  </p:stCondLst>
                                  <p:iterate type="lt">
                                    <p:tmPct val="0"/>
                                  </p:iterate>
                                  <p:childTnLst>
                                    <p:anim calcmode="lin" valueType="num">
                                      <p:cBhvr>
                                        <p:cTn id="189" dur="2000"/>
                                        <p:tgtEl>
                                          <p:spTgt spid="3"/>
                                        </p:tgtEl>
                                        <p:attrNameLst>
                                          <p:attrName>ppt_h</p:attrName>
                                        </p:attrNameLst>
                                      </p:cBhvr>
                                      <p:tavLst>
                                        <p:tav tm="0">
                                          <p:val>
                                            <p:strVal val="ppt_h"/>
                                          </p:val>
                                        </p:tav>
                                        <p:tav tm="100000">
                                          <p:val>
                                            <p:strVal val="ppt_h"/>
                                          </p:val>
                                        </p:tav>
                                      </p:tavLst>
                                    </p:anim>
                                    <p:anim calcmode="lin" valueType="num">
                                      <p:cBhvr>
                                        <p:cTn id="19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3"/>
                                        </p:tgtEl>
                                        <p:attrNameLst>
                                          <p:attrName>style.visibility</p:attrName>
                                        </p:attrNameLst>
                                      </p:cBhvr>
                                      <p:to>
                                        <p:strVal val="hidden"/>
                                      </p:to>
                                    </p:set>
                                  </p:childTnLst>
                                </p:cTn>
                              </p:par>
                              <p:par>
                                <p:cTn id="192" presetID="19" presetClass="exit" presetSubtype="10" fill="hold" grpId="5" nodeType="withEffect">
                                  <p:stCondLst>
                                    <p:cond delay="0"/>
                                  </p:stCondLst>
                                  <p:iterate type="lt">
                                    <p:tmPct val="0"/>
                                  </p:iterate>
                                  <p:childTnLst>
                                    <p:anim calcmode="lin" valueType="num">
                                      <p:cBhvr>
                                        <p:cTn id="193" dur="2000"/>
                                        <p:tgtEl>
                                          <p:spTgt spid="6"/>
                                        </p:tgtEl>
                                        <p:attrNameLst>
                                          <p:attrName>ppt_h</p:attrName>
                                        </p:attrNameLst>
                                      </p:cBhvr>
                                      <p:tavLst>
                                        <p:tav tm="0">
                                          <p:val>
                                            <p:strVal val="ppt_h"/>
                                          </p:val>
                                        </p:tav>
                                        <p:tav tm="100000">
                                          <p:val>
                                            <p:strVal val="ppt_h"/>
                                          </p:val>
                                        </p:tav>
                                      </p:tavLst>
                                    </p:anim>
                                    <p:anim calcmode="lin" valueType="num">
                                      <p:cBhvr>
                                        <p:cTn id="19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6"/>
                                        </p:tgtEl>
                                        <p:attrNameLst>
                                          <p:attrName>style.visibility</p:attrName>
                                        </p:attrNameLst>
                                      </p:cBhvr>
                                      <p:to>
                                        <p:strVal val="hidden"/>
                                      </p:to>
                                    </p:set>
                                  </p:childTnLst>
                                </p:cTn>
                              </p:par>
                              <p:par>
                                <p:cTn id="196" presetID="19" presetClass="exit" presetSubtype="10" fill="hold" grpId="5" nodeType="withEffect">
                                  <p:stCondLst>
                                    <p:cond delay="0"/>
                                  </p:stCondLst>
                                  <p:iterate type="lt">
                                    <p:tmPct val="0"/>
                                  </p:iterate>
                                  <p:childTnLst>
                                    <p:anim calcmode="lin" valueType="num">
                                      <p:cBhvr>
                                        <p:cTn id="197" dur="2000"/>
                                        <p:tgtEl>
                                          <p:spTgt spid="7"/>
                                        </p:tgtEl>
                                        <p:attrNameLst>
                                          <p:attrName>ppt_h</p:attrName>
                                        </p:attrNameLst>
                                      </p:cBhvr>
                                      <p:tavLst>
                                        <p:tav tm="0">
                                          <p:val>
                                            <p:strVal val="ppt_h"/>
                                          </p:val>
                                        </p:tav>
                                        <p:tav tm="100000">
                                          <p:val>
                                            <p:strVal val="ppt_h"/>
                                          </p:val>
                                        </p:tav>
                                      </p:tavLst>
                                    </p:anim>
                                    <p:anim calcmode="lin" valueType="num">
                                      <p:cBhvr>
                                        <p:cTn id="19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7"/>
                                        </p:tgtEl>
                                        <p:attrNameLst>
                                          <p:attrName>style.visibility</p:attrName>
                                        </p:attrNameLst>
                                      </p:cBhvr>
                                      <p:to>
                                        <p:strVal val="hidden"/>
                                      </p:to>
                                    </p:set>
                                  </p:childTnLst>
                                </p:cTn>
                              </p:par>
                              <p:par>
                                <p:cTn id="200" presetID="19" presetClass="exit" presetSubtype="10" fill="hold" grpId="5" nodeType="withEffect">
                                  <p:stCondLst>
                                    <p:cond delay="0"/>
                                  </p:stCondLst>
                                  <p:iterate type="lt">
                                    <p:tmPct val="0"/>
                                  </p:iterate>
                                  <p:childTnLst>
                                    <p:anim calcmode="lin" valueType="num">
                                      <p:cBhvr>
                                        <p:cTn id="201" dur="2000"/>
                                        <p:tgtEl>
                                          <p:spTgt spid="11"/>
                                        </p:tgtEl>
                                        <p:attrNameLst>
                                          <p:attrName>ppt_h</p:attrName>
                                        </p:attrNameLst>
                                      </p:cBhvr>
                                      <p:tavLst>
                                        <p:tav tm="0">
                                          <p:val>
                                            <p:strVal val="ppt_h"/>
                                          </p:val>
                                        </p:tav>
                                        <p:tav tm="100000">
                                          <p:val>
                                            <p:strVal val="ppt_h"/>
                                          </p:val>
                                        </p:tav>
                                      </p:tavLst>
                                    </p:anim>
                                    <p:anim calcmode="lin" valueType="num">
                                      <p:cBhvr>
                                        <p:cTn id="20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11"/>
                                        </p:tgtEl>
                                        <p:attrNameLst>
                                          <p:attrName>style.visibility</p:attrName>
                                        </p:attrNameLst>
                                      </p:cBhvr>
                                      <p:to>
                                        <p:strVal val="hidden"/>
                                      </p:to>
                                    </p:set>
                                  </p:childTnLst>
                                </p:cTn>
                              </p:par>
                              <p:par>
                                <p:cTn id="204" presetID="19" presetClass="exit" presetSubtype="10" fill="hold" grpId="5" nodeType="withEffect">
                                  <p:stCondLst>
                                    <p:cond delay="0"/>
                                  </p:stCondLst>
                                  <p:iterate type="lt">
                                    <p:tmPct val="0"/>
                                  </p:iterate>
                                  <p:childTnLst>
                                    <p:anim calcmode="lin" valueType="num">
                                      <p:cBhvr>
                                        <p:cTn id="205" dur="2000"/>
                                        <p:tgtEl>
                                          <p:spTgt spid="12"/>
                                        </p:tgtEl>
                                        <p:attrNameLst>
                                          <p:attrName>ppt_h</p:attrName>
                                        </p:attrNameLst>
                                      </p:cBhvr>
                                      <p:tavLst>
                                        <p:tav tm="0">
                                          <p:val>
                                            <p:strVal val="ppt_h"/>
                                          </p:val>
                                        </p:tav>
                                        <p:tav tm="100000">
                                          <p:val>
                                            <p:strVal val="ppt_h"/>
                                          </p:val>
                                        </p:tav>
                                      </p:tavLst>
                                    </p:anim>
                                    <p:anim calcmode="lin" valueType="num">
                                      <p:cBhvr>
                                        <p:cTn id="20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12"/>
                                        </p:tgtEl>
                                        <p:attrNameLst>
                                          <p:attrName>style.visibility</p:attrName>
                                        </p:attrNameLst>
                                      </p:cBhvr>
                                      <p:to>
                                        <p:strVal val="hidden"/>
                                      </p:to>
                                    </p:set>
                                  </p:childTnLst>
                                </p:cTn>
                              </p:par>
                              <p:par>
                                <p:cTn id="208" presetID="23" presetClass="entr" presetSubtype="28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ppt_w</p:attrName>
                                        </p:attrNameLst>
                                      </p:cBhvr>
                                      <p:tavLst>
                                        <p:tav tm="0">
                                          <p:val>
                                            <p:strVal val="4/3*#ppt_w"/>
                                          </p:val>
                                        </p:tav>
                                        <p:tav tm="100000">
                                          <p:val>
                                            <p:strVal val="#ppt_w"/>
                                          </p:val>
                                        </p:tav>
                                      </p:tavLst>
                                    </p:anim>
                                    <p:anim calcmode="lin" valueType="num">
                                      <p:cBhvr>
                                        <p:cTn id="211" dur="2000" fill="hold"/>
                                        <p:tgtEl>
                                          <p:spTgt spid="2"/>
                                        </p:tgtEl>
                                        <p:attrNameLst>
                                          <p:attrName>ppt_h</p:attrName>
                                        </p:attrNameLst>
                                      </p:cBhvr>
                                      <p:tavLst>
                                        <p:tav tm="0">
                                          <p:val>
                                            <p:strVal val="4/3*#ppt_h"/>
                                          </p:val>
                                        </p:tav>
                                        <p:tav tm="100000">
                                          <p:val>
                                            <p:strVal val="#ppt_h"/>
                                          </p:val>
                                        </p:tav>
                                      </p:tavLst>
                                    </p:anim>
                                  </p:childTnLst>
                                </p:cTn>
                              </p:par>
                              <p:par>
                                <p:cTn id="212" presetID="16" presetClass="entr" presetSubtype="37"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Effect transition="in" filter="barn(outVertical)">
                                      <p:cBhvr>
                                        <p:cTn id="2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0db71728b51f85c03a4ac648609dfb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ombo"/>
          <p:cNvSpPr/>
          <p:nvPr/>
        </p:nvSpPr>
        <p:spPr>
          <a:xfrm>
            <a:off x="2214546" y="0"/>
            <a:ext cx="4429156" cy="5143500"/>
          </a:xfrm>
          <a:prstGeom prst="diamond">
            <a:avLst/>
          </a:prstGeom>
          <a:gradFill flip="none" rotWithShape="1">
            <a:gsLst>
              <a:gs pos="95000">
                <a:srgbClr val="FFC000">
                  <a:alpha val="1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786050" y="0"/>
            <a:ext cx="3357586" cy="5143500"/>
          </a:xfrm>
          <a:prstGeom prst="diamond">
            <a:avLst/>
          </a:prstGeom>
          <a:gradFill flip="none" rotWithShape="1">
            <a:gsLst>
              <a:gs pos="95000">
                <a:srgbClr val="FFC000">
                  <a:alpha val="1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214678" y="0"/>
            <a:ext cx="2428892" cy="5143500"/>
          </a:xfrm>
          <a:prstGeom prst="diamond">
            <a:avLst/>
          </a:prstGeom>
          <a:gradFill flip="none" rotWithShape="1">
            <a:gsLst>
              <a:gs pos="95000">
                <a:srgbClr val="FFC000">
                  <a:alpha val="19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9" presetClass="entr" presetSubtype="1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9000" fill="hold"/>
                                        <p:tgtEl>
                                          <p:spTgt spid="5"/>
                                        </p:tgtEl>
                                        <p:attrNameLst>
                                          <p:attrName>ppt_w</p:attrName>
                                        </p:attrNameLst>
                                      </p:cBhvr>
                                      <p:tavLst>
                                        <p:tav tm="0" fmla="#ppt_w*sin(2.5*pi*$)">
                                          <p:val>
                                            <p:fltVal val="0"/>
                                          </p:val>
                                        </p:tav>
                                        <p:tav tm="100000">
                                          <p:val>
                                            <p:fltVal val="1"/>
                                          </p:val>
                                        </p:tav>
                                      </p:tavLst>
                                    </p:anim>
                                    <p:anim calcmode="lin" valueType="num">
                                      <p:cBhvr>
                                        <p:cTn id="10" dur="9000" fill="hold"/>
                                        <p:tgtEl>
                                          <p:spTgt spid="5"/>
                                        </p:tgtEl>
                                        <p:attrNameLst>
                                          <p:attrName>ppt_h</p:attrName>
                                        </p:attrNameLst>
                                      </p:cBhvr>
                                      <p:tavLst>
                                        <p:tav tm="0">
                                          <p:val>
                                            <p:strVal val="#ppt_h"/>
                                          </p:val>
                                        </p:tav>
                                        <p:tav tm="100000">
                                          <p:val>
                                            <p:strVal val="#ppt_h"/>
                                          </p:val>
                                        </p:tav>
                                      </p:tavLst>
                                    </p:anim>
                                  </p:childTnLst>
                                </p:cTn>
                              </p:par>
                              <p:par>
                                <p:cTn id="11" presetID="19"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8000" fill="hold"/>
                                        <p:tgtEl>
                                          <p:spTgt spid="6"/>
                                        </p:tgtEl>
                                        <p:attrNameLst>
                                          <p:attrName>ppt_w</p:attrName>
                                        </p:attrNameLst>
                                      </p:cBhvr>
                                      <p:tavLst>
                                        <p:tav tm="0" fmla="#ppt_w*sin(2.5*pi*$)">
                                          <p:val>
                                            <p:fltVal val="0"/>
                                          </p:val>
                                        </p:tav>
                                        <p:tav tm="100000">
                                          <p:val>
                                            <p:fltVal val="1"/>
                                          </p:val>
                                        </p:tav>
                                      </p:tavLst>
                                    </p:anim>
                                    <p:anim calcmode="lin" valueType="num">
                                      <p:cBhvr>
                                        <p:cTn id="14" dur="8000" fill="hold"/>
                                        <p:tgtEl>
                                          <p:spTgt spid="6"/>
                                        </p:tgtEl>
                                        <p:attrNameLst>
                                          <p:attrName>ppt_h</p:attrName>
                                        </p:attrNameLst>
                                      </p:cBhvr>
                                      <p:tavLst>
                                        <p:tav tm="0">
                                          <p:val>
                                            <p:strVal val="#ppt_h"/>
                                          </p:val>
                                        </p:tav>
                                        <p:tav tm="100000">
                                          <p:val>
                                            <p:strVal val="#ppt_h"/>
                                          </p:val>
                                        </p:tav>
                                      </p:tavLst>
                                    </p:anim>
                                  </p:childTnLst>
                                </p:cTn>
                              </p:par>
                              <p:par>
                                <p:cTn id="15" presetID="19" presetClass="entr" presetSubtype="1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7000" fill="hold"/>
                                        <p:tgtEl>
                                          <p:spTgt spid="7"/>
                                        </p:tgtEl>
                                        <p:attrNameLst>
                                          <p:attrName>ppt_w</p:attrName>
                                        </p:attrNameLst>
                                      </p:cBhvr>
                                      <p:tavLst>
                                        <p:tav tm="0" fmla="#ppt_w*sin(2.5*pi*$)">
                                          <p:val>
                                            <p:fltVal val="0"/>
                                          </p:val>
                                        </p:tav>
                                        <p:tav tm="100000">
                                          <p:val>
                                            <p:fltVal val="1"/>
                                          </p:val>
                                        </p:tav>
                                      </p:tavLst>
                                    </p:anim>
                                    <p:anim calcmode="lin" valueType="num">
                                      <p:cBhvr>
                                        <p:cTn id="18" dur="7000" fill="hold"/>
                                        <p:tgtEl>
                                          <p:spTgt spid="7"/>
                                        </p:tgtEl>
                                        <p:attrNameLst>
                                          <p:attrName>ppt_h</p:attrName>
                                        </p:attrNameLst>
                                      </p:cBhvr>
                                      <p:tavLst>
                                        <p:tav tm="0">
                                          <p:val>
                                            <p:strVal val="#ppt_h"/>
                                          </p:val>
                                        </p:tav>
                                        <p:tav tm="100000">
                                          <p:val>
                                            <p:strVal val="#ppt_h"/>
                                          </p:val>
                                        </p:tav>
                                      </p:tavLst>
                                    </p:anim>
                                  </p:childTnLst>
                                </p:cTn>
                              </p:par>
                              <p:par>
                                <p:cTn id="19" presetID="19" presetClass="exit" presetSubtype="10" fill="hold" grpId="1" nodeType="withEffect">
                                  <p:stCondLst>
                                    <p:cond delay="0"/>
                                  </p:stCondLst>
                                  <p:childTnLst>
                                    <p:anim calcmode="lin" valueType="num">
                                      <p:cBhvr>
                                        <p:cTn id="20" dur="9000"/>
                                        <p:tgtEl>
                                          <p:spTgt spid="5"/>
                                        </p:tgtEl>
                                        <p:attrNameLst>
                                          <p:attrName>ppt_h</p:attrName>
                                        </p:attrNameLst>
                                      </p:cBhvr>
                                      <p:tavLst>
                                        <p:tav tm="0">
                                          <p:val>
                                            <p:strVal val="ppt_h"/>
                                          </p:val>
                                        </p:tav>
                                        <p:tav tm="100000">
                                          <p:val>
                                            <p:strVal val="ppt_h"/>
                                          </p:val>
                                        </p:tav>
                                      </p:tavLst>
                                    </p:anim>
                                    <p:anim calcmode="lin" valueType="num">
                                      <p:cBhvr>
                                        <p:cTn id="21" dur="9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 dur="1" fill="hold">
                                          <p:stCondLst>
                                            <p:cond delay="8999"/>
                                          </p:stCondLst>
                                        </p:cTn>
                                        <p:tgtEl>
                                          <p:spTgt spid="5"/>
                                        </p:tgtEl>
                                        <p:attrNameLst>
                                          <p:attrName>style.visibility</p:attrName>
                                        </p:attrNameLst>
                                      </p:cBhvr>
                                      <p:to>
                                        <p:strVal val="hidden"/>
                                      </p:to>
                                    </p:set>
                                  </p:childTnLst>
                                </p:cTn>
                              </p:par>
                              <p:par>
                                <p:cTn id="23" presetID="19" presetClass="exit" presetSubtype="10" fill="hold" grpId="1" nodeType="withEffect">
                                  <p:stCondLst>
                                    <p:cond delay="0"/>
                                  </p:stCondLst>
                                  <p:childTnLst>
                                    <p:anim calcmode="lin" valueType="num">
                                      <p:cBhvr>
                                        <p:cTn id="24" dur="8000"/>
                                        <p:tgtEl>
                                          <p:spTgt spid="6"/>
                                        </p:tgtEl>
                                        <p:attrNameLst>
                                          <p:attrName>ppt_h</p:attrName>
                                        </p:attrNameLst>
                                      </p:cBhvr>
                                      <p:tavLst>
                                        <p:tav tm="0">
                                          <p:val>
                                            <p:strVal val="ppt_h"/>
                                          </p:val>
                                        </p:tav>
                                        <p:tav tm="100000">
                                          <p:val>
                                            <p:strVal val="ppt_h"/>
                                          </p:val>
                                        </p:tav>
                                      </p:tavLst>
                                    </p:anim>
                                    <p:anim calcmode="lin" valueType="num">
                                      <p:cBhvr>
                                        <p:cTn id="25" dur="8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 dur="1" fill="hold">
                                          <p:stCondLst>
                                            <p:cond delay="7999"/>
                                          </p:stCondLst>
                                        </p:cTn>
                                        <p:tgtEl>
                                          <p:spTgt spid="6"/>
                                        </p:tgtEl>
                                        <p:attrNameLst>
                                          <p:attrName>style.visibility</p:attrName>
                                        </p:attrNameLst>
                                      </p:cBhvr>
                                      <p:to>
                                        <p:strVal val="hidden"/>
                                      </p:to>
                                    </p:set>
                                  </p:childTnLst>
                                </p:cTn>
                              </p:par>
                              <p:par>
                                <p:cTn id="27" presetID="19" presetClass="exit" presetSubtype="10" fill="hold" grpId="1" nodeType="withEffect">
                                  <p:stCondLst>
                                    <p:cond delay="0"/>
                                  </p:stCondLst>
                                  <p:childTnLst>
                                    <p:anim calcmode="lin" valueType="num">
                                      <p:cBhvr>
                                        <p:cTn id="28" dur="7000"/>
                                        <p:tgtEl>
                                          <p:spTgt spid="7"/>
                                        </p:tgtEl>
                                        <p:attrNameLst>
                                          <p:attrName>ppt_h</p:attrName>
                                        </p:attrNameLst>
                                      </p:cBhvr>
                                      <p:tavLst>
                                        <p:tav tm="0">
                                          <p:val>
                                            <p:strVal val="ppt_h"/>
                                          </p:val>
                                        </p:tav>
                                        <p:tav tm="100000">
                                          <p:val>
                                            <p:strVal val="ppt_h"/>
                                          </p:val>
                                        </p:tav>
                                      </p:tavLst>
                                    </p:anim>
                                    <p:anim calcmode="lin" valueType="num">
                                      <p:cBhvr>
                                        <p:cTn id="29" dur="7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 dur="1" fill="hold">
                                          <p:stCondLst>
                                            <p:cond delay="6999"/>
                                          </p:stCondLst>
                                        </p:cTn>
                                        <p:tgtEl>
                                          <p:spTgt spid="7"/>
                                        </p:tgtEl>
                                        <p:attrNameLst>
                                          <p:attrName>style.visibility</p:attrName>
                                        </p:attrNameLst>
                                      </p:cBhvr>
                                      <p:to>
                                        <p:strVal val="hidden"/>
                                      </p:to>
                                    </p:set>
                                  </p:childTnLst>
                                </p:cTn>
                              </p:par>
                              <p:par>
                                <p:cTn id="31" presetID="8" presetClass="exit" presetSubtype="32" fill="hold" grpId="2" nodeType="withEffect">
                                  <p:stCondLst>
                                    <p:cond delay="0"/>
                                  </p:stCondLst>
                                  <p:childTnLst>
                                    <p:animEffect transition="out" filter="diamond(out)">
                                      <p:cBhvr>
                                        <p:cTn id="32" dur="9000"/>
                                        <p:tgtEl>
                                          <p:spTgt spid="5"/>
                                        </p:tgtEl>
                                      </p:cBhvr>
                                    </p:animEffect>
                                    <p:set>
                                      <p:cBhvr>
                                        <p:cTn id="33" dur="1" fill="hold">
                                          <p:stCondLst>
                                            <p:cond delay="8999"/>
                                          </p:stCondLst>
                                        </p:cTn>
                                        <p:tgtEl>
                                          <p:spTgt spid="5"/>
                                        </p:tgtEl>
                                        <p:attrNameLst>
                                          <p:attrName>style.visibility</p:attrName>
                                        </p:attrNameLst>
                                      </p:cBhvr>
                                      <p:to>
                                        <p:strVal val="hidden"/>
                                      </p:to>
                                    </p:set>
                                  </p:childTnLst>
                                </p:cTn>
                              </p:par>
                              <p:par>
                                <p:cTn id="34" presetID="8" presetClass="exit" presetSubtype="32" fill="hold" grpId="2" nodeType="withEffect">
                                  <p:stCondLst>
                                    <p:cond delay="0"/>
                                  </p:stCondLst>
                                  <p:childTnLst>
                                    <p:animEffect transition="out" filter="diamond(out)">
                                      <p:cBhvr>
                                        <p:cTn id="35" dur="8000"/>
                                        <p:tgtEl>
                                          <p:spTgt spid="6"/>
                                        </p:tgtEl>
                                      </p:cBhvr>
                                    </p:animEffect>
                                    <p:set>
                                      <p:cBhvr>
                                        <p:cTn id="36" dur="1" fill="hold">
                                          <p:stCondLst>
                                            <p:cond delay="7999"/>
                                          </p:stCondLst>
                                        </p:cTn>
                                        <p:tgtEl>
                                          <p:spTgt spid="6"/>
                                        </p:tgtEl>
                                        <p:attrNameLst>
                                          <p:attrName>style.visibility</p:attrName>
                                        </p:attrNameLst>
                                      </p:cBhvr>
                                      <p:to>
                                        <p:strVal val="hidden"/>
                                      </p:to>
                                    </p:set>
                                  </p:childTnLst>
                                </p:cTn>
                              </p:par>
                              <p:par>
                                <p:cTn id="37" presetID="8" presetClass="exit" presetSubtype="32" fill="hold" grpId="2" nodeType="withEffect">
                                  <p:stCondLst>
                                    <p:cond delay="0"/>
                                  </p:stCondLst>
                                  <p:childTnLst>
                                    <p:animEffect transition="out" filter="diamond(out)">
                                      <p:cBhvr>
                                        <p:cTn id="38" dur="7000"/>
                                        <p:tgtEl>
                                          <p:spTgt spid="7"/>
                                        </p:tgtEl>
                                      </p:cBhvr>
                                    </p:animEffect>
                                    <p:set>
                                      <p:cBhvr>
                                        <p:cTn id="39" dur="1" fill="hold">
                                          <p:stCondLst>
                                            <p:cond delay="6999"/>
                                          </p:stCondLst>
                                        </p:cTn>
                                        <p:tgtEl>
                                          <p:spTgt spid="7"/>
                                        </p:tgtEl>
                                        <p:attrNameLst>
                                          <p:attrName>style.visibility</p:attrName>
                                        </p:attrNameLst>
                                      </p:cBhvr>
                                      <p:to>
                                        <p:strVal val="hidden"/>
                                      </p:to>
                                    </p:set>
                                  </p:childTnLst>
                                </p:cTn>
                              </p:par>
                              <p:par>
                                <p:cTn id="40" presetID="17" presetClass="entr" presetSubtype="1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6000" fill="hold"/>
                                        <p:tgtEl>
                                          <p:spTgt spid="2"/>
                                        </p:tgtEl>
                                        <p:attrNameLst>
                                          <p:attrName>ppt_w</p:attrName>
                                        </p:attrNameLst>
                                      </p:cBhvr>
                                      <p:tavLst>
                                        <p:tav tm="0">
                                          <p:val>
                                            <p:fltVal val="0"/>
                                          </p:val>
                                        </p:tav>
                                        <p:tav tm="100000">
                                          <p:val>
                                            <p:strVal val="#ppt_w"/>
                                          </p:val>
                                        </p:tav>
                                      </p:tavLst>
                                    </p:anim>
                                    <p:anim calcmode="lin" valueType="num">
                                      <p:cBhvr>
                                        <p:cTn id="43" dur="6000" fill="hold"/>
                                        <p:tgtEl>
                                          <p:spTgt spid="2"/>
                                        </p:tgtEl>
                                        <p:attrNameLst>
                                          <p:attrName>ppt_h</p:attrName>
                                        </p:attrNameLst>
                                      </p:cBhvr>
                                      <p:tavLst>
                                        <p:tav tm="0">
                                          <p:val>
                                            <p:strVal val="#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diamond(out)">
                                      <p:cBhvr>
                                        <p:cTn id="46" dur="6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9" name="8 Imagen" descr="sHu6fXErd7clXtYgHltS_jk_T-E.png"/>
          <p:cNvPicPr>
            <a:picLocks noChangeAspect="1"/>
          </p:cNvPicPr>
          <p:nvPr/>
        </p:nvPicPr>
        <p:blipFill>
          <a:blip r:embed="rId2"/>
          <a:stretch>
            <a:fillRect/>
          </a:stretch>
        </p:blipFill>
        <p:spPr>
          <a:xfrm>
            <a:off x="1000100" y="-142894"/>
            <a:ext cx="7086628" cy="5691209"/>
          </a:xfrm>
          <a:prstGeom prst="rect">
            <a:avLst/>
          </a:prstGeom>
        </p:spPr>
      </p:pic>
      <p:sp>
        <p:nvSpPr>
          <p:cNvPr id="3" name="2 CuadroTexto"/>
          <p:cNvSpPr txBox="1"/>
          <p:nvPr/>
        </p:nvSpPr>
        <p:spPr>
          <a:xfrm>
            <a:off x="2143108" y="2000246"/>
            <a:ext cx="2643206" cy="1200329"/>
          </a:xfrm>
          <a:prstGeom prst="rect">
            <a:avLst/>
          </a:prstGeom>
          <a:noFill/>
        </p:spPr>
        <p:txBody>
          <a:bodyPr wrap="square" rtlCol="0">
            <a:spAutoFit/>
          </a:bodyPr>
          <a:lstStyle/>
          <a:p>
            <a:pPr algn="ctr"/>
            <a:r>
              <a:rPr lang="es-PE" dirty="0" smtClean="0">
                <a:solidFill>
                  <a:schemeClr val="bg1"/>
                </a:solidFill>
              </a:rPr>
              <a:t>"Una Sociedad se define no sólo por los árboles que planta,  sino también por los que decide no destruir"</a:t>
            </a:r>
            <a:endParaRPr lang="es-PE" dirty="0">
              <a:solidFill>
                <a:schemeClr val="bg1"/>
              </a:solidFill>
            </a:endParaRPr>
          </a:p>
        </p:txBody>
      </p:sp>
      <p:sp>
        <p:nvSpPr>
          <p:cNvPr id="4" name="3 Rectángulo"/>
          <p:cNvSpPr/>
          <p:nvPr/>
        </p:nvSpPr>
        <p:spPr>
          <a:xfrm>
            <a:off x="42859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64396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71434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358214"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E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3" name="2 Imagen" descr="6e5884d6b9ebd0d87ea6e17acc5bd02f.jp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rot="19339625">
            <a:off x="-599086" y="1804617"/>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339625">
            <a:off x="-27615" y="1804616"/>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39625">
            <a:off x="472484" y="1804618"/>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39625">
            <a:off x="1043955" y="1804617"/>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39625">
            <a:off x="1544056" y="1804616"/>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39625">
            <a:off x="2115527" y="1804616"/>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39625">
            <a:off x="2615626" y="1804617"/>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39625">
            <a:off x="3187097" y="1804616"/>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39625">
            <a:off x="3687160" y="1804616"/>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39625">
            <a:off x="4258631" y="1804616"/>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39625">
            <a:off x="4758730" y="1804617"/>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39625">
            <a:off x="5330201" y="1804616"/>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39625">
            <a:off x="5830302" y="1804616"/>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339625">
            <a:off x="6401773" y="1804615"/>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080535">
            <a:off x="-603731"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080535">
            <a:off x="-32258"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080535">
            <a:off x="467808"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080535">
            <a:off x="1039312"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080535">
            <a:off x="1610816" y="3148753"/>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080535">
            <a:off x="2182321"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080535">
            <a:off x="2682418" y="3148753"/>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080535">
            <a:off x="3253890"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080535">
            <a:off x="3753989" y="3148753"/>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080535">
            <a:off x="4325461"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080535">
            <a:off x="4825528"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080535">
            <a:off x="5468469"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080535">
            <a:off x="5968535"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080535">
            <a:off x="6540039" y="3148752"/>
            <a:ext cx="2857488" cy="16073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3" presetClass="entr" presetSubtype="5" fill="hold" grpId="1" nodeType="withEffect">
                                  <p:stCondLst>
                                    <p:cond delay="0"/>
                                  </p:stCondLst>
                                  <p:childTnLst>
                                    <p:set>
                                      <p:cBhvr>
                                        <p:cTn id="120" dur="1" fill="hold">
                                          <p:stCondLst>
                                            <p:cond delay="0"/>
                                          </p:stCondLst>
                                        </p:cTn>
                                        <p:tgtEl>
                                          <p:spTgt spid="4"/>
                                        </p:tgtEl>
                                        <p:attrNameLst>
                                          <p:attrName>style.visibility</p:attrName>
                                        </p:attrNameLst>
                                      </p:cBhvr>
                                      <p:to>
                                        <p:strVal val="visible"/>
                                      </p:to>
                                    </p:set>
                                    <p:animEffect transition="in" filter="blinds(vertical)">
                                      <p:cBhvr>
                                        <p:cTn id="121" dur="2000"/>
                                        <p:tgtEl>
                                          <p:spTgt spid="4"/>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5"/>
                                        </p:tgtEl>
                                        <p:attrNameLst>
                                          <p:attrName>style.visibility</p:attrName>
                                        </p:attrNameLst>
                                      </p:cBhvr>
                                      <p:to>
                                        <p:strVal val="visible"/>
                                      </p:to>
                                    </p:set>
                                    <p:animEffect transition="in" filter="blinds(vertical)">
                                      <p:cBhvr>
                                        <p:cTn id="124" dur="2000"/>
                                        <p:tgtEl>
                                          <p:spTgt spid="5"/>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6"/>
                                        </p:tgtEl>
                                        <p:attrNameLst>
                                          <p:attrName>style.visibility</p:attrName>
                                        </p:attrNameLst>
                                      </p:cBhvr>
                                      <p:to>
                                        <p:strVal val="visible"/>
                                      </p:to>
                                    </p:set>
                                    <p:animEffect transition="in" filter="blinds(vertical)">
                                      <p:cBhvr>
                                        <p:cTn id="127" dur="2000"/>
                                        <p:tgtEl>
                                          <p:spTgt spid="6"/>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Effect transition="in" filter="blinds(vertical)">
                                      <p:cBhvr>
                                        <p:cTn id="130" dur="2000"/>
                                        <p:tgtEl>
                                          <p:spTgt spid="7"/>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8"/>
                                        </p:tgtEl>
                                        <p:attrNameLst>
                                          <p:attrName>style.visibility</p:attrName>
                                        </p:attrNameLst>
                                      </p:cBhvr>
                                      <p:to>
                                        <p:strVal val="visible"/>
                                      </p:to>
                                    </p:set>
                                    <p:animEffect transition="in" filter="blinds(vertical)">
                                      <p:cBhvr>
                                        <p:cTn id="133" dur="2000"/>
                                        <p:tgtEl>
                                          <p:spTgt spid="8"/>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blinds(vertical)">
                                      <p:cBhvr>
                                        <p:cTn id="136" dur="2000"/>
                                        <p:tgtEl>
                                          <p:spTgt spid="9"/>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10"/>
                                        </p:tgtEl>
                                        <p:attrNameLst>
                                          <p:attrName>style.visibility</p:attrName>
                                        </p:attrNameLst>
                                      </p:cBhvr>
                                      <p:to>
                                        <p:strVal val="visible"/>
                                      </p:to>
                                    </p:set>
                                    <p:animEffect transition="in" filter="blinds(vertical)">
                                      <p:cBhvr>
                                        <p:cTn id="139" dur="2000"/>
                                        <p:tgtEl>
                                          <p:spTgt spid="10"/>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11"/>
                                        </p:tgtEl>
                                        <p:attrNameLst>
                                          <p:attrName>style.visibility</p:attrName>
                                        </p:attrNameLst>
                                      </p:cBhvr>
                                      <p:to>
                                        <p:strVal val="visible"/>
                                      </p:to>
                                    </p:set>
                                    <p:animEffect transition="in" filter="blinds(vertical)">
                                      <p:cBhvr>
                                        <p:cTn id="142" dur="2000"/>
                                        <p:tgtEl>
                                          <p:spTgt spid="11"/>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2"/>
                                        </p:tgtEl>
                                        <p:attrNameLst>
                                          <p:attrName>style.visibility</p:attrName>
                                        </p:attrNameLst>
                                      </p:cBhvr>
                                      <p:to>
                                        <p:strVal val="visible"/>
                                      </p:to>
                                    </p:set>
                                    <p:animEffect transition="in" filter="blinds(vertical)">
                                      <p:cBhvr>
                                        <p:cTn id="145" dur="2000"/>
                                        <p:tgtEl>
                                          <p:spTgt spid="12"/>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3"/>
                                        </p:tgtEl>
                                        <p:attrNameLst>
                                          <p:attrName>style.visibility</p:attrName>
                                        </p:attrNameLst>
                                      </p:cBhvr>
                                      <p:to>
                                        <p:strVal val="visible"/>
                                      </p:to>
                                    </p:set>
                                    <p:animEffect transition="in" filter="blinds(vertical)">
                                      <p:cBhvr>
                                        <p:cTn id="148" dur="2000"/>
                                        <p:tgtEl>
                                          <p:spTgt spid="13"/>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4"/>
                                        </p:tgtEl>
                                        <p:attrNameLst>
                                          <p:attrName>style.visibility</p:attrName>
                                        </p:attrNameLst>
                                      </p:cBhvr>
                                      <p:to>
                                        <p:strVal val="visible"/>
                                      </p:to>
                                    </p:set>
                                    <p:animEffect transition="in" filter="blinds(vertical)">
                                      <p:cBhvr>
                                        <p:cTn id="151" dur="2000"/>
                                        <p:tgtEl>
                                          <p:spTgt spid="14"/>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5"/>
                                        </p:tgtEl>
                                        <p:attrNameLst>
                                          <p:attrName>style.visibility</p:attrName>
                                        </p:attrNameLst>
                                      </p:cBhvr>
                                      <p:to>
                                        <p:strVal val="visible"/>
                                      </p:to>
                                    </p:set>
                                    <p:animEffect transition="in" filter="blinds(vertical)">
                                      <p:cBhvr>
                                        <p:cTn id="154" dur="2000"/>
                                        <p:tgtEl>
                                          <p:spTgt spid="15"/>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16"/>
                                        </p:tgtEl>
                                        <p:attrNameLst>
                                          <p:attrName>style.visibility</p:attrName>
                                        </p:attrNameLst>
                                      </p:cBhvr>
                                      <p:to>
                                        <p:strVal val="visible"/>
                                      </p:to>
                                    </p:set>
                                    <p:animEffect transition="in" filter="blinds(vertical)">
                                      <p:cBhvr>
                                        <p:cTn id="157" dur="2000"/>
                                        <p:tgtEl>
                                          <p:spTgt spid="16"/>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17"/>
                                        </p:tgtEl>
                                        <p:attrNameLst>
                                          <p:attrName>style.visibility</p:attrName>
                                        </p:attrNameLst>
                                      </p:cBhvr>
                                      <p:to>
                                        <p:strVal val="visible"/>
                                      </p:to>
                                    </p:set>
                                    <p:animEffect transition="in" filter="blinds(vertical)">
                                      <p:cBhvr>
                                        <p:cTn id="160" dur="2000"/>
                                        <p:tgtEl>
                                          <p:spTgt spid="17"/>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18"/>
                                        </p:tgtEl>
                                        <p:attrNameLst>
                                          <p:attrName>style.visibility</p:attrName>
                                        </p:attrNameLst>
                                      </p:cBhvr>
                                      <p:to>
                                        <p:strVal val="visible"/>
                                      </p:to>
                                    </p:set>
                                    <p:animEffect transition="in" filter="blinds(vertical)">
                                      <p:cBhvr>
                                        <p:cTn id="163" dur="2000"/>
                                        <p:tgtEl>
                                          <p:spTgt spid="18"/>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19"/>
                                        </p:tgtEl>
                                        <p:attrNameLst>
                                          <p:attrName>style.visibility</p:attrName>
                                        </p:attrNameLst>
                                      </p:cBhvr>
                                      <p:to>
                                        <p:strVal val="visible"/>
                                      </p:to>
                                    </p:set>
                                    <p:animEffect transition="in" filter="blinds(vertical)">
                                      <p:cBhvr>
                                        <p:cTn id="166" dur="2000"/>
                                        <p:tgtEl>
                                          <p:spTgt spid="19"/>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0"/>
                                        </p:tgtEl>
                                        <p:attrNameLst>
                                          <p:attrName>style.visibility</p:attrName>
                                        </p:attrNameLst>
                                      </p:cBhvr>
                                      <p:to>
                                        <p:strVal val="visible"/>
                                      </p:to>
                                    </p:set>
                                    <p:animEffect transition="in" filter="blinds(vertical)">
                                      <p:cBhvr>
                                        <p:cTn id="169" dur="2000"/>
                                        <p:tgtEl>
                                          <p:spTgt spid="20"/>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1"/>
                                        </p:tgtEl>
                                        <p:attrNameLst>
                                          <p:attrName>style.visibility</p:attrName>
                                        </p:attrNameLst>
                                      </p:cBhvr>
                                      <p:to>
                                        <p:strVal val="visible"/>
                                      </p:to>
                                    </p:set>
                                    <p:animEffect transition="in" filter="blinds(vertical)">
                                      <p:cBhvr>
                                        <p:cTn id="172" dur="2000"/>
                                        <p:tgtEl>
                                          <p:spTgt spid="21"/>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2"/>
                                        </p:tgtEl>
                                        <p:attrNameLst>
                                          <p:attrName>style.visibility</p:attrName>
                                        </p:attrNameLst>
                                      </p:cBhvr>
                                      <p:to>
                                        <p:strVal val="visible"/>
                                      </p:to>
                                    </p:set>
                                    <p:animEffect transition="in" filter="blinds(vertical)">
                                      <p:cBhvr>
                                        <p:cTn id="175" dur="2000"/>
                                        <p:tgtEl>
                                          <p:spTgt spid="22"/>
                                        </p:tgtEl>
                                      </p:cBhvr>
                                    </p:animEffect>
                                  </p:childTnLst>
                                </p:cTn>
                              </p:par>
                              <p:par>
                                <p:cTn id="176" presetID="3" presetClass="entr" presetSubtype="5" fill="hold" grpId="1" nodeType="withEffect">
                                  <p:stCondLst>
                                    <p:cond delay="0"/>
                                  </p:stCondLst>
                                  <p:childTnLst>
                                    <p:set>
                                      <p:cBhvr>
                                        <p:cTn id="177" dur="1" fill="hold">
                                          <p:stCondLst>
                                            <p:cond delay="0"/>
                                          </p:stCondLst>
                                        </p:cTn>
                                        <p:tgtEl>
                                          <p:spTgt spid="23"/>
                                        </p:tgtEl>
                                        <p:attrNameLst>
                                          <p:attrName>style.visibility</p:attrName>
                                        </p:attrNameLst>
                                      </p:cBhvr>
                                      <p:to>
                                        <p:strVal val="visible"/>
                                      </p:to>
                                    </p:set>
                                    <p:animEffect transition="in" filter="blinds(vertical)">
                                      <p:cBhvr>
                                        <p:cTn id="178" dur="2000"/>
                                        <p:tgtEl>
                                          <p:spTgt spid="23"/>
                                        </p:tgtEl>
                                      </p:cBhvr>
                                    </p:animEffect>
                                  </p:childTnLst>
                                </p:cTn>
                              </p:par>
                              <p:par>
                                <p:cTn id="179" presetID="3" presetClass="entr" presetSubtype="5" fill="hold" grpId="1" nodeType="withEffect">
                                  <p:stCondLst>
                                    <p:cond delay="0"/>
                                  </p:stCondLst>
                                  <p:childTnLst>
                                    <p:set>
                                      <p:cBhvr>
                                        <p:cTn id="180" dur="1" fill="hold">
                                          <p:stCondLst>
                                            <p:cond delay="0"/>
                                          </p:stCondLst>
                                        </p:cTn>
                                        <p:tgtEl>
                                          <p:spTgt spid="24"/>
                                        </p:tgtEl>
                                        <p:attrNameLst>
                                          <p:attrName>style.visibility</p:attrName>
                                        </p:attrNameLst>
                                      </p:cBhvr>
                                      <p:to>
                                        <p:strVal val="visible"/>
                                      </p:to>
                                    </p:set>
                                    <p:animEffect transition="in" filter="blinds(vertical)">
                                      <p:cBhvr>
                                        <p:cTn id="181" dur="2000"/>
                                        <p:tgtEl>
                                          <p:spTgt spid="24"/>
                                        </p:tgtEl>
                                      </p:cBhvr>
                                    </p:animEffect>
                                  </p:childTnLst>
                                </p:cTn>
                              </p:par>
                              <p:par>
                                <p:cTn id="182" presetID="3" presetClass="entr" presetSubtype="5" fill="hold" grpId="1" nodeType="withEffect">
                                  <p:stCondLst>
                                    <p:cond delay="0"/>
                                  </p:stCondLst>
                                  <p:childTnLst>
                                    <p:set>
                                      <p:cBhvr>
                                        <p:cTn id="183" dur="1" fill="hold">
                                          <p:stCondLst>
                                            <p:cond delay="0"/>
                                          </p:stCondLst>
                                        </p:cTn>
                                        <p:tgtEl>
                                          <p:spTgt spid="25"/>
                                        </p:tgtEl>
                                        <p:attrNameLst>
                                          <p:attrName>style.visibility</p:attrName>
                                        </p:attrNameLst>
                                      </p:cBhvr>
                                      <p:to>
                                        <p:strVal val="visible"/>
                                      </p:to>
                                    </p:set>
                                    <p:animEffect transition="in" filter="blinds(vertical)">
                                      <p:cBhvr>
                                        <p:cTn id="184" dur="2000"/>
                                        <p:tgtEl>
                                          <p:spTgt spid="25"/>
                                        </p:tgtEl>
                                      </p:cBhvr>
                                    </p:animEffect>
                                  </p:childTnLst>
                                </p:cTn>
                              </p:par>
                              <p:par>
                                <p:cTn id="185" presetID="3" presetClass="entr" presetSubtype="5" fill="hold" grpId="1" nodeType="withEffect">
                                  <p:stCondLst>
                                    <p:cond delay="0"/>
                                  </p:stCondLst>
                                  <p:childTnLst>
                                    <p:set>
                                      <p:cBhvr>
                                        <p:cTn id="186" dur="1" fill="hold">
                                          <p:stCondLst>
                                            <p:cond delay="0"/>
                                          </p:stCondLst>
                                        </p:cTn>
                                        <p:tgtEl>
                                          <p:spTgt spid="26"/>
                                        </p:tgtEl>
                                        <p:attrNameLst>
                                          <p:attrName>style.visibility</p:attrName>
                                        </p:attrNameLst>
                                      </p:cBhvr>
                                      <p:to>
                                        <p:strVal val="visible"/>
                                      </p:to>
                                    </p:set>
                                    <p:animEffect transition="in" filter="blinds(vertical)">
                                      <p:cBhvr>
                                        <p:cTn id="187" dur="2000"/>
                                        <p:tgtEl>
                                          <p:spTgt spid="26"/>
                                        </p:tgtEl>
                                      </p:cBhvr>
                                    </p:animEffect>
                                  </p:childTnLst>
                                </p:cTn>
                              </p:par>
                              <p:par>
                                <p:cTn id="188" presetID="3" presetClass="entr" presetSubtype="5" fill="hold" grpId="1" nodeType="withEffect">
                                  <p:stCondLst>
                                    <p:cond delay="0"/>
                                  </p:stCondLst>
                                  <p:childTnLst>
                                    <p:set>
                                      <p:cBhvr>
                                        <p:cTn id="189" dur="1" fill="hold">
                                          <p:stCondLst>
                                            <p:cond delay="0"/>
                                          </p:stCondLst>
                                        </p:cTn>
                                        <p:tgtEl>
                                          <p:spTgt spid="27"/>
                                        </p:tgtEl>
                                        <p:attrNameLst>
                                          <p:attrName>style.visibility</p:attrName>
                                        </p:attrNameLst>
                                      </p:cBhvr>
                                      <p:to>
                                        <p:strVal val="visible"/>
                                      </p:to>
                                    </p:set>
                                    <p:animEffect transition="in" filter="blinds(vertical)">
                                      <p:cBhvr>
                                        <p:cTn id="190" dur="2000"/>
                                        <p:tgtEl>
                                          <p:spTgt spid="27"/>
                                        </p:tgtEl>
                                      </p:cBhvr>
                                    </p:animEffect>
                                  </p:childTnLst>
                                </p:cTn>
                              </p:par>
                              <p:par>
                                <p:cTn id="191" presetID="3" presetClass="entr" presetSubtype="5" fill="hold" grpId="1" nodeType="withEffect">
                                  <p:stCondLst>
                                    <p:cond delay="0"/>
                                  </p:stCondLst>
                                  <p:childTnLst>
                                    <p:set>
                                      <p:cBhvr>
                                        <p:cTn id="192" dur="1" fill="hold">
                                          <p:stCondLst>
                                            <p:cond delay="0"/>
                                          </p:stCondLst>
                                        </p:cTn>
                                        <p:tgtEl>
                                          <p:spTgt spid="28"/>
                                        </p:tgtEl>
                                        <p:attrNameLst>
                                          <p:attrName>style.visibility</p:attrName>
                                        </p:attrNameLst>
                                      </p:cBhvr>
                                      <p:to>
                                        <p:strVal val="visible"/>
                                      </p:to>
                                    </p:set>
                                    <p:animEffect transition="in" filter="blinds(vertical)">
                                      <p:cBhvr>
                                        <p:cTn id="193" dur="2000"/>
                                        <p:tgtEl>
                                          <p:spTgt spid="28"/>
                                        </p:tgtEl>
                                      </p:cBhvr>
                                    </p:animEffect>
                                  </p:childTnLst>
                                </p:cTn>
                              </p:par>
                              <p:par>
                                <p:cTn id="194" presetID="3" presetClass="entr" presetSubtype="5" fill="hold" grpId="1" nodeType="withEffect">
                                  <p:stCondLst>
                                    <p:cond delay="0"/>
                                  </p:stCondLst>
                                  <p:childTnLst>
                                    <p:set>
                                      <p:cBhvr>
                                        <p:cTn id="195" dur="1" fill="hold">
                                          <p:stCondLst>
                                            <p:cond delay="0"/>
                                          </p:stCondLst>
                                        </p:cTn>
                                        <p:tgtEl>
                                          <p:spTgt spid="29"/>
                                        </p:tgtEl>
                                        <p:attrNameLst>
                                          <p:attrName>style.visibility</p:attrName>
                                        </p:attrNameLst>
                                      </p:cBhvr>
                                      <p:to>
                                        <p:strVal val="visible"/>
                                      </p:to>
                                    </p:set>
                                    <p:animEffect transition="in" filter="blinds(vertical)">
                                      <p:cBhvr>
                                        <p:cTn id="196" dur="2000"/>
                                        <p:tgtEl>
                                          <p:spTgt spid="29"/>
                                        </p:tgtEl>
                                      </p:cBhvr>
                                    </p:animEffect>
                                  </p:childTnLst>
                                </p:cTn>
                              </p:par>
                              <p:par>
                                <p:cTn id="197" presetID="3" presetClass="entr" presetSubtype="5" fill="hold" grpId="1" nodeType="withEffect">
                                  <p:stCondLst>
                                    <p:cond delay="0"/>
                                  </p:stCondLst>
                                  <p:childTnLst>
                                    <p:set>
                                      <p:cBhvr>
                                        <p:cTn id="198" dur="1" fill="hold">
                                          <p:stCondLst>
                                            <p:cond delay="0"/>
                                          </p:stCondLst>
                                        </p:cTn>
                                        <p:tgtEl>
                                          <p:spTgt spid="30"/>
                                        </p:tgtEl>
                                        <p:attrNameLst>
                                          <p:attrName>style.visibility</p:attrName>
                                        </p:attrNameLst>
                                      </p:cBhvr>
                                      <p:to>
                                        <p:strVal val="visible"/>
                                      </p:to>
                                    </p:set>
                                    <p:animEffect transition="in" filter="blinds(vertical)">
                                      <p:cBhvr>
                                        <p:cTn id="199" dur="2000"/>
                                        <p:tgtEl>
                                          <p:spTgt spid="30"/>
                                        </p:tgtEl>
                                      </p:cBhvr>
                                    </p:animEffect>
                                  </p:childTnLst>
                                </p:cTn>
                              </p:par>
                              <p:par>
                                <p:cTn id="200" presetID="3" presetClass="entr" presetSubtype="5" fill="hold" grpId="1" nodeType="withEffect">
                                  <p:stCondLst>
                                    <p:cond delay="0"/>
                                  </p:stCondLst>
                                  <p:childTnLst>
                                    <p:set>
                                      <p:cBhvr>
                                        <p:cTn id="201" dur="1" fill="hold">
                                          <p:stCondLst>
                                            <p:cond delay="0"/>
                                          </p:stCondLst>
                                        </p:cTn>
                                        <p:tgtEl>
                                          <p:spTgt spid="31"/>
                                        </p:tgtEl>
                                        <p:attrNameLst>
                                          <p:attrName>style.visibility</p:attrName>
                                        </p:attrNameLst>
                                      </p:cBhvr>
                                      <p:to>
                                        <p:strVal val="visible"/>
                                      </p:to>
                                    </p:set>
                                    <p:animEffect transition="in" filter="blinds(vertical)">
                                      <p:cBhvr>
                                        <p:cTn id="202" dur="2000"/>
                                        <p:tgtEl>
                                          <p:spTgt spid="31"/>
                                        </p:tgtEl>
                                      </p:cBhvr>
                                    </p:animEffect>
                                  </p:childTnLst>
                                </p:cTn>
                              </p:par>
                              <p:par>
                                <p:cTn id="203" presetID="3" presetClass="entr" presetSubtype="5" fill="hold" grpId="4"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blinds(vertical)">
                                      <p:cBhvr>
                                        <p:cTn id="205" dur="2000"/>
                                        <p:tgtEl>
                                          <p:spTgt spid="4"/>
                                        </p:tgtEl>
                                      </p:cBhvr>
                                    </p:animEffect>
                                  </p:childTnLst>
                                </p:cTn>
                              </p:par>
                              <p:par>
                                <p:cTn id="206" presetID="3" presetClass="entr" presetSubtype="5" fill="hold" grpId="4"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blinds(vertical)">
                                      <p:cBhvr>
                                        <p:cTn id="208" dur="2000"/>
                                        <p:tgtEl>
                                          <p:spTgt spid="5"/>
                                        </p:tgtEl>
                                      </p:cBhvr>
                                    </p:animEffect>
                                  </p:childTnLst>
                                </p:cTn>
                              </p:par>
                              <p:par>
                                <p:cTn id="209" presetID="3" presetClass="entr" presetSubtype="5" fill="hold" grpId="4"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blinds(vertical)">
                                      <p:cBhvr>
                                        <p:cTn id="211" dur="2000"/>
                                        <p:tgtEl>
                                          <p:spTgt spid="6"/>
                                        </p:tgtEl>
                                      </p:cBhvr>
                                    </p:animEffect>
                                  </p:childTnLst>
                                </p:cTn>
                              </p:par>
                              <p:par>
                                <p:cTn id="212" presetID="3" presetClass="entr" presetSubtype="5" fill="hold" grpId="4"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blinds(vertical)">
                                      <p:cBhvr>
                                        <p:cTn id="214" dur="2000"/>
                                        <p:tgtEl>
                                          <p:spTgt spid="7"/>
                                        </p:tgtEl>
                                      </p:cBhvr>
                                    </p:animEffect>
                                  </p:childTnLst>
                                </p:cTn>
                              </p:par>
                              <p:par>
                                <p:cTn id="215" presetID="3" presetClass="entr" presetSubtype="5" fill="hold" grpId="4"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blinds(vertical)">
                                      <p:cBhvr>
                                        <p:cTn id="217" dur="2000"/>
                                        <p:tgtEl>
                                          <p:spTgt spid="8"/>
                                        </p:tgtEl>
                                      </p:cBhvr>
                                    </p:animEffect>
                                  </p:childTnLst>
                                </p:cTn>
                              </p:par>
                              <p:par>
                                <p:cTn id="218" presetID="3" presetClass="entr" presetSubtype="5" fill="hold" grpId="4"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blinds(vertical)">
                                      <p:cBhvr>
                                        <p:cTn id="220" dur="2000"/>
                                        <p:tgtEl>
                                          <p:spTgt spid="9"/>
                                        </p:tgtEl>
                                      </p:cBhvr>
                                    </p:animEffect>
                                  </p:childTnLst>
                                </p:cTn>
                              </p:par>
                              <p:par>
                                <p:cTn id="221" presetID="3" presetClass="entr" presetSubtype="5" fill="hold" grpId="4"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blinds(vertical)">
                                      <p:cBhvr>
                                        <p:cTn id="223" dur="2000"/>
                                        <p:tgtEl>
                                          <p:spTgt spid="10"/>
                                        </p:tgtEl>
                                      </p:cBhvr>
                                    </p:animEffect>
                                  </p:childTnLst>
                                </p:cTn>
                              </p:par>
                              <p:par>
                                <p:cTn id="224" presetID="3" presetClass="entr" presetSubtype="5" fill="hold" grpId="4"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blinds(vertical)">
                                      <p:cBhvr>
                                        <p:cTn id="226" dur="2000"/>
                                        <p:tgtEl>
                                          <p:spTgt spid="11"/>
                                        </p:tgtEl>
                                      </p:cBhvr>
                                    </p:animEffect>
                                  </p:childTnLst>
                                </p:cTn>
                              </p:par>
                              <p:par>
                                <p:cTn id="227" presetID="3" presetClass="entr" presetSubtype="5" fill="hold" grpId="4"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blinds(vertical)">
                                      <p:cBhvr>
                                        <p:cTn id="229" dur="2000"/>
                                        <p:tgtEl>
                                          <p:spTgt spid="12"/>
                                        </p:tgtEl>
                                      </p:cBhvr>
                                    </p:animEffect>
                                  </p:childTnLst>
                                </p:cTn>
                              </p:par>
                              <p:par>
                                <p:cTn id="230" presetID="3" presetClass="entr" presetSubtype="5" fill="hold" grpId="4"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blinds(vertical)">
                                      <p:cBhvr>
                                        <p:cTn id="232" dur="2000"/>
                                        <p:tgtEl>
                                          <p:spTgt spid="13"/>
                                        </p:tgtEl>
                                      </p:cBhvr>
                                    </p:animEffect>
                                  </p:childTnLst>
                                </p:cTn>
                              </p:par>
                              <p:par>
                                <p:cTn id="233" presetID="3" presetClass="entr" presetSubtype="5" fill="hold" grpId="4"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blinds(vertical)">
                                      <p:cBhvr>
                                        <p:cTn id="235" dur="2000"/>
                                        <p:tgtEl>
                                          <p:spTgt spid="14"/>
                                        </p:tgtEl>
                                      </p:cBhvr>
                                    </p:animEffect>
                                  </p:childTnLst>
                                </p:cTn>
                              </p:par>
                              <p:par>
                                <p:cTn id="236" presetID="3" presetClass="entr" presetSubtype="5" fill="hold" grpId="4"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blinds(vertical)">
                                      <p:cBhvr>
                                        <p:cTn id="238" dur="2000"/>
                                        <p:tgtEl>
                                          <p:spTgt spid="15"/>
                                        </p:tgtEl>
                                      </p:cBhvr>
                                    </p:animEffect>
                                  </p:childTnLst>
                                </p:cTn>
                              </p:par>
                              <p:par>
                                <p:cTn id="239" presetID="3" presetClass="entr" presetSubtype="5" fill="hold" grpId="4"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blinds(vertical)">
                                      <p:cBhvr>
                                        <p:cTn id="241" dur="2000"/>
                                        <p:tgtEl>
                                          <p:spTgt spid="16"/>
                                        </p:tgtEl>
                                      </p:cBhvr>
                                    </p:animEffect>
                                  </p:childTnLst>
                                </p:cTn>
                              </p:par>
                              <p:par>
                                <p:cTn id="242" presetID="3" presetClass="entr" presetSubtype="5" fill="hold" grpId="4"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blinds(vertical)">
                                      <p:cBhvr>
                                        <p:cTn id="244" dur="2000"/>
                                        <p:tgtEl>
                                          <p:spTgt spid="17"/>
                                        </p:tgtEl>
                                      </p:cBhvr>
                                    </p:animEffect>
                                  </p:childTnLst>
                                </p:cTn>
                              </p:par>
                              <p:par>
                                <p:cTn id="245" presetID="3" presetClass="entr" presetSubtype="5" fill="hold" grpId="4"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blinds(vertical)">
                                      <p:cBhvr>
                                        <p:cTn id="247" dur="2000"/>
                                        <p:tgtEl>
                                          <p:spTgt spid="18"/>
                                        </p:tgtEl>
                                      </p:cBhvr>
                                    </p:animEffect>
                                  </p:childTnLst>
                                </p:cTn>
                              </p:par>
                              <p:par>
                                <p:cTn id="248" presetID="3" presetClass="entr" presetSubtype="5" fill="hold" grpId="4"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blinds(vertical)">
                                      <p:cBhvr>
                                        <p:cTn id="250" dur="2000"/>
                                        <p:tgtEl>
                                          <p:spTgt spid="19"/>
                                        </p:tgtEl>
                                      </p:cBhvr>
                                    </p:animEffect>
                                  </p:childTnLst>
                                </p:cTn>
                              </p:par>
                              <p:par>
                                <p:cTn id="251" presetID="3" presetClass="entr" presetSubtype="5" fill="hold" grpId="4"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blinds(vertical)">
                                      <p:cBhvr>
                                        <p:cTn id="253" dur="2000"/>
                                        <p:tgtEl>
                                          <p:spTgt spid="20"/>
                                        </p:tgtEl>
                                      </p:cBhvr>
                                    </p:animEffect>
                                  </p:childTnLst>
                                </p:cTn>
                              </p:par>
                              <p:par>
                                <p:cTn id="254" presetID="3" presetClass="entr" presetSubtype="5" fill="hold" grpId="4"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blinds(vertical)">
                                      <p:cBhvr>
                                        <p:cTn id="256" dur="2000"/>
                                        <p:tgtEl>
                                          <p:spTgt spid="21"/>
                                        </p:tgtEl>
                                      </p:cBhvr>
                                    </p:animEffect>
                                  </p:childTnLst>
                                </p:cTn>
                              </p:par>
                              <p:par>
                                <p:cTn id="257" presetID="3" presetClass="entr" presetSubtype="5" fill="hold" grpId="4"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blinds(vertical)">
                                      <p:cBhvr>
                                        <p:cTn id="259" dur="2000"/>
                                        <p:tgtEl>
                                          <p:spTgt spid="22"/>
                                        </p:tgtEl>
                                      </p:cBhvr>
                                    </p:animEffect>
                                  </p:childTnLst>
                                </p:cTn>
                              </p:par>
                              <p:par>
                                <p:cTn id="260" presetID="3" presetClass="entr" presetSubtype="5" fill="hold" grpId="4"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blinds(vertical)">
                                      <p:cBhvr>
                                        <p:cTn id="262" dur="2000"/>
                                        <p:tgtEl>
                                          <p:spTgt spid="23"/>
                                        </p:tgtEl>
                                      </p:cBhvr>
                                    </p:animEffect>
                                  </p:childTnLst>
                                </p:cTn>
                              </p:par>
                              <p:par>
                                <p:cTn id="263" presetID="3" presetClass="entr" presetSubtype="5" fill="hold" grpId="4"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blinds(vertical)">
                                      <p:cBhvr>
                                        <p:cTn id="265" dur="2000"/>
                                        <p:tgtEl>
                                          <p:spTgt spid="24"/>
                                        </p:tgtEl>
                                      </p:cBhvr>
                                    </p:animEffect>
                                  </p:childTnLst>
                                </p:cTn>
                              </p:par>
                              <p:par>
                                <p:cTn id="266" presetID="3" presetClass="entr" presetSubtype="5" fill="hold" grpId="4"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blinds(vertical)">
                                      <p:cBhvr>
                                        <p:cTn id="268" dur="2000"/>
                                        <p:tgtEl>
                                          <p:spTgt spid="25"/>
                                        </p:tgtEl>
                                      </p:cBhvr>
                                    </p:animEffect>
                                  </p:childTnLst>
                                </p:cTn>
                              </p:par>
                              <p:par>
                                <p:cTn id="269" presetID="3" presetClass="entr" presetSubtype="5" fill="hold" grpId="4"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blinds(vertical)">
                                      <p:cBhvr>
                                        <p:cTn id="271" dur="2000"/>
                                        <p:tgtEl>
                                          <p:spTgt spid="26"/>
                                        </p:tgtEl>
                                      </p:cBhvr>
                                    </p:animEffect>
                                  </p:childTnLst>
                                </p:cTn>
                              </p:par>
                              <p:par>
                                <p:cTn id="272" presetID="3" presetClass="entr" presetSubtype="5" fill="hold" grpId="4" nodeType="withEffect">
                                  <p:stCondLst>
                                    <p:cond delay="0"/>
                                  </p:stCondLst>
                                  <p:childTnLst>
                                    <p:set>
                                      <p:cBhvr>
                                        <p:cTn id="273" dur="1" fill="hold">
                                          <p:stCondLst>
                                            <p:cond delay="0"/>
                                          </p:stCondLst>
                                        </p:cTn>
                                        <p:tgtEl>
                                          <p:spTgt spid="27"/>
                                        </p:tgtEl>
                                        <p:attrNameLst>
                                          <p:attrName>style.visibility</p:attrName>
                                        </p:attrNameLst>
                                      </p:cBhvr>
                                      <p:to>
                                        <p:strVal val="visible"/>
                                      </p:to>
                                    </p:set>
                                    <p:animEffect transition="in" filter="blinds(vertical)">
                                      <p:cBhvr>
                                        <p:cTn id="274" dur="2000"/>
                                        <p:tgtEl>
                                          <p:spTgt spid="27"/>
                                        </p:tgtEl>
                                      </p:cBhvr>
                                    </p:animEffect>
                                  </p:childTnLst>
                                </p:cTn>
                              </p:par>
                              <p:par>
                                <p:cTn id="275" presetID="3" presetClass="entr" presetSubtype="5" fill="hold" grpId="4" nodeType="withEffect">
                                  <p:stCondLst>
                                    <p:cond delay="0"/>
                                  </p:stCondLst>
                                  <p:childTnLst>
                                    <p:set>
                                      <p:cBhvr>
                                        <p:cTn id="276" dur="1" fill="hold">
                                          <p:stCondLst>
                                            <p:cond delay="0"/>
                                          </p:stCondLst>
                                        </p:cTn>
                                        <p:tgtEl>
                                          <p:spTgt spid="28"/>
                                        </p:tgtEl>
                                        <p:attrNameLst>
                                          <p:attrName>style.visibility</p:attrName>
                                        </p:attrNameLst>
                                      </p:cBhvr>
                                      <p:to>
                                        <p:strVal val="visible"/>
                                      </p:to>
                                    </p:set>
                                    <p:animEffect transition="in" filter="blinds(vertical)">
                                      <p:cBhvr>
                                        <p:cTn id="277" dur="2000"/>
                                        <p:tgtEl>
                                          <p:spTgt spid="28"/>
                                        </p:tgtEl>
                                      </p:cBhvr>
                                    </p:animEffect>
                                  </p:childTnLst>
                                </p:cTn>
                              </p:par>
                              <p:par>
                                <p:cTn id="278" presetID="3" presetClass="entr" presetSubtype="5" fill="hold" grpId="4" nodeType="withEffect">
                                  <p:stCondLst>
                                    <p:cond delay="0"/>
                                  </p:stCondLst>
                                  <p:childTnLst>
                                    <p:set>
                                      <p:cBhvr>
                                        <p:cTn id="279" dur="1" fill="hold">
                                          <p:stCondLst>
                                            <p:cond delay="0"/>
                                          </p:stCondLst>
                                        </p:cTn>
                                        <p:tgtEl>
                                          <p:spTgt spid="29"/>
                                        </p:tgtEl>
                                        <p:attrNameLst>
                                          <p:attrName>style.visibility</p:attrName>
                                        </p:attrNameLst>
                                      </p:cBhvr>
                                      <p:to>
                                        <p:strVal val="visible"/>
                                      </p:to>
                                    </p:set>
                                    <p:animEffect transition="in" filter="blinds(vertical)">
                                      <p:cBhvr>
                                        <p:cTn id="280" dur="2000"/>
                                        <p:tgtEl>
                                          <p:spTgt spid="29"/>
                                        </p:tgtEl>
                                      </p:cBhvr>
                                    </p:animEffect>
                                  </p:childTnLst>
                                </p:cTn>
                              </p:par>
                              <p:par>
                                <p:cTn id="281" presetID="3" presetClass="entr" presetSubtype="5" fill="hold" grpId="4" nodeType="withEffect">
                                  <p:stCondLst>
                                    <p:cond delay="0"/>
                                  </p:stCondLst>
                                  <p:childTnLst>
                                    <p:set>
                                      <p:cBhvr>
                                        <p:cTn id="282" dur="1" fill="hold">
                                          <p:stCondLst>
                                            <p:cond delay="0"/>
                                          </p:stCondLst>
                                        </p:cTn>
                                        <p:tgtEl>
                                          <p:spTgt spid="30"/>
                                        </p:tgtEl>
                                        <p:attrNameLst>
                                          <p:attrName>style.visibility</p:attrName>
                                        </p:attrNameLst>
                                      </p:cBhvr>
                                      <p:to>
                                        <p:strVal val="visible"/>
                                      </p:to>
                                    </p:set>
                                    <p:animEffect transition="in" filter="blinds(vertical)">
                                      <p:cBhvr>
                                        <p:cTn id="283" dur="2000"/>
                                        <p:tgtEl>
                                          <p:spTgt spid="30"/>
                                        </p:tgtEl>
                                      </p:cBhvr>
                                    </p:animEffect>
                                  </p:childTnLst>
                                </p:cTn>
                              </p:par>
                              <p:par>
                                <p:cTn id="284" presetID="3" presetClass="entr" presetSubtype="5" fill="hold" grpId="4" nodeType="withEffect">
                                  <p:stCondLst>
                                    <p:cond delay="0"/>
                                  </p:stCondLst>
                                  <p:childTnLst>
                                    <p:set>
                                      <p:cBhvr>
                                        <p:cTn id="285" dur="1" fill="hold">
                                          <p:stCondLst>
                                            <p:cond delay="0"/>
                                          </p:stCondLst>
                                        </p:cTn>
                                        <p:tgtEl>
                                          <p:spTgt spid="31"/>
                                        </p:tgtEl>
                                        <p:attrNameLst>
                                          <p:attrName>style.visibility</p:attrName>
                                        </p:attrNameLst>
                                      </p:cBhvr>
                                      <p:to>
                                        <p:strVal val="visible"/>
                                      </p:to>
                                    </p:set>
                                    <p:animEffect transition="in" filter="blinds(vertical)">
                                      <p:cBhvr>
                                        <p:cTn id="286" dur="2000"/>
                                        <p:tgtEl>
                                          <p:spTgt spid="31"/>
                                        </p:tgtEl>
                                      </p:cBhvr>
                                    </p:animEffect>
                                  </p:childTnLst>
                                </p:cTn>
                              </p:par>
                            </p:childTnLst>
                          </p:cTn>
                        </p:par>
                        <p:par>
                          <p:cTn id="287" fill="hold">
                            <p:stCondLst>
                              <p:cond delay="2000"/>
                            </p:stCondLst>
                            <p:childTnLst>
                              <p:par>
                                <p:cTn id="288" presetID="2" presetClass="exit" presetSubtype="2" fill="hold" grpId="2" nodeType="afterEffect">
                                  <p:stCondLst>
                                    <p:cond delay="0"/>
                                  </p:stCondLst>
                                  <p:childTnLst>
                                    <p:anim calcmode="lin" valueType="num">
                                      <p:cBhvr additive="base">
                                        <p:cTn id="289" dur="2000"/>
                                        <p:tgtEl>
                                          <p:spTgt spid="4"/>
                                        </p:tgtEl>
                                        <p:attrNameLst>
                                          <p:attrName>ppt_x</p:attrName>
                                        </p:attrNameLst>
                                      </p:cBhvr>
                                      <p:tavLst>
                                        <p:tav tm="0">
                                          <p:val>
                                            <p:strVal val="ppt_x"/>
                                          </p:val>
                                        </p:tav>
                                        <p:tav tm="100000">
                                          <p:val>
                                            <p:strVal val="1+ppt_w/2"/>
                                          </p:val>
                                        </p:tav>
                                      </p:tavLst>
                                    </p:anim>
                                    <p:anim calcmode="lin" valueType="num">
                                      <p:cBhvr additive="base">
                                        <p:cTn id="290" dur="2000"/>
                                        <p:tgtEl>
                                          <p:spTgt spid="4"/>
                                        </p:tgtEl>
                                        <p:attrNameLst>
                                          <p:attrName>ppt_y</p:attrName>
                                        </p:attrNameLst>
                                      </p:cBhvr>
                                      <p:tavLst>
                                        <p:tav tm="0">
                                          <p:val>
                                            <p:strVal val="ppt_y"/>
                                          </p:val>
                                        </p:tav>
                                        <p:tav tm="100000">
                                          <p:val>
                                            <p:strVal val="ppt_y"/>
                                          </p:val>
                                        </p:tav>
                                      </p:tavLst>
                                    </p:anim>
                                    <p:set>
                                      <p:cBhvr>
                                        <p:cTn id="291" dur="1" fill="hold">
                                          <p:stCondLst>
                                            <p:cond delay="1999"/>
                                          </p:stCondLst>
                                        </p:cTn>
                                        <p:tgtEl>
                                          <p:spTgt spid="4"/>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5"/>
                                        </p:tgtEl>
                                        <p:attrNameLst>
                                          <p:attrName>ppt_x</p:attrName>
                                        </p:attrNameLst>
                                      </p:cBhvr>
                                      <p:tavLst>
                                        <p:tav tm="0">
                                          <p:val>
                                            <p:strVal val="ppt_x"/>
                                          </p:val>
                                        </p:tav>
                                        <p:tav tm="100000">
                                          <p:val>
                                            <p:strVal val="1+ppt_w/2"/>
                                          </p:val>
                                        </p:tav>
                                      </p:tavLst>
                                    </p:anim>
                                    <p:anim calcmode="lin" valueType="num">
                                      <p:cBhvr additive="base">
                                        <p:cTn id="294" dur="2000"/>
                                        <p:tgtEl>
                                          <p:spTgt spid="5"/>
                                        </p:tgtEl>
                                        <p:attrNameLst>
                                          <p:attrName>ppt_y</p:attrName>
                                        </p:attrNameLst>
                                      </p:cBhvr>
                                      <p:tavLst>
                                        <p:tav tm="0">
                                          <p:val>
                                            <p:strVal val="ppt_y"/>
                                          </p:val>
                                        </p:tav>
                                        <p:tav tm="100000">
                                          <p:val>
                                            <p:strVal val="ppt_y"/>
                                          </p:val>
                                        </p:tav>
                                      </p:tavLst>
                                    </p:anim>
                                    <p:set>
                                      <p:cBhvr>
                                        <p:cTn id="295" dur="1" fill="hold">
                                          <p:stCondLst>
                                            <p:cond delay="1999"/>
                                          </p:stCondLst>
                                        </p:cTn>
                                        <p:tgtEl>
                                          <p:spTgt spid="5"/>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6"/>
                                        </p:tgtEl>
                                        <p:attrNameLst>
                                          <p:attrName>ppt_x</p:attrName>
                                        </p:attrNameLst>
                                      </p:cBhvr>
                                      <p:tavLst>
                                        <p:tav tm="0">
                                          <p:val>
                                            <p:strVal val="ppt_x"/>
                                          </p:val>
                                        </p:tav>
                                        <p:tav tm="100000">
                                          <p:val>
                                            <p:strVal val="1+ppt_w/2"/>
                                          </p:val>
                                        </p:tav>
                                      </p:tavLst>
                                    </p:anim>
                                    <p:anim calcmode="lin" valueType="num">
                                      <p:cBhvr additive="base">
                                        <p:cTn id="298" dur="2000"/>
                                        <p:tgtEl>
                                          <p:spTgt spid="6"/>
                                        </p:tgtEl>
                                        <p:attrNameLst>
                                          <p:attrName>ppt_y</p:attrName>
                                        </p:attrNameLst>
                                      </p:cBhvr>
                                      <p:tavLst>
                                        <p:tav tm="0">
                                          <p:val>
                                            <p:strVal val="ppt_y"/>
                                          </p:val>
                                        </p:tav>
                                        <p:tav tm="100000">
                                          <p:val>
                                            <p:strVal val="ppt_y"/>
                                          </p:val>
                                        </p:tav>
                                      </p:tavLst>
                                    </p:anim>
                                    <p:set>
                                      <p:cBhvr>
                                        <p:cTn id="299" dur="1" fill="hold">
                                          <p:stCondLst>
                                            <p:cond delay="1999"/>
                                          </p:stCondLst>
                                        </p:cTn>
                                        <p:tgtEl>
                                          <p:spTgt spid="6"/>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7"/>
                                        </p:tgtEl>
                                        <p:attrNameLst>
                                          <p:attrName>ppt_x</p:attrName>
                                        </p:attrNameLst>
                                      </p:cBhvr>
                                      <p:tavLst>
                                        <p:tav tm="0">
                                          <p:val>
                                            <p:strVal val="ppt_x"/>
                                          </p:val>
                                        </p:tav>
                                        <p:tav tm="100000">
                                          <p:val>
                                            <p:strVal val="1+ppt_w/2"/>
                                          </p:val>
                                        </p:tav>
                                      </p:tavLst>
                                    </p:anim>
                                    <p:anim calcmode="lin" valueType="num">
                                      <p:cBhvr additive="base">
                                        <p:cTn id="302" dur="2000"/>
                                        <p:tgtEl>
                                          <p:spTgt spid="7"/>
                                        </p:tgtEl>
                                        <p:attrNameLst>
                                          <p:attrName>ppt_y</p:attrName>
                                        </p:attrNameLst>
                                      </p:cBhvr>
                                      <p:tavLst>
                                        <p:tav tm="0">
                                          <p:val>
                                            <p:strVal val="ppt_y"/>
                                          </p:val>
                                        </p:tav>
                                        <p:tav tm="100000">
                                          <p:val>
                                            <p:strVal val="ppt_y"/>
                                          </p:val>
                                        </p:tav>
                                      </p:tavLst>
                                    </p:anim>
                                    <p:set>
                                      <p:cBhvr>
                                        <p:cTn id="303" dur="1" fill="hold">
                                          <p:stCondLst>
                                            <p:cond delay="1999"/>
                                          </p:stCondLst>
                                        </p:cTn>
                                        <p:tgtEl>
                                          <p:spTgt spid="7"/>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1+ppt_w/2"/>
                                          </p:val>
                                        </p:tav>
                                      </p:tavLst>
                                    </p:anim>
                                    <p:anim calcmode="lin" valueType="num">
                                      <p:cBhvr additive="base">
                                        <p:cTn id="306" dur="2000"/>
                                        <p:tgtEl>
                                          <p:spTgt spid="8"/>
                                        </p:tgtEl>
                                        <p:attrNameLst>
                                          <p:attrName>ppt_y</p:attrName>
                                        </p:attrNameLst>
                                      </p:cBhvr>
                                      <p:tavLst>
                                        <p:tav tm="0">
                                          <p:val>
                                            <p:strVal val="ppt_y"/>
                                          </p:val>
                                        </p:tav>
                                        <p:tav tm="100000">
                                          <p:val>
                                            <p:strVal val="ppt_y"/>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9"/>
                                        </p:tgtEl>
                                        <p:attrNameLst>
                                          <p:attrName>ppt_x</p:attrName>
                                        </p:attrNameLst>
                                      </p:cBhvr>
                                      <p:tavLst>
                                        <p:tav tm="0">
                                          <p:val>
                                            <p:strVal val="ppt_x"/>
                                          </p:val>
                                        </p:tav>
                                        <p:tav tm="100000">
                                          <p:val>
                                            <p:strVal val="1+ppt_w/2"/>
                                          </p:val>
                                        </p:tav>
                                      </p:tavLst>
                                    </p:anim>
                                    <p:anim calcmode="lin" valueType="num">
                                      <p:cBhvr additive="base">
                                        <p:cTn id="310" dur="2000"/>
                                        <p:tgtEl>
                                          <p:spTgt spid="9"/>
                                        </p:tgtEl>
                                        <p:attrNameLst>
                                          <p:attrName>ppt_y</p:attrName>
                                        </p:attrNameLst>
                                      </p:cBhvr>
                                      <p:tavLst>
                                        <p:tav tm="0">
                                          <p:val>
                                            <p:strVal val="ppt_y"/>
                                          </p:val>
                                        </p:tav>
                                        <p:tav tm="100000">
                                          <p:val>
                                            <p:strVal val="ppt_y"/>
                                          </p:val>
                                        </p:tav>
                                      </p:tavLst>
                                    </p:anim>
                                    <p:set>
                                      <p:cBhvr>
                                        <p:cTn id="311" dur="1" fill="hold">
                                          <p:stCondLst>
                                            <p:cond delay="1999"/>
                                          </p:stCondLst>
                                        </p:cTn>
                                        <p:tgtEl>
                                          <p:spTgt spid="9"/>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10"/>
                                        </p:tgtEl>
                                        <p:attrNameLst>
                                          <p:attrName>ppt_x</p:attrName>
                                        </p:attrNameLst>
                                      </p:cBhvr>
                                      <p:tavLst>
                                        <p:tav tm="0">
                                          <p:val>
                                            <p:strVal val="ppt_x"/>
                                          </p:val>
                                        </p:tav>
                                        <p:tav tm="100000">
                                          <p:val>
                                            <p:strVal val="1+ppt_w/2"/>
                                          </p:val>
                                        </p:tav>
                                      </p:tavLst>
                                    </p:anim>
                                    <p:anim calcmode="lin" valueType="num">
                                      <p:cBhvr additive="base">
                                        <p:cTn id="314" dur="2000"/>
                                        <p:tgtEl>
                                          <p:spTgt spid="10"/>
                                        </p:tgtEl>
                                        <p:attrNameLst>
                                          <p:attrName>ppt_y</p:attrName>
                                        </p:attrNameLst>
                                      </p:cBhvr>
                                      <p:tavLst>
                                        <p:tav tm="0">
                                          <p:val>
                                            <p:strVal val="ppt_y"/>
                                          </p:val>
                                        </p:tav>
                                        <p:tav tm="100000">
                                          <p:val>
                                            <p:strVal val="ppt_y"/>
                                          </p:val>
                                        </p:tav>
                                      </p:tavLst>
                                    </p:anim>
                                    <p:set>
                                      <p:cBhvr>
                                        <p:cTn id="315" dur="1" fill="hold">
                                          <p:stCondLst>
                                            <p:cond delay="1999"/>
                                          </p:stCondLst>
                                        </p:cTn>
                                        <p:tgtEl>
                                          <p:spTgt spid="10"/>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11"/>
                                        </p:tgtEl>
                                        <p:attrNameLst>
                                          <p:attrName>ppt_x</p:attrName>
                                        </p:attrNameLst>
                                      </p:cBhvr>
                                      <p:tavLst>
                                        <p:tav tm="0">
                                          <p:val>
                                            <p:strVal val="ppt_x"/>
                                          </p:val>
                                        </p:tav>
                                        <p:tav tm="100000">
                                          <p:val>
                                            <p:strVal val="1+ppt_w/2"/>
                                          </p:val>
                                        </p:tav>
                                      </p:tavLst>
                                    </p:anim>
                                    <p:anim calcmode="lin" valueType="num">
                                      <p:cBhvr additive="base">
                                        <p:cTn id="318" dur="2000"/>
                                        <p:tgtEl>
                                          <p:spTgt spid="11"/>
                                        </p:tgtEl>
                                        <p:attrNameLst>
                                          <p:attrName>ppt_y</p:attrName>
                                        </p:attrNameLst>
                                      </p:cBhvr>
                                      <p:tavLst>
                                        <p:tav tm="0">
                                          <p:val>
                                            <p:strVal val="ppt_y"/>
                                          </p:val>
                                        </p:tav>
                                        <p:tav tm="100000">
                                          <p:val>
                                            <p:strVal val="ppt_y"/>
                                          </p:val>
                                        </p:tav>
                                      </p:tavLst>
                                    </p:anim>
                                    <p:set>
                                      <p:cBhvr>
                                        <p:cTn id="319" dur="1" fill="hold">
                                          <p:stCondLst>
                                            <p:cond delay="1999"/>
                                          </p:stCondLst>
                                        </p:cTn>
                                        <p:tgtEl>
                                          <p:spTgt spid="11"/>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12"/>
                                        </p:tgtEl>
                                        <p:attrNameLst>
                                          <p:attrName>ppt_x</p:attrName>
                                        </p:attrNameLst>
                                      </p:cBhvr>
                                      <p:tavLst>
                                        <p:tav tm="0">
                                          <p:val>
                                            <p:strVal val="ppt_x"/>
                                          </p:val>
                                        </p:tav>
                                        <p:tav tm="100000">
                                          <p:val>
                                            <p:strVal val="1+ppt_w/2"/>
                                          </p:val>
                                        </p:tav>
                                      </p:tavLst>
                                    </p:anim>
                                    <p:anim calcmode="lin" valueType="num">
                                      <p:cBhvr additive="base">
                                        <p:cTn id="322" dur="2000"/>
                                        <p:tgtEl>
                                          <p:spTgt spid="12"/>
                                        </p:tgtEl>
                                        <p:attrNameLst>
                                          <p:attrName>ppt_y</p:attrName>
                                        </p:attrNameLst>
                                      </p:cBhvr>
                                      <p:tavLst>
                                        <p:tav tm="0">
                                          <p:val>
                                            <p:strVal val="ppt_y"/>
                                          </p:val>
                                        </p:tav>
                                        <p:tav tm="100000">
                                          <p:val>
                                            <p:strVal val="ppt_y"/>
                                          </p:val>
                                        </p:tav>
                                      </p:tavLst>
                                    </p:anim>
                                    <p:set>
                                      <p:cBhvr>
                                        <p:cTn id="323" dur="1" fill="hold">
                                          <p:stCondLst>
                                            <p:cond delay="1999"/>
                                          </p:stCondLst>
                                        </p:cTn>
                                        <p:tgtEl>
                                          <p:spTgt spid="12"/>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13"/>
                                        </p:tgtEl>
                                        <p:attrNameLst>
                                          <p:attrName>ppt_x</p:attrName>
                                        </p:attrNameLst>
                                      </p:cBhvr>
                                      <p:tavLst>
                                        <p:tav tm="0">
                                          <p:val>
                                            <p:strVal val="ppt_x"/>
                                          </p:val>
                                        </p:tav>
                                        <p:tav tm="100000">
                                          <p:val>
                                            <p:strVal val="1+ppt_w/2"/>
                                          </p:val>
                                        </p:tav>
                                      </p:tavLst>
                                    </p:anim>
                                    <p:anim calcmode="lin" valueType="num">
                                      <p:cBhvr additive="base">
                                        <p:cTn id="326" dur="2000"/>
                                        <p:tgtEl>
                                          <p:spTgt spid="13"/>
                                        </p:tgtEl>
                                        <p:attrNameLst>
                                          <p:attrName>ppt_y</p:attrName>
                                        </p:attrNameLst>
                                      </p:cBhvr>
                                      <p:tavLst>
                                        <p:tav tm="0">
                                          <p:val>
                                            <p:strVal val="ppt_y"/>
                                          </p:val>
                                        </p:tav>
                                        <p:tav tm="100000">
                                          <p:val>
                                            <p:strVal val="ppt_y"/>
                                          </p:val>
                                        </p:tav>
                                      </p:tavLst>
                                    </p:anim>
                                    <p:set>
                                      <p:cBhvr>
                                        <p:cTn id="327" dur="1" fill="hold">
                                          <p:stCondLst>
                                            <p:cond delay="1999"/>
                                          </p:stCondLst>
                                        </p:cTn>
                                        <p:tgtEl>
                                          <p:spTgt spid="13"/>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14"/>
                                        </p:tgtEl>
                                        <p:attrNameLst>
                                          <p:attrName>ppt_x</p:attrName>
                                        </p:attrNameLst>
                                      </p:cBhvr>
                                      <p:tavLst>
                                        <p:tav tm="0">
                                          <p:val>
                                            <p:strVal val="ppt_x"/>
                                          </p:val>
                                        </p:tav>
                                        <p:tav tm="100000">
                                          <p:val>
                                            <p:strVal val="1+ppt_w/2"/>
                                          </p:val>
                                        </p:tav>
                                      </p:tavLst>
                                    </p:anim>
                                    <p:anim calcmode="lin" valueType="num">
                                      <p:cBhvr additive="base">
                                        <p:cTn id="330" dur="2000"/>
                                        <p:tgtEl>
                                          <p:spTgt spid="14"/>
                                        </p:tgtEl>
                                        <p:attrNameLst>
                                          <p:attrName>ppt_y</p:attrName>
                                        </p:attrNameLst>
                                      </p:cBhvr>
                                      <p:tavLst>
                                        <p:tav tm="0">
                                          <p:val>
                                            <p:strVal val="ppt_y"/>
                                          </p:val>
                                        </p:tav>
                                        <p:tav tm="100000">
                                          <p:val>
                                            <p:strVal val="ppt_y"/>
                                          </p:val>
                                        </p:tav>
                                      </p:tavLst>
                                    </p:anim>
                                    <p:set>
                                      <p:cBhvr>
                                        <p:cTn id="331" dur="1" fill="hold">
                                          <p:stCondLst>
                                            <p:cond delay="1999"/>
                                          </p:stCondLst>
                                        </p:cTn>
                                        <p:tgtEl>
                                          <p:spTgt spid="14"/>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15"/>
                                        </p:tgtEl>
                                        <p:attrNameLst>
                                          <p:attrName>ppt_x</p:attrName>
                                        </p:attrNameLst>
                                      </p:cBhvr>
                                      <p:tavLst>
                                        <p:tav tm="0">
                                          <p:val>
                                            <p:strVal val="ppt_x"/>
                                          </p:val>
                                        </p:tav>
                                        <p:tav tm="100000">
                                          <p:val>
                                            <p:strVal val="1+ppt_w/2"/>
                                          </p:val>
                                        </p:tav>
                                      </p:tavLst>
                                    </p:anim>
                                    <p:anim calcmode="lin" valueType="num">
                                      <p:cBhvr additive="base">
                                        <p:cTn id="334" dur="2000"/>
                                        <p:tgtEl>
                                          <p:spTgt spid="15"/>
                                        </p:tgtEl>
                                        <p:attrNameLst>
                                          <p:attrName>ppt_y</p:attrName>
                                        </p:attrNameLst>
                                      </p:cBhvr>
                                      <p:tavLst>
                                        <p:tav tm="0">
                                          <p:val>
                                            <p:strVal val="ppt_y"/>
                                          </p:val>
                                        </p:tav>
                                        <p:tav tm="100000">
                                          <p:val>
                                            <p:strVal val="ppt_y"/>
                                          </p:val>
                                        </p:tav>
                                      </p:tavLst>
                                    </p:anim>
                                    <p:set>
                                      <p:cBhvr>
                                        <p:cTn id="335" dur="1" fill="hold">
                                          <p:stCondLst>
                                            <p:cond delay="1999"/>
                                          </p:stCondLst>
                                        </p:cTn>
                                        <p:tgtEl>
                                          <p:spTgt spid="15"/>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16"/>
                                        </p:tgtEl>
                                        <p:attrNameLst>
                                          <p:attrName>ppt_x</p:attrName>
                                        </p:attrNameLst>
                                      </p:cBhvr>
                                      <p:tavLst>
                                        <p:tav tm="0">
                                          <p:val>
                                            <p:strVal val="ppt_x"/>
                                          </p:val>
                                        </p:tav>
                                        <p:tav tm="100000">
                                          <p:val>
                                            <p:strVal val="1+ppt_w/2"/>
                                          </p:val>
                                        </p:tav>
                                      </p:tavLst>
                                    </p:anim>
                                    <p:anim calcmode="lin" valueType="num">
                                      <p:cBhvr additive="base">
                                        <p:cTn id="338" dur="2000"/>
                                        <p:tgtEl>
                                          <p:spTgt spid="16"/>
                                        </p:tgtEl>
                                        <p:attrNameLst>
                                          <p:attrName>ppt_y</p:attrName>
                                        </p:attrNameLst>
                                      </p:cBhvr>
                                      <p:tavLst>
                                        <p:tav tm="0">
                                          <p:val>
                                            <p:strVal val="ppt_y"/>
                                          </p:val>
                                        </p:tav>
                                        <p:tav tm="100000">
                                          <p:val>
                                            <p:strVal val="ppt_y"/>
                                          </p:val>
                                        </p:tav>
                                      </p:tavLst>
                                    </p:anim>
                                    <p:set>
                                      <p:cBhvr>
                                        <p:cTn id="339" dur="1" fill="hold">
                                          <p:stCondLst>
                                            <p:cond delay="1999"/>
                                          </p:stCondLst>
                                        </p:cTn>
                                        <p:tgtEl>
                                          <p:spTgt spid="16"/>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17"/>
                                        </p:tgtEl>
                                        <p:attrNameLst>
                                          <p:attrName>ppt_x</p:attrName>
                                        </p:attrNameLst>
                                      </p:cBhvr>
                                      <p:tavLst>
                                        <p:tav tm="0">
                                          <p:val>
                                            <p:strVal val="ppt_x"/>
                                          </p:val>
                                        </p:tav>
                                        <p:tav tm="100000">
                                          <p:val>
                                            <p:strVal val="1+ppt_w/2"/>
                                          </p:val>
                                        </p:tav>
                                      </p:tavLst>
                                    </p:anim>
                                    <p:anim calcmode="lin" valueType="num">
                                      <p:cBhvr additive="base">
                                        <p:cTn id="342" dur="2000"/>
                                        <p:tgtEl>
                                          <p:spTgt spid="17"/>
                                        </p:tgtEl>
                                        <p:attrNameLst>
                                          <p:attrName>ppt_y</p:attrName>
                                        </p:attrNameLst>
                                      </p:cBhvr>
                                      <p:tavLst>
                                        <p:tav tm="0">
                                          <p:val>
                                            <p:strVal val="ppt_y"/>
                                          </p:val>
                                        </p:tav>
                                        <p:tav tm="100000">
                                          <p:val>
                                            <p:strVal val="ppt_y"/>
                                          </p:val>
                                        </p:tav>
                                      </p:tavLst>
                                    </p:anim>
                                    <p:set>
                                      <p:cBhvr>
                                        <p:cTn id="343" dur="1" fill="hold">
                                          <p:stCondLst>
                                            <p:cond delay="1999"/>
                                          </p:stCondLst>
                                        </p:cTn>
                                        <p:tgtEl>
                                          <p:spTgt spid="17"/>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18"/>
                                        </p:tgtEl>
                                        <p:attrNameLst>
                                          <p:attrName>ppt_x</p:attrName>
                                        </p:attrNameLst>
                                      </p:cBhvr>
                                      <p:tavLst>
                                        <p:tav tm="0">
                                          <p:val>
                                            <p:strVal val="ppt_x"/>
                                          </p:val>
                                        </p:tav>
                                        <p:tav tm="100000">
                                          <p:val>
                                            <p:strVal val="0-ppt_w/2"/>
                                          </p:val>
                                        </p:tav>
                                      </p:tavLst>
                                    </p:anim>
                                    <p:anim calcmode="lin" valueType="num">
                                      <p:cBhvr additive="base">
                                        <p:cTn id="346" dur="2000"/>
                                        <p:tgtEl>
                                          <p:spTgt spid="18"/>
                                        </p:tgtEl>
                                        <p:attrNameLst>
                                          <p:attrName>ppt_y</p:attrName>
                                        </p:attrNameLst>
                                      </p:cBhvr>
                                      <p:tavLst>
                                        <p:tav tm="0">
                                          <p:val>
                                            <p:strVal val="ppt_y"/>
                                          </p:val>
                                        </p:tav>
                                        <p:tav tm="100000">
                                          <p:val>
                                            <p:strVal val="ppt_y"/>
                                          </p:val>
                                        </p:tav>
                                      </p:tavLst>
                                    </p:anim>
                                    <p:set>
                                      <p:cBhvr>
                                        <p:cTn id="347" dur="1" fill="hold">
                                          <p:stCondLst>
                                            <p:cond delay="1999"/>
                                          </p:stCondLst>
                                        </p:cTn>
                                        <p:tgtEl>
                                          <p:spTgt spid="18"/>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19"/>
                                        </p:tgtEl>
                                        <p:attrNameLst>
                                          <p:attrName>ppt_x</p:attrName>
                                        </p:attrNameLst>
                                      </p:cBhvr>
                                      <p:tavLst>
                                        <p:tav tm="0">
                                          <p:val>
                                            <p:strVal val="ppt_x"/>
                                          </p:val>
                                        </p:tav>
                                        <p:tav tm="100000">
                                          <p:val>
                                            <p:strVal val="0-ppt_w/2"/>
                                          </p:val>
                                        </p:tav>
                                      </p:tavLst>
                                    </p:anim>
                                    <p:anim calcmode="lin" valueType="num">
                                      <p:cBhvr additive="base">
                                        <p:cTn id="350" dur="2000"/>
                                        <p:tgtEl>
                                          <p:spTgt spid="19"/>
                                        </p:tgtEl>
                                        <p:attrNameLst>
                                          <p:attrName>ppt_y</p:attrName>
                                        </p:attrNameLst>
                                      </p:cBhvr>
                                      <p:tavLst>
                                        <p:tav tm="0">
                                          <p:val>
                                            <p:strVal val="ppt_y"/>
                                          </p:val>
                                        </p:tav>
                                        <p:tav tm="100000">
                                          <p:val>
                                            <p:strVal val="ppt_y"/>
                                          </p:val>
                                        </p:tav>
                                      </p:tavLst>
                                    </p:anim>
                                    <p:set>
                                      <p:cBhvr>
                                        <p:cTn id="351" dur="1" fill="hold">
                                          <p:stCondLst>
                                            <p:cond delay="1999"/>
                                          </p:stCondLst>
                                        </p:cTn>
                                        <p:tgtEl>
                                          <p:spTgt spid="19"/>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20"/>
                                        </p:tgtEl>
                                        <p:attrNameLst>
                                          <p:attrName>ppt_x</p:attrName>
                                        </p:attrNameLst>
                                      </p:cBhvr>
                                      <p:tavLst>
                                        <p:tav tm="0">
                                          <p:val>
                                            <p:strVal val="ppt_x"/>
                                          </p:val>
                                        </p:tav>
                                        <p:tav tm="100000">
                                          <p:val>
                                            <p:strVal val="0-ppt_w/2"/>
                                          </p:val>
                                        </p:tav>
                                      </p:tavLst>
                                    </p:anim>
                                    <p:anim calcmode="lin" valueType="num">
                                      <p:cBhvr additive="base">
                                        <p:cTn id="354" dur="2000"/>
                                        <p:tgtEl>
                                          <p:spTgt spid="20"/>
                                        </p:tgtEl>
                                        <p:attrNameLst>
                                          <p:attrName>ppt_y</p:attrName>
                                        </p:attrNameLst>
                                      </p:cBhvr>
                                      <p:tavLst>
                                        <p:tav tm="0">
                                          <p:val>
                                            <p:strVal val="ppt_y"/>
                                          </p:val>
                                        </p:tav>
                                        <p:tav tm="100000">
                                          <p:val>
                                            <p:strVal val="ppt_y"/>
                                          </p:val>
                                        </p:tav>
                                      </p:tavLst>
                                    </p:anim>
                                    <p:set>
                                      <p:cBhvr>
                                        <p:cTn id="355" dur="1" fill="hold">
                                          <p:stCondLst>
                                            <p:cond delay="1999"/>
                                          </p:stCondLst>
                                        </p:cTn>
                                        <p:tgtEl>
                                          <p:spTgt spid="20"/>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21"/>
                                        </p:tgtEl>
                                        <p:attrNameLst>
                                          <p:attrName>ppt_x</p:attrName>
                                        </p:attrNameLst>
                                      </p:cBhvr>
                                      <p:tavLst>
                                        <p:tav tm="0">
                                          <p:val>
                                            <p:strVal val="ppt_x"/>
                                          </p:val>
                                        </p:tav>
                                        <p:tav tm="100000">
                                          <p:val>
                                            <p:strVal val="0-ppt_w/2"/>
                                          </p:val>
                                        </p:tav>
                                      </p:tavLst>
                                    </p:anim>
                                    <p:anim calcmode="lin" valueType="num">
                                      <p:cBhvr additive="base">
                                        <p:cTn id="358" dur="2000"/>
                                        <p:tgtEl>
                                          <p:spTgt spid="21"/>
                                        </p:tgtEl>
                                        <p:attrNameLst>
                                          <p:attrName>ppt_y</p:attrName>
                                        </p:attrNameLst>
                                      </p:cBhvr>
                                      <p:tavLst>
                                        <p:tav tm="0">
                                          <p:val>
                                            <p:strVal val="ppt_y"/>
                                          </p:val>
                                        </p:tav>
                                        <p:tav tm="100000">
                                          <p:val>
                                            <p:strVal val="ppt_y"/>
                                          </p:val>
                                        </p:tav>
                                      </p:tavLst>
                                    </p:anim>
                                    <p:set>
                                      <p:cBhvr>
                                        <p:cTn id="359" dur="1" fill="hold">
                                          <p:stCondLst>
                                            <p:cond delay="1999"/>
                                          </p:stCondLst>
                                        </p:cTn>
                                        <p:tgtEl>
                                          <p:spTgt spid="21"/>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22"/>
                                        </p:tgtEl>
                                        <p:attrNameLst>
                                          <p:attrName>ppt_x</p:attrName>
                                        </p:attrNameLst>
                                      </p:cBhvr>
                                      <p:tavLst>
                                        <p:tav tm="0">
                                          <p:val>
                                            <p:strVal val="ppt_x"/>
                                          </p:val>
                                        </p:tav>
                                        <p:tav tm="100000">
                                          <p:val>
                                            <p:strVal val="0-ppt_w/2"/>
                                          </p:val>
                                        </p:tav>
                                      </p:tavLst>
                                    </p:anim>
                                    <p:anim calcmode="lin" valueType="num">
                                      <p:cBhvr additive="base">
                                        <p:cTn id="362" dur="2000"/>
                                        <p:tgtEl>
                                          <p:spTgt spid="22"/>
                                        </p:tgtEl>
                                        <p:attrNameLst>
                                          <p:attrName>ppt_y</p:attrName>
                                        </p:attrNameLst>
                                      </p:cBhvr>
                                      <p:tavLst>
                                        <p:tav tm="0">
                                          <p:val>
                                            <p:strVal val="ppt_y"/>
                                          </p:val>
                                        </p:tav>
                                        <p:tav tm="100000">
                                          <p:val>
                                            <p:strVal val="ppt_y"/>
                                          </p:val>
                                        </p:tav>
                                      </p:tavLst>
                                    </p:anim>
                                    <p:set>
                                      <p:cBhvr>
                                        <p:cTn id="363" dur="1" fill="hold">
                                          <p:stCondLst>
                                            <p:cond delay="1999"/>
                                          </p:stCondLst>
                                        </p:cTn>
                                        <p:tgtEl>
                                          <p:spTgt spid="22"/>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23"/>
                                        </p:tgtEl>
                                        <p:attrNameLst>
                                          <p:attrName>ppt_x</p:attrName>
                                        </p:attrNameLst>
                                      </p:cBhvr>
                                      <p:tavLst>
                                        <p:tav tm="0">
                                          <p:val>
                                            <p:strVal val="ppt_x"/>
                                          </p:val>
                                        </p:tav>
                                        <p:tav tm="100000">
                                          <p:val>
                                            <p:strVal val="0-ppt_w/2"/>
                                          </p:val>
                                        </p:tav>
                                      </p:tavLst>
                                    </p:anim>
                                    <p:anim calcmode="lin" valueType="num">
                                      <p:cBhvr additive="base">
                                        <p:cTn id="366" dur="2000"/>
                                        <p:tgtEl>
                                          <p:spTgt spid="23"/>
                                        </p:tgtEl>
                                        <p:attrNameLst>
                                          <p:attrName>ppt_y</p:attrName>
                                        </p:attrNameLst>
                                      </p:cBhvr>
                                      <p:tavLst>
                                        <p:tav tm="0">
                                          <p:val>
                                            <p:strVal val="ppt_y"/>
                                          </p:val>
                                        </p:tav>
                                        <p:tav tm="100000">
                                          <p:val>
                                            <p:strVal val="ppt_y"/>
                                          </p:val>
                                        </p:tav>
                                      </p:tavLst>
                                    </p:anim>
                                    <p:set>
                                      <p:cBhvr>
                                        <p:cTn id="367" dur="1" fill="hold">
                                          <p:stCondLst>
                                            <p:cond delay="1999"/>
                                          </p:stCondLst>
                                        </p:cTn>
                                        <p:tgtEl>
                                          <p:spTgt spid="23"/>
                                        </p:tgtEl>
                                        <p:attrNameLst>
                                          <p:attrName>style.visibility</p:attrName>
                                        </p:attrNameLst>
                                      </p:cBhvr>
                                      <p:to>
                                        <p:strVal val="hidden"/>
                                      </p:to>
                                    </p:set>
                                  </p:childTnLst>
                                </p:cTn>
                              </p:par>
                              <p:par>
                                <p:cTn id="368" presetID="2" presetClass="exit" presetSubtype="8" fill="hold" grpId="2" nodeType="withEffect">
                                  <p:stCondLst>
                                    <p:cond delay="0"/>
                                  </p:stCondLst>
                                  <p:childTnLst>
                                    <p:anim calcmode="lin" valueType="num">
                                      <p:cBhvr additive="base">
                                        <p:cTn id="369" dur="2000"/>
                                        <p:tgtEl>
                                          <p:spTgt spid="24"/>
                                        </p:tgtEl>
                                        <p:attrNameLst>
                                          <p:attrName>ppt_x</p:attrName>
                                        </p:attrNameLst>
                                      </p:cBhvr>
                                      <p:tavLst>
                                        <p:tav tm="0">
                                          <p:val>
                                            <p:strVal val="ppt_x"/>
                                          </p:val>
                                        </p:tav>
                                        <p:tav tm="100000">
                                          <p:val>
                                            <p:strVal val="0-ppt_w/2"/>
                                          </p:val>
                                        </p:tav>
                                      </p:tavLst>
                                    </p:anim>
                                    <p:anim calcmode="lin" valueType="num">
                                      <p:cBhvr additive="base">
                                        <p:cTn id="370" dur="2000"/>
                                        <p:tgtEl>
                                          <p:spTgt spid="24"/>
                                        </p:tgtEl>
                                        <p:attrNameLst>
                                          <p:attrName>ppt_y</p:attrName>
                                        </p:attrNameLst>
                                      </p:cBhvr>
                                      <p:tavLst>
                                        <p:tav tm="0">
                                          <p:val>
                                            <p:strVal val="ppt_y"/>
                                          </p:val>
                                        </p:tav>
                                        <p:tav tm="100000">
                                          <p:val>
                                            <p:strVal val="ppt_y"/>
                                          </p:val>
                                        </p:tav>
                                      </p:tavLst>
                                    </p:anim>
                                    <p:set>
                                      <p:cBhvr>
                                        <p:cTn id="371" dur="1" fill="hold">
                                          <p:stCondLst>
                                            <p:cond delay="1999"/>
                                          </p:stCondLst>
                                        </p:cTn>
                                        <p:tgtEl>
                                          <p:spTgt spid="24"/>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5"/>
                                        </p:tgtEl>
                                        <p:attrNameLst>
                                          <p:attrName>ppt_x</p:attrName>
                                        </p:attrNameLst>
                                      </p:cBhvr>
                                      <p:tavLst>
                                        <p:tav tm="0">
                                          <p:val>
                                            <p:strVal val="ppt_x"/>
                                          </p:val>
                                        </p:tav>
                                        <p:tav tm="100000">
                                          <p:val>
                                            <p:strVal val="0-ppt_w/2"/>
                                          </p:val>
                                        </p:tav>
                                      </p:tavLst>
                                    </p:anim>
                                    <p:anim calcmode="lin" valueType="num">
                                      <p:cBhvr additive="base">
                                        <p:cTn id="374" dur="2000"/>
                                        <p:tgtEl>
                                          <p:spTgt spid="25"/>
                                        </p:tgtEl>
                                        <p:attrNameLst>
                                          <p:attrName>ppt_y</p:attrName>
                                        </p:attrNameLst>
                                      </p:cBhvr>
                                      <p:tavLst>
                                        <p:tav tm="0">
                                          <p:val>
                                            <p:strVal val="ppt_y"/>
                                          </p:val>
                                        </p:tav>
                                        <p:tav tm="100000">
                                          <p:val>
                                            <p:strVal val="ppt_y"/>
                                          </p:val>
                                        </p:tav>
                                      </p:tavLst>
                                    </p:anim>
                                    <p:set>
                                      <p:cBhvr>
                                        <p:cTn id="375" dur="1" fill="hold">
                                          <p:stCondLst>
                                            <p:cond delay="1999"/>
                                          </p:stCondLst>
                                        </p:cTn>
                                        <p:tgtEl>
                                          <p:spTgt spid="25"/>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26"/>
                                        </p:tgtEl>
                                        <p:attrNameLst>
                                          <p:attrName>ppt_x</p:attrName>
                                        </p:attrNameLst>
                                      </p:cBhvr>
                                      <p:tavLst>
                                        <p:tav tm="0">
                                          <p:val>
                                            <p:strVal val="ppt_x"/>
                                          </p:val>
                                        </p:tav>
                                        <p:tav tm="100000">
                                          <p:val>
                                            <p:strVal val="0-ppt_w/2"/>
                                          </p:val>
                                        </p:tav>
                                      </p:tavLst>
                                    </p:anim>
                                    <p:anim calcmode="lin" valueType="num">
                                      <p:cBhvr additive="base">
                                        <p:cTn id="378" dur="2000"/>
                                        <p:tgtEl>
                                          <p:spTgt spid="26"/>
                                        </p:tgtEl>
                                        <p:attrNameLst>
                                          <p:attrName>ppt_y</p:attrName>
                                        </p:attrNameLst>
                                      </p:cBhvr>
                                      <p:tavLst>
                                        <p:tav tm="0">
                                          <p:val>
                                            <p:strVal val="ppt_y"/>
                                          </p:val>
                                        </p:tav>
                                        <p:tav tm="100000">
                                          <p:val>
                                            <p:strVal val="ppt_y"/>
                                          </p:val>
                                        </p:tav>
                                      </p:tavLst>
                                    </p:anim>
                                    <p:set>
                                      <p:cBhvr>
                                        <p:cTn id="379" dur="1" fill="hold">
                                          <p:stCondLst>
                                            <p:cond delay="1999"/>
                                          </p:stCondLst>
                                        </p:cTn>
                                        <p:tgtEl>
                                          <p:spTgt spid="26"/>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27"/>
                                        </p:tgtEl>
                                        <p:attrNameLst>
                                          <p:attrName>ppt_x</p:attrName>
                                        </p:attrNameLst>
                                      </p:cBhvr>
                                      <p:tavLst>
                                        <p:tav tm="0">
                                          <p:val>
                                            <p:strVal val="ppt_x"/>
                                          </p:val>
                                        </p:tav>
                                        <p:tav tm="100000">
                                          <p:val>
                                            <p:strVal val="0-ppt_w/2"/>
                                          </p:val>
                                        </p:tav>
                                      </p:tavLst>
                                    </p:anim>
                                    <p:anim calcmode="lin" valueType="num">
                                      <p:cBhvr additive="base">
                                        <p:cTn id="382" dur="2000"/>
                                        <p:tgtEl>
                                          <p:spTgt spid="27"/>
                                        </p:tgtEl>
                                        <p:attrNameLst>
                                          <p:attrName>ppt_y</p:attrName>
                                        </p:attrNameLst>
                                      </p:cBhvr>
                                      <p:tavLst>
                                        <p:tav tm="0">
                                          <p:val>
                                            <p:strVal val="ppt_y"/>
                                          </p:val>
                                        </p:tav>
                                        <p:tav tm="100000">
                                          <p:val>
                                            <p:strVal val="ppt_y"/>
                                          </p:val>
                                        </p:tav>
                                      </p:tavLst>
                                    </p:anim>
                                    <p:set>
                                      <p:cBhvr>
                                        <p:cTn id="383" dur="1" fill="hold">
                                          <p:stCondLst>
                                            <p:cond delay="1999"/>
                                          </p:stCondLst>
                                        </p:cTn>
                                        <p:tgtEl>
                                          <p:spTgt spid="27"/>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28"/>
                                        </p:tgtEl>
                                        <p:attrNameLst>
                                          <p:attrName>ppt_x</p:attrName>
                                        </p:attrNameLst>
                                      </p:cBhvr>
                                      <p:tavLst>
                                        <p:tav tm="0">
                                          <p:val>
                                            <p:strVal val="ppt_x"/>
                                          </p:val>
                                        </p:tav>
                                        <p:tav tm="100000">
                                          <p:val>
                                            <p:strVal val="0-ppt_w/2"/>
                                          </p:val>
                                        </p:tav>
                                      </p:tavLst>
                                    </p:anim>
                                    <p:anim calcmode="lin" valueType="num">
                                      <p:cBhvr additive="base">
                                        <p:cTn id="386" dur="2000"/>
                                        <p:tgtEl>
                                          <p:spTgt spid="28"/>
                                        </p:tgtEl>
                                        <p:attrNameLst>
                                          <p:attrName>ppt_y</p:attrName>
                                        </p:attrNameLst>
                                      </p:cBhvr>
                                      <p:tavLst>
                                        <p:tav tm="0">
                                          <p:val>
                                            <p:strVal val="ppt_y"/>
                                          </p:val>
                                        </p:tav>
                                        <p:tav tm="100000">
                                          <p:val>
                                            <p:strVal val="ppt_y"/>
                                          </p:val>
                                        </p:tav>
                                      </p:tavLst>
                                    </p:anim>
                                    <p:set>
                                      <p:cBhvr>
                                        <p:cTn id="387" dur="1" fill="hold">
                                          <p:stCondLst>
                                            <p:cond delay="1999"/>
                                          </p:stCondLst>
                                        </p:cTn>
                                        <p:tgtEl>
                                          <p:spTgt spid="28"/>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29"/>
                                        </p:tgtEl>
                                        <p:attrNameLst>
                                          <p:attrName>ppt_x</p:attrName>
                                        </p:attrNameLst>
                                      </p:cBhvr>
                                      <p:tavLst>
                                        <p:tav tm="0">
                                          <p:val>
                                            <p:strVal val="ppt_x"/>
                                          </p:val>
                                        </p:tav>
                                        <p:tav tm="100000">
                                          <p:val>
                                            <p:strVal val="0-ppt_w/2"/>
                                          </p:val>
                                        </p:tav>
                                      </p:tavLst>
                                    </p:anim>
                                    <p:anim calcmode="lin" valueType="num">
                                      <p:cBhvr additive="base">
                                        <p:cTn id="390" dur="2000"/>
                                        <p:tgtEl>
                                          <p:spTgt spid="29"/>
                                        </p:tgtEl>
                                        <p:attrNameLst>
                                          <p:attrName>ppt_y</p:attrName>
                                        </p:attrNameLst>
                                      </p:cBhvr>
                                      <p:tavLst>
                                        <p:tav tm="0">
                                          <p:val>
                                            <p:strVal val="ppt_y"/>
                                          </p:val>
                                        </p:tav>
                                        <p:tav tm="100000">
                                          <p:val>
                                            <p:strVal val="ppt_y"/>
                                          </p:val>
                                        </p:tav>
                                      </p:tavLst>
                                    </p:anim>
                                    <p:set>
                                      <p:cBhvr>
                                        <p:cTn id="391" dur="1" fill="hold">
                                          <p:stCondLst>
                                            <p:cond delay="1999"/>
                                          </p:stCondLst>
                                        </p:cTn>
                                        <p:tgtEl>
                                          <p:spTgt spid="29"/>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30"/>
                                        </p:tgtEl>
                                        <p:attrNameLst>
                                          <p:attrName>ppt_x</p:attrName>
                                        </p:attrNameLst>
                                      </p:cBhvr>
                                      <p:tavLst>
                                        <p:tav tm="0">
                                          <p:val>
                                            <p:strVal val="ppt_x"/>
                                          </p:val>
                                        </p:tav>
                                        <p:tav tm="100000">
                                          <p:val>
                                            <p:strVal val="0-ppt_w/2"/>
                                          </p:val>
                                        </p:tav>
                                      </p:tavLst>
                                    </p:anim>
                                    <p:anim calcmode="lin" valueType="num">
                                      <p:cBhvr additive="base">
                                        <p:cTn id="394" dur="2000"/>
                                        <p:tgtEl>
                                          <p:spTgt spid="30"/>
                                        </p:tgtEl>
                                        <p:attrNameLst>
                                          <p:attrName>ppt_y</p:attrName>
                                        </p:attrNameLst>
                                      </p:cBhvr>
                                      <p:tavLst>
                                        <p:tav tm="0">
                                          <p:val>
                                            <p:strVal val="ppt_y"/>
                                          </p:val>
                                        </p:tav>
                                        <p:tav tm="100000">
                                          <p:val>
                                            <p:strVal val="ppt_y"/>
                                          </p:val>
                                        </p:tav>
                                      </p:tavLst>
                                    </p:anim>
                                    <p:set>
                                      <p:cBhvr>
                                        <p:cTn id="395" dur="1" fill="hold">
                                          <p:stCondLst>
                                            <p:cond delay="1999"/>
                                          </p:stCondLst>
                                        </p:cTn>
                                        <p:tgtEl>
                                          <p:spTgt spid="30"/>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31"/>
                                        </p:tgtEl>
                                        <p:attrNameLst>
                                          <p:attrName>ppt_x</p:attrName>
                                        </p:attrNameLst>
                                      </p:cBhvr>
                                      <p:tavLst>
                                        <p:tav tm="0">
                                          <p:val>
                                            <p:strVal val="ppt_x"/>
                                          </p:val>
                                        </p:tav>
                                        <p:tav tm="100000">
                                          <p:val>
                                            <p:strVal val="0-ppt_w/2"/>
                                          </p:val>
                                        </p:tav>
                                      </p:tavLst>
                                    </p:anim>
                                    <p:anim calcmode="lin" valueType="num">
                                      <p:cBhvr additive="base">
                                        <p:cTn id="398" dur="2000"/>
                                        <p:tgtEl>
                                          <p:spTgt spid="31"/>
                                        </p:tgtEl>
                                        <p:attrNameLst>
                                          <p:attrName>ppt_y</p:attrName>
                                        </p:attrNameLst>
                                      </p:cBhvr>
                                      <p:tavLst>
                                        <p:tav tm="0">
                                          <p:val>
                                            <p:strVal val="ppt_y"/>
                                          </p:val>
                                        </p:tav>
                                        <p:tav tm="100000">
                                          <p:val>
                                            <p:strVal val="ppt_y"/>
                                          </p:val>
                                        </p:tav>
                                      </p:tavLst>
                                    </p:anim>
                                    <p:set>
                                      <p:cBhvr>
                                        <p:cTn id="399" dur="1" fill="hold">
                                          <p:stCondLst>
                                            <p:cond delay="1999"/>
                                          </p:stCondLst>
                                        </p:cTn>
                                        <p:tgtEl>
                                          <p:spTgt spid="31"/>
                                        </p:tgtEl>
                                        <p:attrNameLst>
                                          <p:attrName>style.visibility</p:attrName>
                                        </p:attrNameLst>
                                      </p:cBhvr>
                                      <p:to>
                                        <p:strVal val="hidden"/>
                                      </p:to>
                                    </p:set>
                                  </p:childTnLst>
                                </p:cTn>
                              </p:par>
                              <p:par>
                                <p:cTn id="400" presetID="3" presetClass="exit" presetSubtype="5" fill="hold" grpId="3" nodeType="withEffect">
                                  <p:stCondLst>
                                    <p:cond delay="0"/>
                                  </p:stCondLst>
                                  <p:childTnLst>
                                    <p:animEffect transition="out" filter="blinds(vertical)">
                                      <p:cBhvr>
                                        <p:cTn id="401" dur="2000"/>
                                        <p:tgtEl>
                                          <p:spTgt spid="4"/>
                                        </p:tgtEl>
                                      </p:cBhvr>
                                    </p:animEffect>
                                    <p:set>
                                      <p:cBhvr>
                                        <p:cTn id="402" dur="1" fill="hold">
                                          <p:stCondLst>
                                            <p:cond delay="1999"/>
                                          </p:stCondLst>
                                        </p:cTn>
                                        <p:tgtEl>
                                          <p:spTgt spid="4"/>
                                        </p:tgtEl>
                                        <p:attrNameLst>
                                          <p:attrName>style.visibility</p:attrName>
                                        </p:attrNameLst>
                                      </p:cBhvr>
                                      <p:to>
                                        <p:strVal val="hidden"/>
                                      </p:to>
                                    </p:set>
                                  </p:childTnLst>
                                </p:cTn>
                              </p:par>
                              <p:par>
                                <p:cTn id="403" presetID="3" presetClass="exit" presetSubtype="5" fill="hold" grpId="3" nodeType="withEffect">
                                  <p:stCondLst>
                                    <p:cond delay="0"/>
                                  </p:stCondLst>
                                  <p:childTnLst>
                                    <p:animEffect transition="out" filter="blinds(vertical)">
                                      <p:cBhvr>
                                        <p:cTn id="404" dur="2000"/>
                                        <p:tgtEl>
                                          <p:spTgt spid="5"/>
                                        </p:tgtEl>
                                      </p:cBhvr>
                                    </p:animEffect>
                                    <p:set>
                                      <p:cBhvr>
                                        <p:cTn id="405" dur="1" fill="hold">
                                          <p:stCondLst>
                                            <p:cond delay="1999"/>
                                          </p:stCondLst>
                                        </p:cTn>
                                        <p:tgtEl>
                                          <p:spTgt spid="5"/>
                                        </p:tgtEl>
                                        <p:attrNameLst>
                                          <p:attrName>style.visibility</p:attrName>
                                        </p:attrNameLst>
                                      </p:cBhvr>
                                      <p:to>
                                        <p:strVal val="hidden"/>
                                      </p:to>
                                    </p:set>
                                  </p:childTnLst>
                                </p:cTn>
                              </p:par>
                              <p:par>
                                <p:cTn id="406" presetID="3" presetClass="exit" presetSubtype="5" fill="hold" grpId="3" nodeType="withEffect">
                                  <p:stCondLst>
                                    <p:cond delay="0"/>
                                  </p:stCondLst>
                                  <p:childTnLst>
                                    <p:animEffect transition="out" filter="blinds(vertical)">
                                      <p:cBhvr>
                                        <p:cTn id="407" dur="2000"/>
                                        <p:tgtEl>
                                          <p:spTgt spid="6"/>
                                        </p:tgtEl>
                                      </p:cBhvr>
                                    </p:animEffect>
                                    <p:set>
                                      <p:cBhvr>
                                        <p:cTn id="408" dur="1" fill="hold">
                                          <p:stCondLst>
                                            <p:cond delay="1999"/>
                                          </p:stCondLst>
                                        </p:cTn>
                                        <p:tgtEl>
                                          <p:spTgt spid="6"/>
                                        </p:tgtEl>
                                        <p:attrNameLst>
                                          <p:attrName>style.visibility</p:attrName>
                                        </p:attrNameLst>
                                      </p:cBhvr>
                                      <p:to>
                                        <p:strVal val="hidden"/>
                                      </p:to>
                                    </p:set>
                                  </p:childTnLst>
                                </p:cTn>
                              </p:par>
                              <p:par>
                                <p:cTn id="409" presetID="3" presetClass="exit" presetSubtype="5" fill="hold" grpId="3" nodeType="withEffect">
                                  <p:stCondLst>
                                    <p:cond delay="0"/>
                                  </p:stCondLst>
                                  <p:childTnLst>
                                    <p:animEffect transition="out" filter="blinds(vertical)">
                                      <p:cBhvr>
                                        <p:cTn id="410" dur="2000"/>
                                        <p:tgtEl>
                                          <p:spTgt spid="7"/>
                                        </p:tgtEl>
                                      </p:cBhvr>
                                    </p:animEffect>
                                    <p:set>
                                      <p:cBhvr>
                                        <p:cTn id="411" dur="1" fill="hold">
                                          <p:stCondLst>
                                            <p:cond delay="1999"/>
                                          </p:stCondLst>
                                        </p:cTn>
                                        <p:tgtEl>
                                          <p:spTgt spid="7"/>
                                        </p:tgtEl>
                                        <p:attrNameLst>
                                          <p:attrName>style.visibility</p:attrName>
                                        </p:attrNameLst>
                                      </p:cBhvr>
                                      <p:to>
                                        <p:strVal val="hidden"/>
                                      </p:to>
                                    </p:set>
                                  </p:childTnLst>
                                </p:cTn>
                              </p:par>
                              <p:par>
                                <p:cTn id="412" presetID="3" presetClass="exit" presetSubtype="5" fill="hold" grpId="3" nodeType="withEffect">
                                  <p:stCondLst>
                                    <p:cond delay="0"/>
                                  </p:stCondLst>
                                  <p:childTnLst>
                                    <p:animEffect transition="out" filter="blinds(vertical)">
                                      <p:cBhvr>
                                        <p:cTn id="413" dur="2000"/>
                                        <p:tgtEl>
                                          <p:spTgt spid="8"/>
                                        </p:tgtEl>
                                      </p:cBhvr>
                                    </p:animEffect>
                                    <p:set>
                                      <p:cBhvr>
                                        <p:cTn id="414" dur="1" fill="hold">
                                          <p:stCondLst>
                                            <p:cond delay="1999"/>
                                          </p:stCondLst>
                                        </p:cTn>
                                        <p:tgtEl>
                                          <p:spTgt spid="8"/>
                                        </p:tgtEl>
                                        <p:attrNameLst>
                                          <p:attrName>style.visibility</p:attrName>
                                        </p:attrNameLst>
                                      </p:cBhvr>
                                      <p:to>
                                        <p:strVal val="hidden"/>
                                      </p:to>
                                    </p:set>
                                  </p:childTnLst>
                                </p:cTn>
                              </p:par>
                              <p:par>
                                <p:cTn id="415" presetID="3" presetClass="exit" presetSubtype="5" fill="hold" grpId="3" nodeType="withEffect">
                                  <p:stCondLst>
                                    <p:cond delay="0"/>
                                  </p:stCondLst>
                                  <p:childTnLst>
                                    <p:animEffect transition="out" filter="blinds(vertical)">
                                      <p:cBhvr>
                                        <p:cTn id="416" dur="2000"/>
                                        <p:tgtEl>
                                          <p:spTgt spid="9"/>
                                        </p:tgtEl>
                                      </p:cBhvr>
                                    </p:animEffect>
                                    <p:set>
                                      <p:cBhvr>
                                        <p:cTn id="417" dur="1" fill="hold">
                                          <p:stCondLst>
                                            <p:cond delay="1999"/>
                                          </p:stCondLst>
                                        </p:cTn>
                                        <p:tgtEl>
                                          <p:spTgt spid="9"/>
                                        </p:tgtEl>
                                        <p:attrNameLst>
                                          <p:attrName>style.visibility</p:attrName>
                                        </p:attrNameLst>
                                      </p:cBhvr>
                                      <p:to>
                                        <p:strVal val="hidden"/>
                                      </p:to>
                                    </p:set>
                                  </p:childTnLst>
                                </p:cTn>
                              </p:par>
                              <p:par>
                                <p:cTn id="418" presetID="3" presetClass="exit" presetSubtype="5" fill="hold" grpId="3" nodeType="withEffect">
                                  <p:stCondLst>
                                    <p:cond delay="0"/>
                                  </p:stCondLst>
                                  <p:childTnLst>
                                    <p:animEffect transition="out" filter="blinds(vertical)">
                                      <p:cBhvr>
                                        <p:cTn id="419" dur="2000"/>
                                        <p:tgtEl>
                                          <p:spTgt spid="10"/>
                                        </p:tgtEl>
                                      </p:cBhvr>
                                    </p:animEffect>
                                    <p:set>
                                      <p:cBhvr>
                                        <p:cTn id="420" dur="1" fill="hold">
                                          <p:stCondLst>
                                            <p:cond delay="1999"/>
                                          </p:stCondLst>
                                        </p:cTn>
                                        <p:tgtEl>
                                          <p:spTgt spid="10"/>
                                        </p:tgtEl>
                                        <p:attrNameLst>
                                          <p:attrName>style.visibility</p:attrName>
                                        </p:attrNameLst>
                                      </p:cBhvr>
                                      <p:to>
                                        <p:strVal val="hidden"/>
                                      </p:to>
                                    </p:set>
                                  </p:childTnLst>
                                </p:cTn>
                              </p:par>
                              <p:par>
                                <p:cTn id="421" presetID="3" presetClass="exit" presetSubtype="5" fill="hold" grpId="3" nodeType="withEffect">
                                  <p:stCondLst>
                                    <p:cond delay="0"/>
                                  </p:stCondLst>
                                  <p:childTnLst>
                                    <p:animEffect transition="out" filter="blinds(vertical)">
                                      <p:cBhvr>
                                        <p:cTn id="422" dur="2000"/>
                                        <p:tgtEl>
                                          <p:spTgt spid="11"/>
                                        </p:tgtEl>
                                      </p:cBhvr>
                                    </p:animEffect>
                                    <p:set>
                                      <p:cBhvr>
                                        <p:cTn id="423" dur="1" fill="hold">
                                          <p:stCondLst>
                                            <p:cond delay="1999"/>
                                          </p:stCondLst>
                                        </p:cTn>
                                        <p:tgtEl>
                                          <p:spTgt spid="11"/>
                                        </p:tgtEl>
                                        <p:attrNameLst>
                                          <p:attrName>style.visibility</p:attrName>
                                        </p:attrNameLst>
                                      </p:cBhvr>
                                      <p:to>
                                        <p:strVal val="hidden"/>
                                      </p:to>
                                    </p:set>
                                  </p:childTnLst>
                                </p:cTn>
                              </p:par>
                              <p:par>
                                <p:cTn id="424" presetID="3" presetClass="exit" presetSubtype="5" fill="hold" grpId="3" nodeType="withEffect">
                                  <p:stCondLst>
                                    <p:cond delay="0"/>
                                  </p:stCondLst>
                                  <p:childTnLst>
                                    <p:animEffect transition="out" filter="blinds(vertical)">
                                      <p:cBhvr>
                                        <p:cTn id="425" dur="2000"/>
                                        <p:tgtEl>
                                          <p:spTgt spid="12"/>
                                        </p:tgtEl>
                                      </p:cBhvr>
                                    </p:animEffect>
                                    <p:set>
                                      <p:cBhvr>
                                        <p:cTn id="426" dur="1" fill="hold">
                                          <p:stCondLst>
                                            <p:cond delay="1999"/>
                                          </p:stCondLst>
                                        </p:cTn>
                                        <p:tgtEl>
                                          <p:spTgt spid="12"/>
                                        </p:tgtEl>
                                        <p:attrNameLst>
                                          <p:attrName>style.visibility</p:attrName>
                                        </p:attrNameLst>
                                      </p:cBhvr>
                                      <p:to>
                                        <p:strVal val="hidden"/>
                                      </p:to>
                                    </p:set>
                                  </p:childTnLst>
                                </p:cTn>
                              </p:par>
                              <p:par>
                                <p:cTn id="427" presetID="3" presetClass="exit" presetSubtype="5" fill="hold" grpId="3" nodeType="withEffect">
                                  <p:stCondLst>
                                    <p:cond delay="0"/>
                                  </p:stCondLst>
                                  <p:childTnLst>
                                    <p:animEffect transition="out" filter="blinds(vertical)">
                                      <p:cBhvr>
                                        <p:cTn id="428" dur="2000"/>
                                        <p:tgtEl>
                                          <p:spTgt spid="13"/>
                                        </p:tgtEl>
                                      </p:cBhvr>
                                    </p:animEffect>
                                    <p:set>
                                      <p:cBhvr>
                                        <p:cTn id="429" dur="1" fill="hold">
                                          <p:stCondLst>
                                            <p:cond delay="1999"/>
                                          </p:stCondLst>
                                        </p:cTn>
                                        <p:tgtEl>
                                          <p:spTgt spid="13"/>
                                        </p:tgtEl>
                                        <p:attrNameLst>
                                          <p:attrName>style.visibility</p:attrName>
                                        </p:attrNameLst>
                                      </p:cBhvr>
                                      <p:to>
                                        <p:strVal val="hidden"/>
                                      </p:to>
                                    </p:set>
                                  </p:childTnLst>
                                </p:cTn>
                              </p:par>
                              <p:par>
                                <p:cTn id="430" presetID="3" presetClass="exit" presetSubtype="5" fill="hold" grpId="3" nodeType="withEffect">
                                  <p:stCondLst>
                                    <p:cond delay="0"/>
                                  </p:stCondLst>
                                  <p:childTnLst>
                                    <p:animEffect transition="out" filter="blinds(vertical)">
                                      <p:cBhvr>
                                        <p:cTn id="431" dur="2000"/>
                                        <p:tgtEl>
                                          <p:spTgt spid="14"/>
                                        </p:tgtEl>
                                      </p:cBhvr>
                                    </p:animEffect>
                                    <p:set>
                                      <p:cBhvr>
                                        <p:cTn id="432" dur="1" fill="hold">
                                          <p:stCondLst>
                                            <p:cond delay="1999"/>
                                          </p:stCondLst>
                                        </p:cTn>
                                        <p:tgtEl>
                                          <p:spTgt spid="14"/>
                                        </p:tgtEl>
                                        <p:attrNameLst>
                                          <p:attrName>style.visibility</p:attrName>
                                        </p:attrNameLst>
                                      </p:cBhvr>
                                      <p:to>
                                        <p:strVal val="hidden"/>
                                      </p:to>
                                    </p:set>
                                  </p:childTnLst>
                                </p:cTn>
                              </p:par>
                              <p:par>
                                <p:cTn id="433" presetID="3" presetClass="exit" presetSubtype="5" fill="hold" grpId="3" nodeType="withEffect">
                                  <p:stCondLst>
                                    <p:cond delay="0"/>
                                  </p:stCondLst>
                                  <p:childTnLst>
                                    <p:animEffect transition="out" filter="blinds(vertical)">
                                      <p:cBhvr>
                                        <p:cTn id="434" dur="2000"/>
                                        <p:tgtEl>
                                          <p:spTgt spid="15"/>
                                        </p:tgtEl>
                                      </p:cBhvr>
                                    </p:animEffect>
                                    <p:set>
                                      <p:cBhvr>
                                        <p:cTn id="435" dur="1" fill="hold">
                                          <p:stCondLst>
                                            <p:cond delay="1999"/>
                                          </p:stCondLst>
                                        </p:cTn>
                                        <p:tgtEl>
                                          <p:spTgt spid="15"/>
                                        </p:tgtEl>
                                        <p:attrNameLst>
                                          <p:attrName>style.visibility</p:attrName>
                                        </p:attrNameLst>
                                      </p:cBhvr>
                                      <p:to>
                                        <p:strVal val="hidden"/>
                                      </p:to>
                                    </p:set>
                                  </p:childTnLst>
                                </p:cTn>
                              </p:par>
                              <p:par>
                                <p:cTn id="436" presetID="3" presetClass="exit" presetSubtype="5" fill="hold" grpId="3" nodeType="withEffect">
                                  <p:stCondLst>
                                    <p:cond delay="0"/>
                                  </p:stCondLst>
                                  <p:childTnLst>
                                    <p:animEffect transition="out" filter="blinds(vertical)">
                                      <p:cBhvr>
                                        <p:cTn id="437" dur="2000"/>
                                        <p:tgtEl>
                                          <p:spTgt spid="16"/>
                                        </p:tgtEl>
                                      </p:cBhvr>
                                    </p:animEffect>
                                    <p:set>
                                      <p:cBhvr>
                                        <p:cTn id="438" dur="1" fill="hold">
                                          <p:stCondLst>
                                            <p:cond delay="1999"/>
                                          </p:stCondLst>
                                        </p:cTn>
                                        <p:tgtEl>
                                          <p:spTgt spid="16"/>
                                        </p:tgtEl>
                                        <p:attrNameLst>
                                          <p:attrName>style.visibility</p:attrName>
                                        </p:attrNameLst>
                                      </p:cBhvr>
                                      <p:to>
                                        <p:strVal val="hidden"/>
                                      </p:to>
                                    </p:set>
                                  </p:childTnLst>
                                </p:cTn>
                              </p:par>
                              <p:par>
                                <p:cTn id="439" presetID="3" presetClass="exit" presetSubtype="5" fill="hold" grpId="3" nodeType="withEffect">
                                  <p:stCondLst>
                                    <p:cond delay="0"/>
                                  </p:stCondLst>
                                  <p:childTnLst>
                                    <p:animEffect transition="out" filter="blinds(vertical)">
                                      <p:cBhvr>
                                        <p:cTn id="440" dur="2000"/>
                                        <p:tgtEl>
                                          <p:spTgt spid="17"/>
                                        </p:tgtEl>
                                      </p:cBhvr>
                                    </p:animEffect>
                                    <p:set>
                                      <p:cBhvr>
                                        <p:cTn id="441" dur="1" fill="hold">
                                          <p:stCondLst>
                                            <p:cond delay="1999"/>
                                          </p:stCondLst>
                                        </p:cTn>
                                        <p:tgtEl>
                                          <p:spTgt spid="17"/>
                                        </p:tgtEl>
                                        <p:attrNameLst>
                                          <p:attrName>style.visibility</p:attrName>
                                        </p:attrNameLst>
                                      </p:cBhvr>
                                      <p:to>
                                        <p:strVal val="hidden"/>
                                      </p:to>
                                    </p:set>
                                  </p:childTnLst>
                                </p:cTn>
                              </p:par>
                              <p:par>
                                <p:cTn id="442" presetID="3" presetClass="exit" presetSubtype="5" fill="hold" grpId="3" nodeType="withEffect">
                                  <p:stCondLst>
                                    <p:cond delay="0"/>
                                  </p:stCondLst>
                                  <p:childTnLst>
                                    <p:animEffect transition="out" filter="blinds(vertical)">
                                      <p:cBhvr>
                                        <p:cTn id="443" dur="2000"/>
                                        <p:tgtEl>
                                          <p:spTgt spid="18"/>
                                        </p:tgtEl>
                                      </p:cBhvr>
                                    </p:animEffect>
                                    <p:set>
                                      <p:cBhvr>
                                        <p:cTn id="444" dur="1" fill="hold">
                                          <p:stCondLst>
                                            <p:cond delay="1999"/>
                                          </p:stCondLst>
                                        </p:cTn>
                                        <p:tgtEl>
                                          <p:spTgt spid="18"/>
                                        </p:tgtEl>
                                        <p:attrNameLst>
                                          <p:attrName>style.visibility</p:attrName>
                                        </p:attrNameLst>
                                      </p:cBhvr>
                                      <p:to>
                                        <p:strVal val="hidden"/>
                                      </p:to>
                                    </p:set>
                                  </p:childTnLst>
                                </p:cTn>
                              </p:par>
                              <p:par>
                                <p:cTn id="445" presetID="3" presetClass="exit" presetSubtype="5" fill="hold" grpId="3" nodeType="withEffect">
                                  <p:stCondLst>
                                    <p:cond delay="0"/>
                                  </p:stCondLst>
                                  <p:childTnLst>
                                    <p:animEffect transition="out" filter="blinds(vertical)">
                                      <p:cBhvr>
                                        <p:cTn id="446" dur="2000"/>
                                        <p:tgtEl>
                                          <p:spTgt spid="19"/>
                                        </p:tgtEl>
                                      </p:cBhvr>
                                    </p:animEffect>
                                    <p:set>
                                      <p:cBhvr>
                                        <p:cTn id="447" dur="1" fill="hold">
                                          <p:stCondLst>
                                            <p:cond delay="1999"/>
                                          </p:stCondLst>
                                        </p:cTn>
                                        <p:tgtEl>
                                          <p:spTgt spid="19"/>
                                        </p:tgtEl>
                                        <p:attrNameLst>
                                          <p:attrName>style.visibility</p:attrName>
                                        </p:attrNameLst>
                                      </p:cBhvr>
                                      <p:to>
                                        <p:strVal val="hidden"/>
                                      </p:to>
                                    </p:set>
                                  </p:childTnLst>
                                </p:cTn>
                              </p:par>
                              <p:par>
                                <p:cTn id="448" presetID="3" presetClass="exit" presetSubtype="5" fill="hold" grpId="3" nodeType="withEffect">
                                  <p:stCondLst>
                                    <p:cond delay="0"/>
                                  </p:stCondLst>
                                  <p:childTnLst>
                                    <p:animEffect transition="out" filter="blinds(vertical)">
                                      <p:cBhvr>
                                        <p:cTn id="449" dur="2000"/>
                                        <p:tgtEl>
                                          <p:spTgt spid="20"/>
                                        </p:tgtEl>
                                      </p:cBhvr>
                                    </p:animEffect>
                                    <p:set>
                                      <p:cBhvr>
                                        <p:cTn id="450" dur="1" fill="hold">
                                          <p:stCondLst>
                                            <p:cond delay="1999"/>
                                          </p:stCondLst>
                                        </p:cTn>
                                        <p:tgtEl>
                                          <p:spTgt spid="20"/>
                                        </p:tgtEl>
                                        <p:attrNameLst>
                                          <p:attrName>style.visibility</p:attrName>
                                        </p:attrNameLst>
                                      </p:cBhvr>
                                      <p:to>
                                        <p:strVal val="hidden"/>
                                      </p:to>
                                    </p:set>
                                  </p:childTnLst>
                                </p:cTn>
                              </p:par>
                              <p:par>
                                <p:cTn id="451" presetID="3" presetClass="exit" presetSubtype="5" fill="hold" grpId="3" nodeType="withEffect">
                                  <p:stCondLst>
                                    <p:cond delay="0"/>
                                  </p:stCondLst>
                                  <p:childTnLst>
                                    <p:animEffect transition="out" filter="blinds(vertical)">
                                      <p:cBhvr>
                                        <p:cTn id="452" dur="2000"/>
                                        <p:tgtEl>
                                          <p:spTgt spid="21"/>
                                        </p:tgtEl>
                                      </p:cBhvr>
                                    </p:animEffect>
                                    <p:set>
                                      <p:cBhvr>
                                        <p:cTn id="453" dur="1" fill="hold">
                                          <p:stCondLst>
                                            <p:cond delay="1999"/>
                                          </p:stCondLst>
                                        </p:cTn>
                                        <p:tgtEl>
                                          <p:spTgt spid="21"/>
                                        </p:tgtEl>
                                        <p:attrNameLst>
                                          <p:attrName>style.visibility</p:attrName>
                                        </p:attrNameLst>
                                      </p:cBhvr>
                                      <p:to>
                                        <p:strVal val="hidden"/>
                                      </p:to>
                                    </p:set>
                                  </p:childTnLst>
                                </p:cTn>
                              </p:par>
                              <p:par>
                                <p:cTn id="454" presetID="3" presetClass="exit" presetSubtype="5" fill="hold" grpId="3" nodeType="withEffect">
                                  <p:stCondLst>
                                    <p:cond delay="0"/>
                                  </p:stCondLst>
                                  <p:childTnLst>
                                    <p:animEffect transition="out" filter="blinds(vertical)">
                                      <p:cBhvr>
                                        <p:cTn id="455" dur="2000"/>
                                        <p:tgtEl>
                                          <p:spTgt spid="22"/>
                                        </p:tgtEl>
                                      </p:cBhvr>
                                    </p:animEffect>
                                    <p:set>
                                      <p:cBhvr>
                                        <p:cTn id="456" dur="1" fill="hold">
                                          <p:stCondLst>
                                            <p:cond delay="1999"/>
                                          </p:stCondLst>
                                        </p:cTn>
                                        <p:tgtEl>
                                          <p:spTgt spid="22"/>
                                        </p:tgtEl>
                                        <p:attrNameLst>
                                          <p:attrName>style.visibility</p:attrName>
                                        </p:attrNameLst>
                                      </p:cBhvr>
                                      <p:to>
                                        <p:strVal val="hidden"/>
                                      </p:to>
                                    </p:set>
                                  </p:childTnLst>
                                </p:cTn>
                              </p:par>
                              <p:par>
                                <p:cTn id="457" presetID="3" presetClass="exit" presetSubtype="5" fill="hold" grpId="3" nodeType="withEffect">
                                  <p:stCondLst>
                                    <p:cond delay="0"/>
                                  </p:stCondLst>
                                  <p:childTnLst>
                                    <p:animEffect transition="out" filter="blinds(vertical)">
                                      <p:cBhvr>
                                        <p:cTn id="458" dur="2000"/>
                                        <p:tgtEl>
                                          <p:spTgt spid="23"/>
                                        </p:tgtEl>
                                      </p:cBhvr>
                                    </p:animEffect>
                                    <p:set>
                                      <p:cBhvr>
                                        <p:cTn id="459" dur="1" fill="hold">
                                          <p:stCondLst>
                                            <p:cond delay="1999"/>
                                          </p:stCondLst>
                                        </p:cTn>
                                        <p:tgtEl>
                                          <p:spTgt spid="23"/>
                                        </p:tgtEl>
                                        <p:attrNameLst>
                                          <p:attrName>style.visibility</p:attrName>
                                        </p:attrNameLst>
                                      </p:cBhvr>
                                      <p:to>
                                        <p:strVal val="hidden"/>
                                      </p:to>
                                    </p:set>
                                  </p:childTnLst>
                                </p:cTn>
                              </p:par>
                              <p:par>
                                <p:cTn id="460" presetID="3" presetClass="exit" presetSubtype="5" fill="hold" grpId="3" nodeType="withEffect">
                                  <p:stCondLst>
                                    <p:cond delay="0"/>
                                  </p:stCondLst>
                                  <p:childTnLst>
                                    <p:animEffect transition="out" filter="blinds(vertical)">
                                      <p:cBhvr>
                                        <p:cTn id="461" dur="2000"/>
                                        <p:tgtEl>
                                          <p:spTgt spid="24"/>
                                        </p:tgtEl>
                                      </p:cBhvr>
                                    </p:animEffect>
                                    <p:set>
                                      <p:cBhvr>
                                        <p:cTn id="462" dur="1" fill="hold">
                                          <p:stCondLst>
                                            <p:cond delay="1999"/>
                                          </p:stCondLst>
                                        </p:cTn>
                                        <p:tgtEl>
                                          <p:spTgt spid="24"/>
                                        </p:tgtEl>
                                        <p:attrNameLst>
                                          <p:attrName>style.visibility</p:attrName>
                                        </p:attrNameLst>
                                      </p:cBhvr>
                                      <p:to>
                                        <p:strVal val="hidden"/>
                                      </p:to>
                                    </p:set>
                                  </p:childTnLst>
                                </p:cTn>
                              </p:par>
                              <p:par>
                                <p:cTn id="463" presetID="3" presetClass="exit" presetSubtype="5" fill="hold" grpId="3" nodeType="withEffect">
                                  <p:stCondLst>
                                    <p:cond delay="0"/>
                                  </p:stCondLst>
                                  <p:childTnLst>
                                    <p:animEffect transition="out" filter="blinds(vertical)">
                                      <p:cBhvr>
                                        <p:cTn id="464" dur="2000"/>
                                        <p:tgtEl>
                                          <p:spTgt spid="25"/>
                                        </p:tgtEl>
                                      </p:cBhvr>
                                    </p:animEffect>
                                    <p:set>
                                      <p:cBhvr>
                                        <p:cTn id="465" dur="1" fill="hold">
                                          <p:stCondLst>
                                            <p:cond delay="1999"/>
                                          </p:stCondLst>
                                        </p:cTn>
                                        <p:tgtEl>
                                          <p:spTgt spid="25"/>
                                        </p:tgtEl>
                                        <p:attrNameLst>
                                          <p:attrName>style.visibility</p:attrName>
                                        </p:attrNameLst>
                                      </p:cBhvr>
                                      <p:to>
                                        <p:strVal val="hidden"/>
                                      </p:to>
                                    </p:set>
                                  </p:childTnLst>
                                </p:cTn>
                              </p:par>
                              <p:par>
                                <p:cTn id="466" presetID="3" presetClass="exit" presetSubtype="5" fill="hold" grpId="3" nodeType="withEffect">
                                  <p:stCondLst>
                                    <p:cond delay="0"/>
                                  </p:stCondLst>
                                  <p:childTnLst>
                                    <p:animEffect transition="out" filter="blinds(vertical)">
                                      <p:cBhvr>
                                        <p:cTn id="467" dur="2000"/>
                                        <p:tgtEl>
                                          <p:spTgt spid="26"/>
                                        </p:tgtEl>
                                      </p:cBhvr>
                                    </p:animEffect>
                                    <p:set>
                                      <p:cBhvr>
                                        <p:cTn id="468" dur="1" fill="hold">
                                          <p:stCondLst>
                                            <p:cond delay="1999"/>
                                          </p:stCondLst>
                                        </p:cTn>
                                        <p:tgtEl>
                                          <p:spTgt spid="26"/>
                                        </p:tgtEl>
                                        <p:attrNameLst>
                                          <p:attrName>style.visibility</p:attrName>
                                        </p:attrNameLst>
                                      </p:cBhvr>
                                      <p:to>
                                        <p:strVal val="hidden"/>
                                      </p:to>
                                    </p:set>
                                  </p:childTnLst>
                                </p:cTn>
                              </p:par>
                              <p:par>
                                <p:cTn id="469" presetID="3" presetClass="exit" presetSubtype="5" fill="hold" grpId="3" nodeType="withEffect">
                                  <p:stCondLst>
                                    <p:cond delay="0"/>
                                  </p:stCondLst>
                                  <p:childTnLst>
                                    <p:animEffect transition="out" filter="blinds(vertical)">
                                      <p:cBhvr>
                                        <p:cTn id="470" dur="2000"/>
                                        <p:tgtEl>
                                          <p:spTgt spid="27"/>
                                        </p:tgtEl>
                                      </p:cBhvr>
                                    </p:animEffect>
                                    <p:set>
                                      <p:cBhvr>
                                        <p:cTn id="471" dur="1" fill="hold">
                                          <p:stCondLst>
                                            <p:cond delay="1999"/>
                                          </p:stCondLst>
                                        </p:cTn>
                                        <p:tgtEl>
                                          <p:spTgt spid="27"/>
                                        </p:tgtEl>
                                        <p:attrNameLst>
                                          <p:attrName>style.visibility</p:attrName>
                                        </p:attrNameLst>
                                      </p:cBhvr>
                                      <p:to>
                                        <p:strVal val="hidden"/>
                                      </p:to>
                                    </p:set>
                                  </p:childTnLst>
                                </p:cTn>
                              </p:par>
                              <p:par>
                                <p:cTn id="472" presetID="3" presetClass="exit" presetSubtype="5" fill="hold" grpId="3" nodeType="withEffect">
                                  <p:stCondLst>
                                    <p:cond delay="0"/>
                                  </p:stCondLst>
                                  <p:childTnLst>
                                    <p:animEffect transition="out" filter="blinds(vertical)">
                                      <p:cBhvr>
                                        <p:cTn id="473" dur="2000"/>
                                        <p:tgtEl>
                                          <p:spTgt spid="28"/>
                                        </p:tgtEl>
                                      </p:cBhvr>
                                    </p:animEffect>
                                    <p:set>
                                      <p:cBhvr>
                                        <p:cTn id="474" dur="1" fill="hold">
                                          <p:stCondLst>
                                            <p:cond delay="1999"/>
                                          </p:stCondLst>
                                        </p:cTn>
                                        <p:tgtEl>
                                          <p:spTgt spid="28"/>
                                        </p:tgtEl>
                                        <p:attrNameLst>
                                          <p:attrName>style.visibility</p:attrName>
                                        </p:attrNameLst>
                                      </p:cBhvr>
                                      <p:to>
                                        <p:strVal val="hidden"/>
                                      </p:to>
                                    </p:set>
                                  </p:childTnLst>
                                </p:cTn>
                              </p:par>
                              <p:par>
                                <p:cTn id="475" presetID="3" presetClass="exit" presetSubtype="5" fill="hold" grpId="3" nodeType="withEffect">
                                  <p:stCondLst>
                                    <p:cond delay="0"/>
                                  </p:stCondLst>
                                  <p:childTnLst>
                                    <p:animEffect transition="out" filter="blinds(vertical)">
                                      <p:cBhvr>
                                        <p:cTn id="476" dur="2000"/>
                                        <p:tgtEl>
                                          <p:spTgt spid="29"/>
                                        </p:tgtEl>
                                      </p:cBhvr>
                                    </p:animEffect>
                                    <p:set>
                                      <p:cBhvr>
                                        <p:cTn id="477" dur="1" fill="hold">
                                          <p:stCondLst>
                                            <p:cond delay="1999"/>
                                          </p:stCondLst>
                                        </p:cTn>
                                        <p:tgtEl>
                                          <p:spTgt spid="29"/>
                                        </p:tgtEl>
                                        <p:attrNameLst>
                                          <p:attrName>style.visibility</p:attrName>
                                        </p:attrNameLst>
                                      </p:cBhvr>
                                      <p:to>
                                        <p:strVal val="hidden"/>
                                      </p:to>
                                    </p:set>
                                  </p:childTnLst>
                                </p:cTn>
                              </p:par>
                              <p:par>
                                <p:cTn id="478" presetID="3" presetClass="exit" presetSubtype="5" fill="hold" grpId="3" nodeType="withEffect">
                                  <p:stCondLst>
                                    <p:cond delay="0"/>
                                  </p:stCondLst>
                                  <p:childTnLst>
                                    <p:animEffect transition="out" filter="blinds(vertical)">
                                      <p:cBhvr>
                                        <p:cTn id="479" dur="2000"/>
                                        <p:tgtEl>
                                          <p:spTgt spid="30"/>
                                        </p:tgtEl>
                                      </p:cBhvr>
                                    </p:animEffect>
                                    <p:set>
                                      <p:cBhvr>
                                        <p:cTn id="480" dur="1" fill="hold">
                                          <p:stCondLst>
                                            <p:cond delay="1999"/>
                                          </p:stCondLst>
                                        </p:cTn>
                                        <p:tgtEl>
                                          <p:spTgt spid="30"/>
                                        </p:tgtEl>
                                        <p:attrNameLst>
                                          <p:attrName>style.visibility</p:attrName>
                                        </p:attrNameLst>
                                      </p:cBhvr>
                                      <p:to>
                                        <p:strVal val="hidden"/>
                                      </p:to>
                                    </p:set>
                                  </p:childTnLst>
                                </p:cTn>
                              </p:par>
                              <p:par>
                                <p:cTn id="481" presetID="3" presetClass="exit" presetSubtype="5" fill="hold" grpId="3" nodeType="withEffect">
                                  <p:stCondLst>
                                    <p:cond delay="0"/>
                                  </p:stCondLst>
                                  <p:childTnLst>
                                    <p:animEffect transition="out" filter="blinds(vertical)">
                                      <p:cBhvr>
                                        <p:cTn id="482" dur="2000"/>
                                        <p:tgtEl>
                                          <p:spTgt spid="31"/>
                                        </p:tgtEl>
                                      </p:cBhvr>
                                    </p:animEffect>
                                    <p:set>
                                      <p:cBhvr>
                                        <p:cTn id="483" dur="1" fill="hold">
                                          <p:stCondLst>
                                            <p:cond delay="1999"/>
                                          </p:stCondLst>
                                        </p:cTn>
                                        <p:tgtEl>
                                          <p:spTgt spid="31"/>
                                        </p:tgtEl>
                                        <p:attrNameLst>
                                          <p:attrName>style.visibility</p:attrName>
                                        </p:attrNameLst>
                                      </p:cBhvr>
                                      <p:to>
                                        <p:strVal val="hidden"/>
                                      </p:to>
                                    </p:set>
                                  </p:childTnLst>
                                </p:cTn>
                              </p:par>
                              <p:par>
                                <p:cTn id="484" presetID="3" presetClass="exit" presetSubtype="10" fill="hold" grpId="5" nodeType="withEffect">
                                  <p:stCondLst>
                                    <p:cond delay="0"/>
                                  </p:stCondLst>
                                  <p:childTnLst>
                                    <p:animEffect transition="out" filter="blinds(horizontal)">
                                      <p:cBhvr>
                                        <p:cTn id="485" dur="2000"/>
                                        <p:tgtEl>
                                          <p:spTgt spid="4"/>
                                        </p:tgtEl>
                                      </p:cBhvr>
                                    </p:animEffect>
                                    <p:set>
                                      <p:cBhvr>
                                        <p:cTn id="486" dur="1" fill="hold">
                                          <p:stCondLst>
                                            <p:cond delay="1999"/>
                                          </p:stCondLst>
                                        </p:cTn>
                                        <p:tgtEl>
                                          <p:spTgt spid="4"/>
                                        </p:tgtEl>
                                        <p:attrNameLst>
                                          <p:attrName>style.visibility</p:attrName>
                                        </p:attrNameLst>
                                      </p:cBhvr>
                                      <p:to>
                                        <p:strVal val="hidden"/>
                                      </p:to>
                                    </p:set>
                                  </p:childTnLst>
                                </p:cTn>
                              </p:par>
                              <p:par>
                                <p:cTn id="487" presetID="3" presetClass="exit" presetSubtype="10" fill="hold" grpId="5" nodeType="withEffect">
                                  <p:stCondLst>
                                    <p:cond delay="0"/>
                                  </p:stCondLst>
                                  <p:childTnLst>
                                    <p:animEffect transition="out" filter="blinds(horizontal)">
                                      <p:cBhvr>
                                        <p:cTn id="488" dur="2000"/>
                                        <p:tgtEl>
                                          <p:spTgt spid="5"/>
                                        </p:tgtEl>
                                      </p:cBhvr>
                                    </p:animEffect>
                                    <p:set>
                                      <p:cBhvr>
                                        <p:cTn id="489" dur="1" fill="hold">
                                          <p:stCondLst>
                                            <p:cond delay="1999"/>
                                          </p:stCondLst>
                                        </p:cTn>
                                        <p:tgtEl>
                                          <p:spTgt spid="5"/>
                                        </p:tgtEl>
                                        <p:attrNameLst>
                                          <p:attrName>style.visibility</p:attrName>
                                        </p:attrNameLst>
                                      </p:cBhvr>
                                      <p:to>
                                        <p:strVal val="hidden"/>
                                      </p:to>
                                    </p:set>
                                  </p:childTnLst>
                                </p:cTn>
                              </p:par>
                              <p:par>
                                <p:cTn id="490" presetID="3" presetClass="exit" presetSubtype="10" fill="hold" grpId="5" nodeType="withEffect">
                                  <p:stCondLst>
                                    <p:cond delay="0"/>
                                  </p:stCondLst>
                                  <p:childTnLst>
                                    <p:animEffect transition="out" filter="blinds(horizontal)">
                                      <p:cBhvr>
                                        <p:cTn id="491" dur="2000"/>
                                        <p:tgtEl>
                                          <p:spTgt spid="6"/>
                                        </p:tgtEl>
                                      </p:cBhvr>
                                    </p:animEffect>
                                    <p:set>
                                      <p:cBhvr>
                                        <p:cTn id="492" dur="1" fill="hold">
                                          <p:stCondLst>
                                            <p:cond delay="1999"/>
                                          </p:stCondLst>
                                        </p:cTn>
                                        <p:tgtEl>
                                          <p:spTgt spid="6"/>
                                        </p:tgtEl>
                                        <p:attrNameLst>
                                          <p:attrName>style.visibility</p:attrName>
                                        </p:attrNameLst>
                                      </p:cBhvr>
                                      <p:to>
                                        <p:strVal val="hidden"/>
                                      </p:to>
                                    </p:set>
                                  </p:childTnLst>
                                </p:cTn>
                              </p:par>
                              <p:par>
                                <p:cTn id="493" presetID="3" presetClass="exit" presetSubtype="10" fill="hold" grpId="5" nodeType="withEffect">
                                  <p:stCondLst>
                                    <p:cond delay="0"/>
                                  </p:stCondLst>
                                  <p:childTnLst>
                                    <p:animEffect transition="out" filter="blinds(horizontal)">
                                      <p:cBhvr>
                                        <p:cTn id="494" dur="2000"/>
                                        <p:tgtEl>
                                          <p:spTgt spid="7"/>
                                        </p:tgtEl>
                                      </p:cBhvr>
                                    </p:animEffect>
                                    <p:set>
                                      <p:cBhvr>
                                        <p:cTn id="495" dur="1" fill="hold">
                                          <p:stCondLst>
                                            <p:cond delay="1999"/>
                                          </p:stCondLst>
                                        </p:cTn>
                                        <p:tgtEl>
                                          <p:spTgt spid="7"/>
                                        </p:tgtEl>
                                        <p:attrNameLst>
                                          <p:attrName>style.visibility</p:attrName>
                                        </p:attrNameLst>
                                      </p:cBhvr>
                                      <p:to>
                                        <p:strVal val="hidden"/>
                                      </p:to>
                                    </p:set>
                                  </p:childTnLst>
                                </p:cTn>
                              </p:par>
                              <p:par>
                                <p:cTn id="496" presetID="3" presetClass="exit" presetSubtype="10" fill="hold" grpId="5" nodeType="withEffect">
                                  <p:stCondLst>
                                    <p:cond delay="0"/>
                                  </p:stCondLst>
                                  <p:childTnLst>
                                    <p:animEffect transition="out" filter="blinds(horizontal)">
                                      <p:cBhvr>
                                        <p:cTn id="497" dur="2000"/>
                                        <p:tgtEl>
                                          <p:spTgt spid="8"/>
                                        </p:tgtEl>
                                      </p:cBhvr>
                                    </p:animEffect>
                                    <p:set>
                                      <p:cBhvr>
                                        <p:cTn id="498" dur="1" fill="hold">
                                          <p:stCondLst>
                                            <p:cond delay="1999"/>
                                          </p:stCondLst>
                                        </p:cTn>
                                        <p:tgtEl>
                                          <p:spTgt spid="8"/>
                                        </p:tgtEl>
                                        <p:attrNameLst>
                                          <p:attrName>style.visibility</p:attrName>
                                        </p:attrNameLst>
                                      </p:cBhvr>
                                      <p:to>
                                        <p:strVal val="hidden"/>
                                      </p:to>
                                    </p:set>
                                  </p:childTnLst>
                                </p:cTn>
                              </p:par>
                              <p:par>
                                <p:cTn id="499" presetID="3" presetClass="exit" presetSubtype="10" fill="hold" grpId="5" nodeType="withEffect">
                                  <p:stCondLst>
                                    <p:cond delay="0"/>
                                  </p:stCondLst>
                                  <p:childTnLst>
                                    <p:animEffect transition="out" filter="blinds(horizontal)">
                                      <p:cBhvr>
                                        <p:cTn id="500" dur="2000"/>
                                        <p:tgtEl>
                                          <p:spTgt spid="9"/>
                                        </p:tgtEl>
                                      </p:cBhvr>
                                    </p:animEffect>
                                    <p:set>
                                      <p:cBhvr>
                                        <p:cTn id="501" dur="1" fill="hold">
                                          <p:stCondLst>
                                            <p:cond delay="1999"/>
                                          </p:stCondLst>
                                        </p:cTn>
                                        <p:tgtEl>
                                          <p:spTgt spid="9"/>
                                        </p:tgtEl>
                                        <p:attrNameLst>
                                          <p:attrName>style.visibility</p:attrName>
                                        </p:attrNameLst>
                                      </p:cBhvr>
                                      <p:to>
                                        <p:strVal val="hidden"/>
                                      </p:to>
                                    </p:set>
                                  </p:childTnLst>
                                </p:cTn>
                              </p:par>
                              <p:par>
                                <p:cTn id="502" presetID="3" presetClass="exit" presetSubtype="10" fill="hold" grpId="5" nodeType="withEffect">
                                  <p:stCondLst>
                                    <p:cond delay="0"/>
                                  </p:stCondLst>
                                  <p:childTnLst>
                                    <p:animEffect transition="out" filter="blinds(horizontal)">
                                      <p:cBhvr>
                                        <p:cTn id="503" dur="2000"/>
                                        <p:tgtEl>
                                          <p:spTgt spid="10"/>
                                        </p:tgtEl>
                                      </p:cBhvr>
                                    </p:animEffect>
                                    <p:set>
                                      <p:cBhvr>
                                        <p:cTn id="504" dur="1" fill="hold">
                                          <p:stCondLst>
                                            <p:cond delay="1999"/>
                                          </p:stCondLst>
                                        </p:cTn>
                                        <p:tgtEl>
                                          <p:spTgt spid="10"/>
                                        </p:tgtEl>
                                        <p:attrNameLst>
                                          <p:attrName>style.visibility</p:attrName>
                                        </p:attrNameLst>
                                      </p:cBhvr>
                                      <p:to>
                                        <p:strVal val="hidden"/>
                                      </p:to>
                                    </p:set>
                                  </p:childTnLst>
                                </p:cTn>
                              </p:par>
                              <p:par>
                                <p:cTn id="505" presetID="3" presetClass="exit" presetSubtype="10" fill="hold" grpId="5" nodeType="withEffect">
                                  <p:stCondLst>
                                    <p:cond delay="0"/>
                                  </p:stCondLst>
                                  <p:childTnLst>
                                    <p:animEffect transition="out" filter="blinds(horizontal)">
                                      <p:cBhvr>
                                        <p:cTn id="506" dur="2000"/>
                                        <p:tgtEl>
                                          <p:spTgt spid="11"/>
                                        </p:tgtEl>
                                      </p:cBhvr>
                                    </p:animEffect>
                                    <p:set>
                                      <p:cBhvr>
                                        <p:cTn id="507" dur="1" fill="hold">
                                          <p:stCondLst>
                                            <p:cond delay="1999"/>
                                          </p:stCondLst>
                                        </p:cTn>
                                        <p:tgtEl>
                                          <p:spTgt spid="11"/>
                                        </p:tgtEl>
                                        <p:attrNameLst>
                                          <p:attrName>style.visibility</p:attrName>
                                        </p:attrNameLst>
                                      </p:cBhvr>
                                      <p:to>
                                        <p:strVal val="hidden"/>
                                      </p:to>
                                    </p:set>
                                  </p:childTnLst>
                                </p:cTn>
                              </p:par>
                              <p:par>
                                <p:cTn id="508" presetID="3" presetClass="exit" presetSubtype="10" fill="hold" grpId="5" nodeType="withEffect">
                                  <p:stCondLst>
                                    <p:cond delay="0"/>
                                  </p:stCondLst>
                                  <p:childTnLst>
                                    <p:animEffect transition="out" filter="blinds(horizontal)">
                                      <p:cBhvr>
                                        <p:cTn id="509" dur="2000"/>
                                        <p:tgtEl>
                                          <p:spTgt spid="12"/>
                                        </p:tgtEl>
                                      </p:cBhvr>
                                    </p:animEffect>
                                    <p:set>
                                      <p:cBhvr>
                                        <p:cTn id="510" dur="1" fill="hold">
                                          <p:stCondLst>
                                            <p:cond delay="1999"/>
                                          </p:stCondLst>
                                        </p:cTn>
                                        <p:tgtEl>
                                          <p:spTgt spid="12"/>
                                        </p:tgtEl>
                                        <p:attrNameLst>
                                          <p:attrName>style.visibility</p:attrName>
                                        </p:attrNameLst>
                                      </p:cBhvr>
                                      <p:to>
                                        <p:strVal val="hidden"/>
                                      </p:to>
                                    </p:set>
                                  </p:childTnLst>
                                </p:cTn>
                              </p:par>
                              <p:par>
                                <p:cTn id="511" presetID="3" presetClass="exit" presetSubtype="10" fill="hold" grpId="5" nodeType="withEffect">
                                  <p:stCondLst>
                                    <p:cond delay="0"/>
                                  </p:stCondLst>
                                  <p:childTnLst>
                                    <p:animEffect transition="out" filter="blinds(horizontal)">
                                      <p:cBhvr>
                                        <p:cTn id="512" dur="2000"/>
                                        <p:tgtEl>
                                          <p:spTgt spid="13"/>
                                        </p:tgtEl>
                                      </p:cBhvr>
                                    </p:animEffect>
                                    <p:set>
                                      <p:cBhvr>
                                        <p:cTn id="513" dur="1" fill="hold">
                                          <p:stCondLst>
                                            <p:cond delay="1999"/>
                                          </p:stCondLst>
                                        </p:cTn>
                                        <p:tgtEl>
                                          <p:spTgt spid="13"/>
                                        </p:tgtEl>
                                        <p:attrNameLst>
                                          <p:attrName>style.visibility</p:attrName>
                                        </p:attrNameLst>
                                      </p:cBhvr>
                                      <p:to>
                                        <p:strVal val="hidden"/>
                                      </p:to>
                                    </p:set>
                                  </p:childTnLst>
                                </p:cTn>
                              </p:par>
                              <p:par>
                                <p:cTn id="514" presetID="3" presetClass="exit" presetSubtype="10" fill="hold" grpId="5" nodeType="withEffect">
                                  <p:stCondLst>
                                    <p:cond delay="0"/>
                                  </p:stCondLst>
                                  <p:childTnLst>
                                    <p:animEffect transition="out" filter="blinds(horizontal)">
                                      <p:cBhvr>
                                        <p:cTn id="515" dur="2000"/>
                                        <p:tgtEl>
                                          <p:spTgt spid="14"/>
                                        </p:tgtEl>
                                      </p:cBhvr>
                                    </p:animEffect>
                                    <p:set>
                                      <p:cBhvr>
                                        <p:cTn id="516" dur="1" fill="hold">
                                          <p:stCondLst>
                                            <p:cond delay="1999"/>
                                          </p:stCondLst>
                                        </p:cTn>
                                        <p:tgtEl>
                                          <p:spTgt spid="14"/>
                                        </p:tgtEl>
                                        <p:attrNameLst>
                                          <p:attrName>style.visibility</p:attrName>
                                        </p:attrNameLst>
                                      </p:cBhvr>
                                      <p:to>
                                        <p:strVal val="hidden"/>
                                      </p:to>
                                    </p:set>
                                  </p:childTnLst>
                                </p:cTn>
                              </p:par>
                              <p:par>
                                <p:cTn id="517" presetID="3" presetClass="exit" presetSubtype="10" fill="hold" grpId="5" nodeType="withEffect">
                                  <p:stCondLst>
                                    <p:cond delay="0"/>
                                  </p:stCondLst>
                                  <p:childTnLst>
                                    <p:animEffect transition="out" filter="blinds(horizontal)">
                                      <p:cBhvr>
                                        <p:cTn id="518" dur="2000"/>
                                        <p:tgtEl>
                                          <p:spTgt spid="15"/>
                                        </p:tgtEl>
                                      </p:cBhvr>
                                    </p:animEffect>
                                    <p:set>
                                      <p:cBhvr>
                                        <p:cTn id="519" dur="1" fill="hold">
                                          <p:stCondLst>
                                            <p:cond delay="1999"/>
                                          </p:stCondLst>
                                        </p:cTn>
                                        <p:tgtEl>
                                          <p:spTgt spid="15"/>
                                        </p:tgtEl>
                                        <p:attrNameLst>
                                          <p:attrName>style.visibility</p:attrName>
                                        </p:attrNameLst>
                                      </p:cBhvr>
                                      <p:to>
                                        <p:strVal val="hidden"/>
                                      </p:to>
                                    </p:set>
                                  </p:childTnLst>
                                </p:cTn>
                              </p:par>
                              <p:par>
                                <p:cTn id="520" presetID="3" presetClass="exit" presetSubtype="10" fill="hold" grpId="5" nodeType="withEffect">
                                  <p:stCondLst>
                                    <p:cond delay="0"/>
                                  </p:stCondLst>
                                  <p:childTnLst>
                                    <p:animEffect transition="out" filter="blinds(horizontal)">
                                      <p:cBhvr>
                                        <p:cTn id="521" dur="2000"/>
                                        <p:tgtEl>
                                          <p:spTgt spid="16"/>
                                        </p:tgtEl>
                                      </p:cBhvr>
                                    </p:animEffect>
                                    <p:set>
                                      <p:cBhvr>
                                        <p:cTn id="522" dur="1" fill="hold">
                                          <p:stCondLst>
                                            <p:cond delay="1999"/>
                                          </p:stCondLst>
                                        </p:cTn>
                                        <p:tgtEl>
                                          <p:spTgt spid="16"/>
                                        </p:tgtEl>
                                        <p:attrNameLst>
                                          <p:attrName>style.visibility</p:attrName>
                                        </p:attrNameLst>
                                      </p:cBhvr>
                                      <p:to>
                                        <p:strVal val="hidden"/>
                                      </p:to>
                                    </p:set>
                                  </p:childTnLst>
                                </p:cTn>
                              </p:par>
                              <p:par>
                                <p:cTn id="523" presetID="3" presetClass="exit" presetSubtype="10" fill="hold" grpId="5" nodeType="withEffect">
                                  <p:stCondLst>
                                    <p:cond delay="0"/>
                                  </p:stCondLst>
                                  <p:childTnLst>
                                    <p:animEffect transition="out" filter="blinds(horizontal)">
                                      <p:cBhvr>
                                        <p:cTn id="524" dur="2000"/>
                                        <p:tgtEl>
                                          <p:spTgt spid="17"/>
                                        </p:tgtEl>
                                      </p:cBhvr>
                                    </p:animEffect>
                                    <p:set>
                                      <p:cBhvr>
                                        <p:cTn id="525" dur="1" fill="hold">
                                          <p:stCondLst>
                                            <p:cond delay="1999"/>
                                          </p:stCondLst>
                                        </p:cTn>
                                        <p:tgtEl>
                                          <p:spTgt spid="17"/>
                                        </p:tgtEl>
                                        <p:attrNameLst>
                                          <p:attrName>style.visibility</p:attrName>
                                        </p:attrNameLst>
                                      </p:cBhvr>
                                      <p:to>
                                        <p:strVal val="hidden"/>
                                      </p:to>
                                    </p:set>
                                  </p:childTnLst>
                                </p:cTn>
                              </p:par>
                              <p:par>
                                <p:cTn id="526" presetID="3" presetClass="exit" presetSubtype="10" fill="hold" grpId="5" nodeType="withEffect">
                                  <p:stCondLst>
                                    <p:cond delay="0"/>
                                  </p:stCondLst>
                                  <p:childTnLst>
                                    <p:animEffect transition="out" filter="blinds(horizontal)">
                                      <p:cBhvr>
                                        <p:cTn id="527" dur="2000"/>
                                        <p:tgtEl>
                                          <p:spTgt spid="18"/>
                                        </p:tgtEl>
                                      </p:cBhvr>
                                    </p:animEffect>
                                    <p:set>
                                      <p:cBhvr>
                                        <p:cTn id="528" dur="1" fill="hold">
                                          <p:stCondLst>
                                            <p:cond delay="1999"/>
                                          </p:stCondLst>
                                        </p:cTn>
                                        <p:tgtEl>
                                          <p:spTgt spid="18"/>
                                        </p:tgtEl>
                                        <p:attrNameLst>
                                          <p:attrName>style.visibility</p:attrName>
                                        </p:attrNameLst>
                                      </p:cBhvr>
                                      <p:to>
                                        <p:strVal val="hidden"/>
                                      </p:to>
                                    </p:set>
                                  </p:childTnLst>
                                </p:cTn>
                              </p:par>
                              <p:par>
                                <p:cTn id="529" presetID="3" presetClass="exit" presetSubtype="10" fill="hold" grpId="5" nodeType="withEffect">
                                  <p:stCondLst>
                                    <p:cond delay="0"/>
                                  </p:stCondLst>
                                  <p:childTnLst>
                                    <p:animEffect transition="out" filter="blinds(horizontal)">
                                      <p:cBhvr>
                                        <p:cTn id="530" dur="2000"/>
                                        <p:tgtEl>
                                          <p:spTgt spid="19"/>
                                        </p:tgtEl>
                                      </p:cBhvr>
                                    </p:animEffect>
                                    <p:set>
                                      <p:cBhvr>
                                        <p:cTn id="531" dur="1" fill="hold">
                                          <p:stCondLst>
                                            <p:cond delay="1999"/>
                                          </p:stCondLst>
                                        </p:cTn>
                                        <p:tgtEl>
                                          <p:spTgt spid="19"/>
                                        </p:tgtEl>
                                        <p:attrNameLst>
                                          <p:attrName>style.visibility</p:attrName>
                                        </p:attrNameLst>
                                      </p:cBhvr>
                                      <p:to>
                                        <p:strVal val="hidden"/>
                                      </p:to>
                                    </p:set>
                                  </p:childTnLst>
                                </p:cTn>
                              </p:par>
                              <p:par>
                                <p:cTn id="532" presetID="3" presetClass="exit" presetSubtype="10" fill="hold" grpId="5" nodeType="withEffect">
                                  <p:stCondLst>
                                    <p:cond delay="0"/>
                                  </p:stCondLst>
                                  <p:childTnLst>
                                    <p:animEffect transition="out" filter="blinds(horizontal)">
                                      <p:cBhvr>
                                        <p:cTn id="533" dur="2000"/>
                                        <p:tgtEl>
                                          <p:spTgt spid="20"/>
                                        </p:tgtEl>
                                      </p:cBhvr>
                                    </p:animEffect>
                                    <p:set>
                                      <p:cBhvr>
                                        <p:cTn id="534" dur="1" fill="hold">
                                          <p:stCondLst>
                                            <p:cond delay="1999"/>
                                          </p:stCondLst>
                                        </p:cTn>
                                        <p:tgtEl>
                                          <p:spTgt spid="20"/>
                                        </p:tgtEl>
                                        <p:attrNameLst>
                                          <p:attrName>style.visibility</p:attrName>
                                        </p:attrNameLst>
                                      </p:cBhvr>
                                      <p:to>
                                        <p:strVal val="hidden"/>
                                      </p:to>
                                    </p:set>
                                  </p:childTnLst>
                                </p:cTn>
                              </p:par>
                              <p:par>
                                <p:cTn id="535" presetID="3" presetClass="exit" presetSubtype="10" fill="hold" grpId="5" nodeType="withEffect">
                                  <p:stCondLst>
                                    <p:cond delay="0"/>
                                  </p:stCondLst>
                                  <p:childTnLst>
                                    <p:animEffect transition="out" filter="blinds(horizontal)">
                                      <p:cBhvr>
                                        <p:cTn id="536" dur="2000"/>
                                        <p:tgtEl>
                                          <p:spTgt spid="21"/>
                                        </p:tgtEl>
                                      </p:cBhvr>
                                    </p:animEffect>
                                    <p:set>
                                      <p:cBhvr>
                                        <p:cTn id="537" dur="1" fill="hold">
                                          <p:stCondLst>
                                            <p:cond delay="1999"/>
                                          </p:stCondLst>
                                        </p:cTn>
                                        <p:tgtEl>
                                          <p:spTgt spid="21"/>
                                        </p:tgtEl>
                                        <p:attrNameLst>
                                          <p:attrName>style.visibility</p:attrName>
                                        </p:attrNameLst>
                                      </p:cBhvr>
                                      <p:to>
                                        <p:strVal val="hidden"/>
                                      </p:to>
                                    </p:set>
                                  </p:childTnLst>
                                </p:cTn>
                              </p:par>
                              <p:par>
                                <p:cTn id="538" presetID="3" presetClass="exit" presetSubtype="10" fill="hold" grpId="5" nodeType="withEffect">
                                  <p:stCondLst>
                                    <p:cond delay="0"/>
                                  </p:stCondLst>
                                  <p:childTnLst>
                                    <p:animEffect transition="out" filter="blinds(horizontal)">
                                      <p:cBhvr>
                                        <p:cTn id="539" dur="2000"/>
                                        <p:tgtEl>
                                          <p:spTgt spid="22"/>
                                        </p:tgtEl>
                                      </p:cBhvr>
                                    </p:animEffect>
                                    <p:set>
                                      <p:cBhvr>
                                        <p:cTn id="540" dur="1" fill="hold">
                                          <p:stCondLst>
                                            <p:cond delay="1999"/>
                                          </p:stCondLst>
                                        </p:cTn>
                                        <p:tgtEl>
                                          <p:spTgt spid="22"/>
                                        </p:tgtEl>
                                        <p:attrNameLst>
                                          <p:attrName>style.visibility</p:attrName>
                                        </p:attrNameLst>
                                      </p:cBhvr>
                                      <p:to>
                                        <p:strVal val="hidden"/>
                                      </p:to>
                                    </p:set>
                                  </p:childTnLst>
                                </p:cTn>
                              </p:par>
                              <p:par>
                                <p:cTn id="541" presetID="3" presetClass="exit" presetSubtype="10" fill="hold" grpId="5" nodeType="withEffect">
                                  <p:stCondLst>
                                    <p:cond delay="0"/>
                                  </p:stCondLst>
                                  <p:childTnLst>
                                    <p:animEffect transition="out" filter="blinds(horizontal)">
                                      <p:cBhvr>
                                        <p:cTn id="542" dur="2000"/>
                                        <p:tgtEl>
                                          <p:spTgt spid="23"/>
                                        </p:tgtEl>
                                      </p:cBhvr>
                                    </p:animEffect>
                                    <p:set>
                                      <p:cBhvr>
                                        <p:cTn id="543" dur="1" fill="hold">
                                          <p:stCondLst>
                                            <p:cond delay="1999"/>
                                          </p:stCondLst>
                                        </p:cTn>
                                        <p:tgtEl>
                                          <p:spTgt spid="23"/>
                                        </p:tgtEl>
                                        <p:attrNameLst>
                                          <p:attrName>style.visibility</p:attrName>
                                        </p:attrNameLst>
                                      </p:cBhvr>
                                      <p:to>
                                        <p:strVal val="hidden"/>
                                      </p:to>
                                    </p:set>
                                  </p:childTnLst>
                                </p:cTn>
                              </p:par>
                              <p:par>
                                <p:cTn id="544" presetID="3" presetClass="exit" presetSubtype="10" fill="hold" grpId="5" nodeType="withEffect">
                                  <p:stCondLst>
                                    <p:cond delay="0"/>
                                  </p:stCondLst>
                                  <p:childTnLst>
                                    <p:animEffect transition="out" filter="blinds(horizontal)">
                                      <p:cBhvr>
                                        <p:cTn id="545" dur="2000"/>
                                        <p:tgtEl>
                                          <p:spTgt spid="24"/>
                                        </p:tgtEl>
                                      </p:cBhvr>
                                    </p:animEffect>
                                    <p:set>
                                      <p:cBhvr>
                                        <p:cTn id="546" dur="1" fill="hold">
                                          <p:stCondLst>
                                            <p:cond delay="1999"/>
                                          </p:stCondLst>
                                        </p:cTn>
                                        <p:tgtEl>
                                          <p:spTgt spid="24"/>
                                        </p:tgtEl>
                                        <p:attrNameLst>
                                          <p:attrName>style.visibility</p:attrName>
                                        </p:attrNameLst>
                                      </p:cBhvr>
                                      <p:to>
                                        <p:strVal val="hidden"/>
                                      </p:to>
                                    </p:set>
                                  </p:childTnLst>
                                </p:cTn>
                              </p:par>
                              <p:par>
                                <p:cTn id="547" presetID="3" presetClass="exit" presetSubtype="10" fill="hold" grpId="5" nodeType="withEffect">
                                  <p:stCondLst>
                                    <p:cond delay="0"/>
                                  </p:stCondLst>
                                  <p:childTnLst>
                                    <p:animEffect transition="out" filter="blinds(horizontal)">
                                      <p:cBhvr>
                                        <p:cTn id="548" dur="2000"/>
                                        <p:tgtEl>
                                          <p:spTgt spid="25"/>
                                        </p:tgtEl>
                                      </p:cBhvr>
                                    </p:animEffect>
                                    <p:set>
                                      <p:cBhvr>
                                        <p:cTn id="549" dur="1" fill="hold">
                                          <p:stCondLst>
                                            <p:cond delay="1999"/>
                                          </p:stCondLst>
                                        </p:cTn>
                                        <p:tgtEl>
                                          <p:spTgt spid="25"/>
                                        </p:tgtEl>
                                        <p:attrNameLst>
                                          <p:attrName>style.visibility</p:attrName>
                                        </p:attrNameLst>
                                      </p:cBhvr>
                                      <p:to>
                                        <p:strVal val="hidden"/>
                                      </p:to>
                                    </p:set>
                                  </p:childTnLst>
                                </p:cTn>
                              </p:par>
                              <p:par>
                                <p:cTn id="550" presetID="3" presetClass="exit" presetSubtype="10" fill="hold" grpId="5" nodeType="withEffect">
                                  <p:stCondLst>
                                    <p:cond delay="0"/>
                                  </p:stCondLst>
                                  <p:childTnLst>
                                    <p:animEffect transition="out" filter="blinds(horizontal)">
                                      <p:cBhvr>
                                        <p:cTn id="551" dur="2000"/>
                                        <p:tgtEl>
                                          <p:spTgt spid="26"/>
                                        </p:tgtEl>
                                      </p:cBhvr>
                                    </p:animEffect>
                                    <p:set>
                                      <p:cBhvr>
                                        <p:cTn id="552" dur="1" fill="hold">
                                          <p:stCondLst>
                                            <p:cond delay="1999"/>
                                          </p:stCondLst>
                                        </p:cTn>
                                        <p:tgtEl>
                                          <p:spTgt spid="26"/>
                                        </p:tgtEl>
                                        <p:attrNameLst>
                                          <p:attrName>style.visibility</p:attrName>
                                        </p:attrNameLst>
                                      </p:cBhvr>
                                      <p:to>
                                        <p:strVal val="hidden"/>
                                      </p:to>
                                    </p:set>
                                  </p:childTnLst>
                                </p:cTn>
                              </p:par>
                              <p:par>
                                <p:cTn id="553" presetID="3" presetClass="exit" presetSubtype="10" fill="hold" grpId="5" nodeType="withEffect">
                                  <p:stCondLst>
                                    <p:cond delay="0"/>
                                  </p:stCondLst>
                                  <p:childTnLst>
                                    <p:animEffect transition="out" filter="blinds(horizontal)">
                                      <p:cBhvr>
                                        <p:cTn id="554" dur="2000"/>
                                        <p:tgtEl>
                                          <p:spTgt spid="27"/>
                                        </p:tgtEl>
                                      </p:cBhvr>
                                    </p:animEffect>
                                    <p:set>
                                      <p:cBhvr>
                                        <p:cTn id="555" dur="1" fill="hold">
                                          <p:stCondLst>
                                            <p:cond delay="1999"/>
                                          </p:stCondLst>
                                        </p:cTn>
                                        <p:tgtEl>
                                          <p:spTgt spid="27"/>
                                        </p:tgtEl>
                                        <p:attrNameLst>
                                          <p:attrName>style.visibility</p:attrName>
                                        </p:attrNameLst>
                                      </p:cBhvr>
                                      <p:to>
                                        <p:strVal val="hidden"/>
                                      </p:to>
                                    </p:set>
                                  </p:childTnLst>
                                </p:cTn>
                              </p:par>
                              <p:par>
                                <p:cTn id="556" presetID="3" presetClass="exit" presetSubtype="10" fill="hold" grpId="5" nodeType="withEffect">
                                  <p:stCondLst>
                                    <p:cond delay="0"/>
                                  </p:stCondLst>
                                  <p:childTnLst>
                                    <p:animEffect transition="out" filter="blinds(horizontal)">
                                      <p:cBhvr>
                                        <p:cTn id="557" dur="2000"/>
                                        <p:tgtEl>
                                          <p:spTgt spid="28"/>
                                        </p:tgtEl>
                                      </p:cBhvr>
                                    </p:animEffect>
                                    <p:set>
                                      <p:cBhvr>
                                        <p:cTn id="558" dur="1" fill="hold">
                                          <p:stCondLst>
                                            <p:cond delay="1999"/>
                                          </p:stCondLst>
                                        </p:cTn>
                                        <p:tgtEl>
                                          <p:spTgt spid="28"/>
                                        </p:tgtEl>
                                        <p:attrNameLst>
                                          <p:attrName>style.visibility</p:attrName>
                                        </p:attrNameLst>
                                      </p:cBhvr>
                                      <p:to>
                                        <p:strVal val="hidden"/>
                                      </p:to>
                                    </p:set>
                                  </p:childTnLst>
                                </p:cTn>
                              </p:par>
                              <p:par>
                                <p:cTn id="559" presetID="3" presetClass="exit" presetSubtype="10" fill="hold" grpId="5" nodeType="withEffect">
                                  <p:stCondLst>
                                    <p:cond delay="0"/>
                                  </p:stCondLst>
                                  <p:childTnLst>
                                    <p:animEffect transition="out" filter="blinds(horizontal)">
                                      <p:cBhvr>
                                        <p:cTn id="560" dur="2000"/>
                                        <p:tgtEl>
                                          <p:spTgt spid="29"/>
                                        </p:tgtEl>
                                      </p:cBhvr>
                                    </p:animEffect>
                                    <p:set>
                                      <p:cBhvr>
                                        <p:cTn id="561" dur="1" fill="hold">
                                          <p:stCondLst>
                                            <p:cond delay="1999"/>
                                          </p:stCondLst>
                                        </p:cTn>
                                        <p:tgtEl>
                                          <p:spTgt spid="29"/>
                                        </p:tgtEl>
                                        <p:attrNameLst>
                                          <p:attrName>style.visibility</p:attrName>
                                        </p:attrNameLst>
                                      </p:cBhvr>
                                      <p:to>
                                        <p:strVal val="hidden"/>
                                      </p:to>
                                    </p:set>
                                  </p:childTnLst>
                                </p:cTn>
                              </p:par>
                              <p:par>
                                <p:cTn id="562" presetID="3" presetClass="exit" presetSubtype="10" fill="hold" grpId="5" nodeType="withEffect">
                                  <p:stCondLst>
                                    <p:cond delay="0"/>
                                  </p:stCondLst>
                                  <p:childTnLst>
                                    <p:animEffect transition="out" filter="blinds(horizontal)">
                                      <p:cBhvr>
                                        <p:cTn id="563" dur="2000"/>
                                        <p:tgtEl>
                                          <p:spTgt spid="30"/>
                                        </p:tgtEl>
                                      </p:cBhvr>
                                    </p:animEffect>
                                    <p:set>
                                      <p:cBhvr>
                                        <p:cTn id="564" dur="1" fill="hold">
                                          <p:stCondLst>
                                            <p:cond delay="1999"/>
                                          </p:stCondLst>
                                        </p:cTn>
                                        <p:tgtEl>
                                          <p:spTgt spid="30"/>
                                        </p:tgtEl>
                                        <p:attrNameLst>
                                          <p:attrName>style.visibility</p:attrName>
                                        </p:attrNameLst>
                                      </p:cBhvr>
                                      <p:to>
                                        <p:strVal val="hidden"/>
                                      </p:to>
                                    </p:set>
                                  </p:childTnLst>
                                </p:cTn>
                              </p:par>
                              <p:par>
                                <p:cTn id="565" presetID="3" presetClass="exit" presetSubtype="10" fill="hold" grpId="5" nodeType="withEffect">
                                  <p:stCondLst>
                                    <p:cond delay="0"/>
                                  </p:stCondLst>
                                  <p:childTnLst>
                                    <p:animEffect transition="out" filter="blinds(horizontal)">
                                      <p:cBhvr>
                                        <p:cTn id="566" dur="2000"/>
                                        <p:tgtEl>
                                          <p:spTgt spid="31"/>
                                        </p:tgtEl>
                                      </p:cBhvr>
                                    </p:animEffect>
                                    <p:set>
                                      <p:cBhvr>
                                        <p:cTn id="567" dur="1" fill="hold">
                                          <p:stCondLst>
                                            <p:cond delay="1999"/>
                                          </p:stCondLst>
                                        </p:cTn>
                                        <p:tgtEl>
                                          <p:spTgt spid="31"/>
                                        </p:tgtEl>
                                        <p:attrNameLst>
                                          <p:attrName>style.visibility</p:attrName>
                                        </p:attrNameLst>
                                      </p:cBhvr>
                                      <p:to>
                                        <p:strVal val="hidden"/>
                                      </p:to>
                                    </p:set>
                                  </p:childTnLst>
                                </p:cTn>
                              </p:par>
                              <p:par>
                                <p:cTn id="568" presetID="23" presetClass="entr" presetSubtype="288" fill="hold" nodeType="withEffect">
                                  <p:stCondLst>
                                    <p:cond delay="0"/>
                                  </p:stCondLst>
                                  <p:childTnLst>
                                    <p:set>
                                      <p:cBhvr>
                                        <p:cTn id="569" dur="1" fill="hold">
                                          <p:stCondLst>
                                            <p:cond delay="0"/>
                                          </p:stCondLst>
                                        </p:cTn>
                                        <p:tgtEl>
                                          <p:spTgt spid="3"/>
                                        </p:tgtEl>
                                        <p:attrNameLst>
                                          <p:attrName>style.visibility</p:attrName>
                                        </p:attrNameLst>
                                      </p:cBhvr>
                                      <p:to>
                                        <p:strVal val="visible"/>
                                      </p:to>
                                    </p:set>
                                    <p:anim calcmode="lin" valueType="num">
                                      <p:cBhvr>
                                        <p:cTn id="570" dur="2000" fill="hold"/>
                                        <p:tgtEl>
                                          <p:spTgt spid="3"/>
                                        </p:tgtEl>
                                        <p:attrNameLst>
                                          <p:attrName>ppt_w</p:attrName>
                                        </p:attrNameLst>
                                      </p:cBhvr>
                                      <p:tavLst>
                                        <p:tav tm="0">
                                          <p:val>
                                            <p:strVal val="4/3*#ppt_w"/>
                                          </p:val>
                                        </p:tav>
                                        <p:tav tm="100000">
                                          <p:val>
                                            <p:strVal val="#ppt_w"/>
                                          </p:val>
                                        </p:tav>
                                      </p:tavLst>
                                    </p:anim>
                                    <p:anim calcmode="lin" valueType="num">
                                      <p:cBhvr>
                                        <p:cTn id="571" dur="2000" fill="hold"/>
                                        <p:tgtEl>
                                          <p:spTgt spid="3"/>
                                        </p:tgtEl>
                                        <p:attrNameLst>
                                          <p:attrName>ppt_h</p:attrName>
                                        </p:attrNameLst>
                                      </p:cBhvr>
                                      <p:tavLst>
                                        <p:tav tm="0">
                                          <p:val>
                                            <p:strVal val="4/3*#ppt_h"/>
                                          </p:val>
                                        </p:tav>
                                        <p:tav tm="100000">
                                          <p:val>
                                            <p:strVal val="#ppt_h"/>
                                          </p:val>
                                        </p:tav>
                                      </p:tavLst>
                                    </p:anim>
                                  </p:childTnLst>
                                </p:cTn>
                              </p:par>
                              <p:par>
                                <p:cTn id="572" presetID="16" presetClass="entr" presetSubtype="37" fill="hold" nodeType="withEffect">
                                  <p:stCondLst>
                                    <p:cond delay="0"/>
                                  </p:stCondLst>
                                  <p:childTnLst>
                                    <p:set>
                                      <p:cBhvr>
                                        <p:cTn id="573" dur="1" fill="hold">
                                          <p:stCondLst>
                                            <p:cond delay="0"/>
                                          </p:stCondLst>
                                        </p:cTn>
                                        <p:tgtEl>
                                          <p:spTgt spid="3"/>
                                        </p:tgtEl>
                                        <p:attrNameLst>
                                          <p:attrName>style.visibility</p:attrName>
                                        </p:attrNameLst>
                                      </p:cBhvr>
                                      <p:to>
                                        <p:strVal val="visible"/>
                                      </p:to>
                                    </p:set>
                                    <p:animEffect transition="in" filter="barn(outVertical)">
                                      <p:cBhvr>
                                        <p:cTn id="57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7127a1dd24f2467f3a8e026993208c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572000" y="0"/>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071802" y="0"/>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071802" y="482188"/>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482188"/>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71802" y="964395"/>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964395"/>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72000" y="1393023"/>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071802" y="1393023"/>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071802" y="1821651"/>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1821651"/>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71802" y="2196700"/>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2196700"/>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72000" y="2571750"/>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071802" y="2571750"/>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071802" y="2946799"/>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2946799"/>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071802" y="3268270"/>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72000" y="3268270"/>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72000" y="3643320"/>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071802" y="3643320"/>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071802" y="3964791"/>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72000" y="3964791"/>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72000" y="4393419"/>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071802" y="4393419"/>
            <a:ext cx="1428760" cy="910817"/>
          </a:xfrm>
          <a:prstGeom prst="rtTriangle">
            <a:avLst/>
          </a:prstGeom>
          <a:gradFill flip="none" rotWithShape="1">
            <a:gsLst>
              <a:gs pos="68000">
                <a:srgbClr val="993300">
                  <a:alpha val="41000"/>
                </a:srgbClr>
              </a:gs>
              <a:gs pos="50000">
                <a:srgbClr val="996600">
                  <a:shade val="67500"/>
                  <a:satMod val="115000"/>
                </a:srgbClr>
              </a:gs>
              <a:gs pos="100000">
                <a:srgbClr val="99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13" presetClass="entr" presetSubtype="16"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4"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4"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4"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4"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4"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4"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4"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4"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4"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4"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4"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4"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2" presetClass="entr" presetSubtype="1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0-#ppt_w/2"/>
                                          </p:val>
                                        </p:tav>
                                        <p:tav tm="100000">
                                          <p:val>
                                            <p:strVal val="#ppt_x"/>
                                          </p:val>
                                        </p:tav>
                                      </p:tavLst>
                                    </p:anim>
                                    <p:anim calcmode="lin" valueType="num">
                                      <p:cBhvr additive="base">
                                        <p:cTn id="82" dur="2000" fill="hold"/>
                                        <p:tgtEl>
                                          <p:spTgt spid="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0-#ppt_w/2"/>
                                          </p:val>
                                        </p:tav>
                                        <p:tav tm="100000">
                                          <p:val>
                                            <p:strVal val="#ppt_x"/>
                                          </p:val>
                                        </p:tav>
                                      </p:tavLst>
                                    </p:anim>
                                    <p:anim calcmode="lin" valueType="num">
                                      <p:cBhvr additive="base">
                                        <p:cTn id="86" dur="2000" fill="hold"/>
                                        <p:tgtEl>
                                          <p:spTgt spid="5"/>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additive="base">
                                        <p:cTn id="89" dur="2000" fill="hold"/>
                                        <p:tgtEl>
                                          <p:spTgt spid="7"/>
                                        </p:tgtEl>
                                        <p:attrNameLst>
                                          <p:attrName>ppt_x</p:attrName>
                                        </p:attrNameLst>
                                      </p:cBhvr>
                                      <p:tavLst>
                                        <p:tav tm="0">
                                          <p:val>
                                            <p:strVal val="0-#ppt_w/2"/>
                                          </p:val>
                                        </p:tav>
                                        <p:tav tm="100000">
                                          <p:val>
                                            <p:strVal val="#ppt_x"/>
                                          </p:val>
                                        </p:tav>
                                      </p:tavLst>
                                    </p:anim>
                                    <p:anim calcmode="lin" valueType="num">
                                      <p:cBhvr additive="base">
                                        <p:cTn id="90" dur="2000" fill="hold"/>
                                        <p:tgtEl>
                                          <p:spTgt spid="7"/>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0-#ppt_w/2"/>
                                          </p:val>
                                        </p:tav>
                                        <p:tav tm="100000">
                                          <p:val>
                                            <p:strVal val="#ppt_x"/>
                                          </p:val>
                                        </p:tav>
                                      </p:tavLst>
                                    </p:anim>
                                    <p:anim calcmode="lin" valueType="num">
                                      <p:cBhvr additive="base">
                                        <p:cTn id="94" dur="2000" fill="hold"/>
                                        <p:tgtEl>
                                          <p:spTgt spid="10"/>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2000" fill="hold"/>
                                        <p:tgtEl>
                                          <p:spTgt spid="11"/>
                                        </p:tgtEl>
                                        <p:attrNameLst>
                                          <p:attrName>ppt_x</p:attrName>
                                        </p:attrNameLst>
                                      </p:cBhvr>
                                      <p:tavLst>
                                        <p:tav tm="0">
                                          <p:val>
                                            <p:strVal val="0-#ppt_w/2"/>
                                          </p:val>
                                        </p:tav>
                                        <p:tav tm="100000">
                                          <p:val>
                                            <p:strVal val="#ppt_x"/>
                                          </p:val>
                                        </p:tav>
                                      </p:tavLst>
                                    </p:anim>
                                    <p:anim calcmode="lin" valueType="num">
                                      <p:cBhvr additive="base">
                                        <p:cTn id="98" dur="2000" fill="hold"/>
                                        <p:tgtEl>
                                          <p:spTgt spid="11"/>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additive="base">
                                        <p:cTn id="101" dur="2000" fill="hold"/>
                                        <p:tgtEl>
                                          <p:spTgt spid="13"/>
                                        </p:tgtEl>
                                        <p:attrNameLst>
                                          <p:attrName>ppt_x</p:attrName>
                                        </p:attrNameLst>
                                      </p:cBhvr>
                                      <p:tavLst>
                                        <p:tav tm="0">
                                          <p:val>
                                            <p:strVal val="0-#ppt_w/2"/>
                                          </p:val>
                                        </p:tav>
                                        <p:tav tm="100000">
                                          <p:val>
                                            <p:strVal val="#ppt_x"/>
                                          </p:val>
                                        </p:tav>
                                      </p:tavLst>
                                    </p:anim>
                                    <p:anim calcmode="lin" valueType="num">
                                      <p:cBhvr additive="base">
                                        <p:cTn id="102" dur="2000" fill="hold"/>
                                        <p:tgtEl>
                                          <p:spTgt spid="13"/>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0-#ppt_w/2"/>
                                          </p:val>
                                        </p:tav>
                                        <p:tav tm="100000">
                                          <p:val>
                                            <p:strVal val="#ppt_x"/>
                                          </p:val>
                                        </p:tav>
                                      </p:tavLst>
                                    </p:anim>
                                    <p:anim calcmode="lin" valueType="num">
                                      <p:cBhvr additive="base">
                                        <p:cTn id="106" dur="2000" fill="hold"/>
                                        <p:tgtEl>
                                          <p:spTgt spid="16"/>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0-#ppt_w/2"/>
                                          </p:val>
                                        </p:tav>
                                        <p:tav tm="100000">
                                          <p:val>
                                            <p:strVal val="#ppt_x"/>
                                          </p:val>
                                        </p:tav>
                                      </p:tavLst>
                                    </p:anim>
                                    <p:anim calcmode="lin" valueType="num">
                                      <p:cBhvr additive="base">
                                        <p:cTn id="110" dur="2000" fill="hold"/>
                                        <p:tgtEl>
                                          <p:spTgt spid="17"/>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2000" fill="hold"/>
                                        <p:tgtEl>
                                          <p:spTgt spid="19"/>
                                        </p:tgtEl>
                                        <p:attrNameLst>
                                          <p:attrName>ppt_x</p:attrName>
                                        </p:attrNameLst>
                                      </p:cBhvr>
                                      <p:tavLst>
                                        <p:tav tm="0">
                                          <p:val>
                                            <p:strVal val="0-#ppt_w/2"/>
                                          </p:val>
                                        </p:tav>
                                        <p:tav tm="100000">
                                          <p:val>
                                            <p:strVal val="#ppt_x"/>
                                          </p:val>
                                        </p:tav>
                                      </p:tavLst>
                                    </p:anim>
                                    <p:anim calcmode="lin" valueType="num">
                                      <p:cBhvr additive="base">
                                        <p:cTn id="114" dur="2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0-#ppt_w/2"/>
                                          </p:val>
                                        </p:tav>
                                        <p:tav tm="100000">
                                          <p:val>
                                            <p:strVal val="#ppt_x"/>
                                          </p:val>
                                        </p:tav>
                                      </p:tavLst>
                                    </p:anim>
                                    <p:anim calcmode="lin" valueType="num">
                                      <p:cBhvr additive="base">
                                        <p:cTn id="118" dur="2000" fill="hold"/>
                                        <p:tgtEl>
                                          <p:spTgt spid="22"/>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0-#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0-#ppt_w/2"/>
                                          </p:val>
                                        </p:tav>
                                        <p:tav tm="100000">
                                          <p:val>
                                            <p:strVal val="#ppt_x"/>
                                          </p:val>
                                        </p:tav>
                                      </p:tavLst>
                                    </p:anim>
                                    <p:anim calcmode="lin" valueType="num">
                                      <p:cBhvr additive="base">
                                        <p:cTn id="126" dur="2000" fill="hold"/>
                                        <p:tgtEl>
                                          <p:spTgt spid="26"/>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additive="base">
                                        <p:cTn id="129" dur="2000" fill="hold"/>
                                        <p:tgtEl>
                                          <p:spTgt spid="3"/>
                                        </p:tgtEl>
                                        <p:attrNameLst>
                                          <p:attrName>ppt_x</p:attrName>
                                        </p:attrNameLst>
                                      </p:cBhvr>
                                      <p:tavLst>
                                        <p:tav tm="0">
                                          <p:val>
                                            <p:strVal val="1+#ppt_w/2"/>
                                          </p:val>
                                        </p:tav>
                                        <p:tav tm="100000">
                                          <p:val>
                                            <p:strVal val="#ppt_x"/>
                                          </p:val>
                                        </p:tav>
                                      </p:tavLst>
                                    </p:anim>
                                    <p:anim calcmode="lin" valueType="num">
                                      <p:cBhvr additive="base">
                                        <p:cTn id="130" dur="2000" fill="hold"/>
                                        <p:tgtEl>
                                          <p:spTgt spid="3"/>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6"/>
                                        </p:tgtEl>
                                        <p:attrNameLst>
                                          <p:attrName>style.visibility</p:attrName>
                                        </p:attrNameLst>
                                      </p:cBhvr>
                                      <p:to>
                                        <p:strVal val="visible"/>
                                      </p:to>
                                    </p:set>
                                    <p:anim calcmode="lin" valueType="num">
                                      <p:cBhvr additive="base">
                                        <p:cTn id="133" dur="2000" fill="hold"/>
                                        <p:tgtEl>
                                          <p:spTgt spid="6"/>
                                        </p:tgtEl>
                                        <p:attrNameLst>
                                          <p:attrName>ppt_x</p:attrName>
                                        </p:attrNameLst>
                                      </p:cBhvr>
                                      <p:tavLst>
                                        <p:tav tm="0">
                                          <p:val>
                                            <p:strVal val="1+#ppt_w/2"/>
                                          </p:val>
                                        </p:tav>
                                        <p:tav tm="100000">
                                          <p:val>
                                            <p:strVal val="#ppt_x"/>
                                          </p:val>
                                        </p:tav>
                                      </p:tavLst>
                                    </p:anim>
                                    <p:anim calcmode="lin" valueType="num">
                                      <p:cBhvr additive="base">
                                        <p:cTn id="134" dur="2000" fill="hold"/>
                                        <p:tgtEl>
                                          <p:spTgt spid="6"/>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8"/>
                                        </p:tgtEl>
                                        <p:attrNameLst>
                                          <p:attrName>style.visibility</p:attrName>
                                        </p:attrNameLst>
                                      </p:cBhvr>
                                      <p:to>
                                        <p:strVal val="visible"/>
                                      </p:to>
                                    </p:set>
                                    <p:anim calcmode="lin" valueType="num">
                                      <p:cBhvr additive="base">
                                        <p:cTn id="137" dur="2000" fill="hold"/>
                                        <p:tgtEl>
                                          <p:spTgt spid="8"/>
                                        </p:tgtEl>
                                        <p:attrNameLst>
                                          <p:attrName>ppt_x</p:attrName>
                                        </p:attrNameLst>
                                      </p:cBhvr>
                                      <p:tavLst>
                                        <p:tav tm="0">
                                          <p:val>
                                            <p:strVal val="1+#ppt_w/2"/>
                                          </p:val>
                                        </p:tav>
                                        <p:tav tm="100000">
                                          <p:val>
                                            <p:strVal val="#ppt_x"/>
                                          </p:val>
                                        </p:tav>
                                      </p:tavLst>
                                    </p:anim>
                                    <p:anim calcmode="lin" valueType="num">
                                      <p:cBhvr additive="base">
                                        <p:cTn id="138" dur="2000" fill="hold"/>
                                        <p:tgtEl>
                                          <p:spTgt spid="8"/>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9"/>
                                        </p:tgtEl>
                                        <p:attrNameLst>
                                          <p:attrName>style.visibility</p:attrName>
                                        </p:attrNameLst>
                                      </p:cBhvr>
                                      <p:to>
                                        <p:strVal val="visible"/>
                                      </p:to>
                                    </p:set>
                                    <p:anim calcmode="lin" valueType="num">
                                      <p:cBhvr additive="base">
                                        <p:cTn id="141" dur="2000" fill="hold"/>
                                        <p:tgtEl>
                                          <p:spTgt spid="9"/>
                                        </p:tgtEl>
                                        <p:attrNameLst>
                                          <p:attrName>ppt_x</p:attrName>
                                        </p:attrNameLst>
                                      </p:cBhvr>
                                      <p:tavLst>
                                        <p:tav tm="0">
                                          <p:val>
                                            <p:strVal val="1+#ppt_w/2"/>
                                          </p:val>
                                        </p:tav>
                                        <p:tav tm="100000">
                                          <p:val>
                                            <p:strVal val="#ppt_x"/>
                                          </p:val>
                                        </p:tav>
                                      </p:tavLst>
                                    </p:anim>
                                    <p:anim calcmode="lin" valueType="num">
                                      <p:cBhvr additive="base">
                                        <p:cTn id="142" dur="2000" fill="hold"/>
                                        <p:tgtEl>
                                          <p:spTgt spid="9"/>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12"/>
                                        </p:tgtEl>
                                        <p:attrNameLst>
                                          <p:attrName>style.visibility</p:attrName>
                                        </p:attrNameLst>
                                      </p:cBhvr>
                                      <p:to>
                                        <p:strVal val="visible"/>
                                      </p:to>
                                    </p:set>
                                    <p:anim calcmode="lin" valueType="num">
                                      <p:cBhvr additive="base">
                                        <p:cTn id="145" dur="2000" fill="hold"/>
                                        <p:tgtEl>
                                          <p:spTgt spid="12"/>
                                        </p:tgtEl>
                                        <p:attrNameLst>
                                          <p:attrName>ppt_x</p:attrName>
                                        </p:attrNameLst>
                                      </p:cBhvr>
                                      <p:tavLst>
                                        <p:tav tm="0">
                                          <p:val>
                                            <p:strVal val="1+#ppt_w/2"/>
                                          </p:val>
                                        </p:tav>
                                        <p:tav tm="100000">
                                          <p:val>
                                            <p:strVal val="#ppt_x"/>
                                          </p:val>
                                        </p:tav>
                                      </p:tavLst>
                                    </p:anim>
                                    <p:anim calcmode="lin" valueType="num">
                                      <p:cBhvr additive="base">
                                        <p:cTn id="146" dur="2000" fill="hold"/>
                                        <p:tgtEl>
                                          <p:spTgt spid="12"/>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14"/>
                                        </p:tgtEl>
                                        <p:attrNameLst>
                                          <p:attrName>style.visibility</p:attrName>
                                        </p:attrNameLst>
                                      </p:cBhvr>
                                      <p:to>
                                        <p:strVal val="visible"/>
                                      </p:to>
                                    </p:set>
                                    <p:anim calcmode="lin" valueType="num">
                                      <p:cBhvr additive="base">
                                        <p:cTn id="149" dur="2000" fill="hold"/>
                                        <p:tgtEl>
                                          <p:spTgt spid="14"/>
                                        </p:tgtEl>
                                        <p:attrNameLst>
                                          <p:attrName>ppt_x</p:attrName>
                                        </p:attrNameLst>
                                      </p:cBhvr>
                                      <p:tavLst>
                                        <p:tav tm="0">
                                          <p:val>
                                            <p:strVal val="1+#ppt_w/2"/>
                                          </p:val>
                                        </p:tav>
                                        <p:tav tm="100000">
                                          <p:val>
                                            <p:strVal val="#ppt_x"/>
                                          </p:val>
                                        </p:tav>
                                      </p:tavLst>
                                    </p:anim>
                                    <p:anim calcmode="lin" valueType="num">
                                      <p:cBhvr additive="base">
                                        <p:cTn id="150" dur="2000" fill="hold"/>
                                        <p:tgtEl>
                                          <p:spTgt spid="14"/>
                                        </p:tgtEl>
                                        <p:attrNameLst>
                                          <p:attrName>ppt_y</p:attrName>
                                        </p:attrNameLst>
                                      </p:cBhvr>
                                      <p:tavLst>
                                        <p:tav tm="0">
                                          <p:val>
                                            <p:strVal val="1+#ppt_h/2"/>
                                          </p:val>
                                        </p:tav>
                                        <p:tav tm="100000">
                                          <p:val>
                                            <p:strVal val="#ppt_y"/>
                                          </p:val>
                                        </p:tav>
                                      </p:tavLst>
                                    </p:anim>
                                  </p:childTnLst>
                                </p:cTn>
                              </p:par>
                              <p:par>
                                <p:cTn id="151" presetID="2" presetClass="entr" presetSubtype="6" fill="hold" grpId="0"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additive="base">
                                        <p:cTn id="153" dur="2000" fill="hold"/>
                                        <p:tgtEl>
                                          <p:spTgt spid="15"/>
                                        </p:tgtEl>
                                        <p:attrNameLst>
                                          <p:attrName>ppt_x</p:attrName>
                                        </p:attrNameLst>
                                      </p:cBhvr>
                                      <p:tavLst>
                                        <p:tav tm="0">
                                          <p:val>
                                            <p:strVal val="1+#ppt_w/2"/>
                                          </p:val>
                                        </p:tav>
                                        <p:tav tm="100000">
                                          <p:val>
                                            <p:strVal val="#ppt_x"/>
                                          </p:val>
                                        </p:tav>
                                      </p:tavLst>
                                    </p:anim>
                                    <p:anim calcmode="lin" valueType="num">
                                      <p:cBhvr additive="base">
                                        <p:cTn id="154" dur="2000" fill="hold"/>
                                        <p:tgtEl>
                                          <p:spTgt spid="15"/>
                                        </p:tgtEl>
                                        <p:attrNameLst>
                                          <p:attrName>ppt_y</p:attrName>
                                        </p:attrNameLst>
                                      </p:cBhvr>
                                      <p:tavLst>
                                        <p:tav tm="0">
                                          <p:val>
                                            <p:strVal val="1+#ppt_h/2"/>
                                          </p:val>
                                        </p:tav>
                                        <p:tav tm="100000">
                                          <p:val>
                                            <p:strVal val="#ppt_y"/>
                                          </p:val>
                                        </p:tav>
                                      </p:tavLst>
                                    </p:anim>
                                  </p:childTnLst>
                                </p:cTn>
                              </p:par>
                              <p:par>
                                <p:cTn id="155" presetID="2" presetClass="entr" presetSubtype="6" fill="hold" grpId="0"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additive="base">
                                        <p:cTn id="157" dur="2000" fill="hold"/>
                                        <p:tgtEl>
                                          <p:spTgt spid="18"/>
                                        </p:tgtEl>
                                        <p:attrNameLst>
                                          <p:attrName>ppt_x</p:attrName>
                                        </p:attrNameLst>
                                      </p:cBhvr>
                                      <p:tavLst>
                                        <p:tav tm="0">
                                          <p:val>
                                            <p:strVal val="1+#ppt_w/2"/>
                                          </p:val>
                                        </p:tav>
                                        <p:tav tm="100000">
                                          <p:val>
                                            <p:strVal val="#ppt_x"/>
                                          </p:val>
                                        </p:tav>
                                      </p:tavLst>
                                    </p:anim>
                                    <p:anim calcmode="lin" valueType="num">
                                      <p:cBhvr additive="base">
                                        <p:cTn id="158" dur="2000" fill="hold"/>
                                        <p:tgtEl>
                                          <p:spTgt spid="18"/>
                                        </p:tgtEl>
                                        <p:attrNameLst>
                                          <p:attrName>ppt_y</p:attrName>
                                        </p:attrNameLst>
                                      </p:cBhvr>
                                      <p:tavLst>
                                        <p:tav tm="0">
                                          <p:val>
                                            <p:strVal val="1+#ppt_h/2"/>
                                          </p:val>
                                        </p:tav>
                                        <p:tav tm="100000">
                                          <p:val>
                                            <p:strVal val="#ppt_y"/>
                                          </p:val>
                                        </p:tav>
                                      </p:tavLst>
                                    </p:anim>
                                  </p:childTnLst>
                                </p:cTn>
                              </p:par>
                              <p:par>
                                <p:cTn id="159" presetID="2" presetClass="entr" presetSubtype="6" fill="hold" grpId="0" nodeType="withEffect">
                                  <p:stCondLst>
                                    <p:cond delay="0"/>
                                  </p:stCondLst>
                                  <p:childTnLst>
                                    <p:set>
                                      <p:cBhvr>
                                        <p:cTn id="160" dur="1" fill="hold">
                                          <p:stCondLst>
                                            <p:cond delay="0"/>
                                          </p:stCondLst>
                                        </p:cTn>
                                        <p:tgtEl>
                                          <p:spTgt spid="20"/>
                                        </p:tgtEl>
                                        <p:attrNameLst>
                                          <p:attrName>style.visibility</p:attrName>
                                        </p:attrNameLst>
                                      </p:cBhvr>
                                      <p:to>
                                        <p:strVal val="visible"/>
                                      </p:to>
                                    </p:set>
                                    <p:anim calcmode="lin" valueType="num">
                                      <p:cBhvr additive="base">
                                        <p:cTn id="161" dur="2000" fill="hold"/>
                                        <p:tgtEl>
                                          <p:spTgt spid="20"/>
                                        </p:tgtEl>
                                        <p:attrNameLst>
                                          <p:attrName>ppt_x</p:attrName>
                                        </p:attrNameLst>
                                      </p:cBhvr>
                                      <p:tavLst>
                                        <p:tav tm="0">
                                          <p:val>
                                            <p:strVal val="1+#ppt_w/2"/>
                                          </p:val>
                                        </p:tav>
                                        <p:tav tm="100000">
                                          <p:val>
                                            <p:strVal val="#ppt_x"/>
                                          </p:val>
                                        </p:tav>
                                      </p:tavLst>
                                    </p:anim>
                                    <p:anim calcmode="lin" valueType="num">
                                      <p:cBhvr additive="base">
                                        <p:cTn id="162" dur="2000" fill="hold"/>
                                        <p:tgtEl>
                                          <p:spTgt spid="20"/>
                                        </p:tgtEl>
                                        <p:attrNameLst>
                                          <p:attrName>ppt_y</p:attrName>
                                        </p:attrNameLst>
                                      </p:cBhvr>
                                      <p:tavLst>
                                        <p:tav tm="0">
                                          <p:val>
                                            <p:strVal val="1+#ppt_h/2"/>
                                          </p:val>
                                        </p:tav>
                                        <p:tav tm="100000">
                                          <p:val>
                                            <p:strVal val="#ppt_y"/>
                                          </p:val>
                                        </p:tav>
                                      </p:tavLst>
                                    </p:anim>
                                  </p:childTnLst>
                                </p:cTn>
                              </p:par>
                              <p:par>
                                <p:cTn id="163" presetID="2" presetClass="entr" presetSubtype="6" fill="hold" grpId="0" nodeType="withEffect">
                                  <p:stCondLst>
                                    <p:cond delay="0"/>
                                  </p:stCondLst>
                                  <p:childTnLst>
                                    <p:set>
                                      <p:cBhvr>
                                        <p:cTn id="164" dur="1" fill="hold">
                                          <p:stCondLst>
                                            <p:cond delay="0"/>
                                          </p:stCondLst>
                                        </p:cTn>
                                        <p:tgtEl>
                                          <p:spTgt spid="21"/>
                                        </p:tgtEl>
                                        <p:attrNameLst>
                                          <p:attrName>style.visibility</p:attrName>
                                        </p:attrNameLst>
                                      </p:cBhvr>
                                      <p:to>
                                        <p:strVal val="visible"/>
                                      </p:to>
                                    </p:set>
                                    <p:anim calcmode="lin" valueType="num">
                                      <p:cBhvr additive="base">
                                        <p:cTn id="165" dur="2000" fill="hold"/>
                                        <p:tgtEl>
                                          <p:spTgt spid="21"/>
                                        </p:tgtEl>
                                        <p:attrNameLst>
                                          <p:attrName>ppt_x</p:attrName>
                                        </p:attrNameLst>
                                      </p:cBhvr>
                                      <p:tavLst>
                                        <p:tav tm="0">
                                          <p:val>
                                            <p:strVal val="1+#ppt_w/2"/>
                                          </p:val>
                                        </p:tav>
                                        <p:tav tm="100000">
                                          <p:val>
                                            <p:strVal val="#ppt_x"/>
                                          </p:val>
                                        </p:tav>
                                      </p:tavLst>
                                    </p:anim>
                                    <p:anim calcmode="lin" valueType="num">
                                      <p:cBhvr additive="base">
                                        <p:cTn id="166" dur="2000" fill="hold"/>
                                        <p:tgtEl>
                                          <p:spTgt spid="21"/>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24"/>
                                        </p:tgtEl>
                                        <p:attrNameLst>
                                          <p:attrName>style.visibility</p:attrName>
                                        </p:attrNameLst>
                                      </p:cBhvr>
                                      <p:to>
                                        <p:strVal val="visible"/>
                                      </p:to>
                                    </p:set>
                                    <p:anim calcmode="lin" valueType="num">
                                      <p:cBhvr additive="base">
                                        <p:cTn id="169" dur="2000" fill="hold"/>
                                        <p:tgtEl>
                                          <p:spTgt spid="24"/>
                                        </p:tgtEl>
                                        <p:attrNameLst>
                                          <p:attrName>ppt_x</p:attrName>
                                        </p:attrNameLst>
                                      </p:cBhvr>
                                      <p:tavLst>
                                        <p:tav tm="0">
                                          <p:val>
                                            <p:strVal val="1+#ppt_w/2"/>
                                          </p:val>
                                        </p:tav>
                                        <p:tav tm="100000">
                                          <p:val>
                                            <p:strVal val="#ppt_x"/>
                                          </p:val>
                                        </p:tav>
                                      </p:tavLst>
                                    </p:anim>
                                    <p:anim calcmode="lin" valueType="num">
                                      <p:cBhvr additive="base">
                                        <p:cTn id="170" dur="2000" fill="hold"/>
                                        <p:tgtEl>
                                          <p:spTgt spid="24"/>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25"/>
                                        </p:tgtEl>
                                        <p:attrNameLst>
                                          <p:attrName>style.visibility</p:attrName>
                                        </p:attrNameLst>
                                      </p:cBhvr>
                                      <p:to>
                                        <p:strVal val="visible"/>
                                      </p:to>
                                    </p:set>
                                    <p:anim calcmode="lin" valueType="num">
                                      <p:cBhvr additive="base">
                                        <p:cTn id="173" dur="2000" fill="hold"/>
                                        <p:tgtEl>
                                          <p:spTgt spid="25"/>
                                        </p:tgtEl>
                                        <p:attrNameLst>
                                          <p:attrName>ppt_x</p:attrName>
                                        </p:attrNameLst>
                                      </p:cBhvr>
                                      <p:tavLst>
                                        <p:tav tm="0">
                                          <p:val>
                                            <p:strVal val="1+#ppt_w/2"/>
                                          </p:val>
                                        </p:tav>
                                        <p:tav tm="100000">
                                          <p:val>
                                            <p:strVal val="#ppt_x"/>
                                          </p:val>
                                        </p:tav>
                                      </p:tavLst>
                                    </p:anim>
                                    <p:anim calcmode="lin" valueType="num">
                                      <p:cBhvr additive="base">
                                        <p:cTn id="174" dur="2000" fill="hold"/>
                                        <p:tgtEl>
                                          <p:spTgt spid="25"/>
                                        </p:tgtEl>
                                        <p:attrNameLst>
                                          <p:attrName>ppt_y</p:attrName>
                                        </p:attrNameLst>
                                      </p:cBhvr>
                                      <p:tavLst>
                                        <p:tav tm="0">
                                          <p:val>
                                            <p:strVal val="1+#ppt_h/2"/>
                                          </p:val>
                                        </p:tav>
                                        <p:tav tm="100000">
                                          <p:val>
                                            <p:strVal val="#ppt_y"/>
                                          </p:val>
                                        </p:tav>
                                      </p:tavLst>
                                    </p:anim>
                                  </p:childTnLst>
                                </p:cTn>
                              </p:par>
                              <p:par>
                                <p:cTn id="175" presetID="8" presetClass="emph" presetSubtype="0" fill="hold" grpId="1" nodeType="withEffect">
                                  <p:stCondLst>
                                    <p:cond delay="0"/>
                                  </p:stCondLst>
                                  <p:childTnLst>
                                    <p:animRot by="-21600000">
                                      <p:cBhvr>
                                        <p:cTn id="176" dur="2000" fill="hold"/>
                                        <p:tgtEl>
                                          <p:spTgt spid="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6"/>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8"/>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9"/>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4"/>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5"/>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0"/>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1"/>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4"/>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25"/>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4"/>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5"/>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7"/>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0"/>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1"/>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3"/>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6"/>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17"/>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1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22"/>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23"/>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26"/>
                                        </p:tgtEl>
                                        <p:attrNameLst>
                                          <p:attrName>r</p:attrName>
                                        </p:attrNameLst>
                                      </p:cBhvr>
                                    </p:animRot>
                                  </p:childTnLst>
                                </p:cTn>
                              </p:par>
                            </p:childTnLst>
                          </p:cTn>
                        </p:par>
                        <p:par>
                          <p:cTn id="223" fill="hold">
                            <p:stCondLst>
                              <p:cond delay="2000"/>
                            </p:stCondLst>
                            <p:childTnLst>
                              <p:par>
                                <p:cTn id="224" presetID="2" presetClass="exit" presetSubtype="2" fill="hold" grpId="2"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1+ppt_w/2"/>
                                          </p:val>
                                        </p:tav>
                                      </p:tavLst>
                                    </p:anim>
                                    <p:anim calcmode="lin" valueType="num">
                                      <p:cBhvr additive="base">
                                        <p:cTn id="226" dur="2000"/>
                                        <p:tgtEl>
                                          <p:spTgt spid="4"/>
                                        </p:tgtEl>
                                        <p:attrNameLst>
                                          <p:attrName>ppt_y</p:attrName>
                                        </p:attrNameLst>
                                      </p:cBhvr>
                                      <p:tavLst>
                                        <p:tav tm="0">
                                          <p:val>
                                            <p:strVal val="ppt_y"/>
                                          </p:val>
                                        </p:tav>
                                        <p:tav tm="100000">
                                          <p:val>
                                            <p:strVal val="ppt_y"/>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5"/>
                                        </p:tgtEl>
                                        <p:attrNameLst>
                                          <p:attrName>ppt_x</p:attrName>
                                        </p:attrNameLst>
                                      </p:cBhvr>
                                      <p:tavLst>
                                        <p:tav tm="0">
                                          <p:val>
                                            <p:strVal val="ppt_x"/>
                                          </p:val>
                                        </p:tav>
                                        <p:tav tm="100000">
                                          <p:val>
                                            <p:strVal val="1+ppt_w/2"/>
                                          </p:val>
                                        </p:tav>
                                      </p:tavLst>
                                    </p:anim>
                                    <p:anim calcmode="lin" valueType="num">
                                      <p:cBhvr additive="base">
                                        <p:cTn id="230" dur="2000"/>
                                        <p:tgtEl>
                                          <p:spTgt spid="5"/>
                                        </p:tgtEl>
                                        <p:attrNameLst>
                                          <p:attrName>ppt_y</p:attrName>
                                        </p:attrNameLst>
                                      </p:cBhvr>
                                      <p:tavLst>
                                        <p:tav tm="0">
                                          <p:val>
                                            <p:strVal val="ppt_y"/>
                                          </p:val>
                                        </p:tav>
                                        <p:tav tm="100000">
                                          <p:val>
                                            <p:strVal val="ppt_y"/>
                                          </p:val>
                                        </p:tav>
                                      </p:tavLst>
                                    </p:anim>
                                    <p:set>
                                      <p:cBhvr>
                                        <p:cTn id="231" dur="1" fill="hold">
                                          <p:stCondLst>
                                            <p:cond delay="1999"/>
                                          </p:stCondLst>
                                        </p:cTn>
                                        <p:tgtEl>
                                          <p:spTgt spid="5"/>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1+ppt_w/2"/>
                                          </p:val>
                                        </p:tav>
                                      </p:tavLst>
                                    </p:anim>
                                    <p:anim calcmode="lin" valueType="num">
                                      <p:cBhvr additive="base">
                                        <p:cTn id="234" dur="2000"/>
                                        <p:tgtEl>
                                          <p:spTgt spid="7"/>
                                        </p:tgtEl>
                                        <p:attrNameLst>
                                          <p:attrName>ppt_y</p:attrName>
                                        </p:attrNameLst>
                                      </p:cBhvr>
                                      <p:tavLst>
                                        <p:tav tm="0">
                                          <p:val>
                                            <p:strVal val="ppt_y"/>
                                          </p:val>
                                        </p:tav>
                                        <p:tav tm="100000">
                                          <p:val>
                                            <p:strVal val="ppt_y"/>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1+ppt_w/2"/>
                                          </p:val>
                                        </p:tav>
                                      </p:tavLst>
                                    </p:anim>
                                    <p:anim calcmode="lin" valueType="num">
                                      <p:cBhvr additive="base">
                                        <p:cTn id="238" dur="2000"/>
                                        <p:tgtEl>
                                          <p:spTgt spid="10"/>
                                        </p:tgtEl>
                                        <p:attrNameLst>
                                          <p:attrName>ppt_y</p:attrName>
                                        </p:attrNameLst>
                                      </p:cBhvr>
                                      <p:tavLst>
                                        <p:tav tm="0">
                                          <p:val>
                                            <p:strVal val="ppt_y"/>
                                          </p:val>
                                        </p:tav>
                                        <p:tav tm="100000">
                                          <p:val>
                                            <p:strVal val="ppt_y"/>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1+ppt_w/2"/>
                                          </p:val>
                                        </p:tav>
                                      </p:tavLst>
                                    </p:anim>
                                    <p:anim calcmode="lin" valueType="num">
                                      <p:cBhvr additive="base">
                                        <p:cTn id="242" dur="2000"/>
                                        <p:tgtEl>
                                          <p:spTgt spid="11"/>
                                        </p:tgtEl>
                                        <p:attrNameLst>
                                          <p:attrName>ppt_y</p:attrName>
                                        </p:attrNameLst>
                                      </p:cBhvr>
                                      <p:tavLst>
                                        <p:tav tm="0">
                                          <p:val>
                                            <p:strVal val="ppt_y"/>
                                          </p:val>
                                        </p:tav>
                                        <p:tav tm="100000">
                                          <p:val>
                                            <p:strVal val="ppt_y"/>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ppt_y"/>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1+ppt_w/2"/>
                                          </p:val>
                                        </p:tav>
                                      </p:tavLst>
                                    </p:anim>
                                    <p:anim calcmode="lin" valueType="num">
                                      <p:cBhvr additive="base">
                                        <p:cTn id="250" dur="2000"/>
                                        <p:tgtEl>
                                          <p:spTgt spid="16"/>
                                        </p:tgtEl>
                                        <p:attrNameLst>
                                          <p:attrName>ppt_y</p:attrName>
                                        </p:attrNameLst>
                                      </p:cBhvr>
                                      <p:tavLst>
                                        <p:tav tm="0">
                                          <p:val>
                                            <p:strVal val="ppt_y"/>
                                          </p:val>
                                        </p:tav>
                                        <p:tav tm="100000">
                                          <p:val>
                                            <p:strVal val="ppt_y"/>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1+ppt_w/2"/>
                                          </p:val>
                                        </p:tav>
                                      </p:tavLst>
                                    </p:anim>
                                    <p:anim calcmode="lin" valueType="num">
                                      <p:cBhvr additive="base">
                                        <p:cTn id="254" dur="2000"/>
                                        <p:tgtEl>
                                          <p:spTgt spid="17"/>
                                        </p:tgtEl>
                                        <p:attrNameLst>
                                          <p:attrName>ppt_y</p:attrName>
                                        </p:attrNameLst>
                                      </p:cBhvr>
                                      <p:tavLst>
                                        <p:tav tm="0">
                                          <p:val>
                                            <p:strVal val="ppt_y"/>
                                          </p:val>
                                        </p:tav>
                                        <p:tav tm="100000">
                                          <p:val>
                                            <p:strVal val="ppt_y"/>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19"/>
                                        </p:tgtEl>
                                        <p:attrNameLst>
                                          <p:attrName>ppt_x</p:attrName>
                                        </p:attrNameLst>
                                      </p:cBhvr>
                                      <p:tavLst>
                                        <p:tav tm="0">
                                          <p:val>
                                            <p:strVal val="ppt_x"/>
                                          </p:val>
                                        </p:tav>
                                        <p:tav tm="100000">
                                          <p:val>
                                            <p:strVal val="1+ppt_w/2"/>
                                          </p:val>
                                        </p:tav>
                                      </p:tavLst>
                                    </p:anim>
                                    <p:anim calcmode="lin" valueType="num">
                                      <p:cBhvr additive="base">
                                        <p:cTn id="258" dur="2000"/>
                                        <p:tgtEl>
                                          <p:spTgt spid="19"/>
                                        </p:tgtEl>
                                        <p:attrNameLst>
                                          <p:attrName>ppt_y</p:attrName>
                                        </p:attrNameLst>
                                      </p:cBhvr>
                                      <p:tavLst>
                                        <p:tav tm="0">
                                          <p:val>
                                            <p:strVal val="ppt_y"/>
                                          </p:val>
                                        </p:tav>
                                        <p:tav tm="100000">
                                          <p:val>
                                            <p:strVal val="ppt_y"/>
                                          </p:val>
                                        </p:tav>
                                      </p:tavLst>
                                    </p:anim>
                                    <p:set>
                                      <p:cBhvr>
                                        <p:cTn id="259" dur="1" fill="hold">
                                          <p:stCondLst>
                                            <p:cond delay="1999"/>
                                          </p:stCondLst>
                                        </p:cTn>
                                        <p:tgtEl>
                                          <p:spTgt spid="19"/>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1+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1+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1+ppt_w/2"/>
                                          </p:val>
                                        </p:tav>
                                      </p:tavLst>
                                    </p:anim>
                                    <p:anim calcmode="lin" valueType="num">
                                      <p:cBhvr additive="base">
                                        <p:cTn id="270" dur="2000"/>
                                        <p:tgtEl>
                                          <p:spTgt spid="26"/>
                                        </p:tgtEl>
                                        <p:attrNameLst>
                                          <p:attrName>ppt_y</p:attrName>
                                        </p:attrNameLst>
                                      </p:cBhvr>
                                      <p:tavLst>
                                        <p:tav tm="0">
                                          <p:val>
                                            <p:strVal val="ppt_y"/>
                                          </p:val>
                                        </p:tav>
                                        <p:tav tm="100000">
                                          <p:val>
                                            <p:strVal val="ppt_y"/>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3"/>
                                        </p:tgtEl>
                                        <p:attrNameLst>
                                          <p:attrName>ppt_x</p:attrName>
                                        </p:attrNameLst>
                                      </p:cBhvr>
                                      <p:tavLst>
                                        <p:tav tm="0">
                                          <p:val>
                                            <p:strVal val="ppt_x"/>
                                          </p:val>
                                        </p:tav>
                                        <p:tav tm="100000">
                                          <p:val>
                                            <p:strVal val="0-ppt_w/2"/>
                                          </p:val>
                                        </p:tav>
                                      </p:tavLst>
                                    </p:anim>
                                    <p:anim calcmode="lin" valueType="num">
                                      <p:cBhvr additive="base">
                                        <p:cTn id="274" dur="2000"/>
                                        <p:tgtEl>
                                          <p:spTgt spid="3"/>
                                        </p:tgtEl>
                                        <p:attrNameLst>
                                          <p:attrName>ppt_y</p:attrName>
                                        </p:attrNameLst>
                                      </p:cBhvr>
                                      <p:tavLst>
                                        <p:tav tm="0">
                                          <p:val>
                                            <p:strVal val="ppt_y"/>
                                          </p:val>
                                        </p:tav>
                                        <p:tav tm="100000">
                                          <p:val>
                                            <p:strVal val="ppt_y"/>
                                          </p:val>
                                        </p:tav>
                                      </p:tavLst>
                                    </p:anim>
                                    <p:set>
                                      <p:cBhvr>
                                        <p:cTn id="275" dur="1" fill="hold">
                                          <p:stCondLst>
                                            <p:cond delay="1999"/>
                                          </p:stCondLst>
                                        </p:cTn>
                                        <p:tgtEl>
                                          <p:spTgt spid="3"/>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6"/>
                                        </p:tgtEl>
                                        <p:attrNameLst>
                                          <p:attrName>ppt_x</p:attrName>
                                        </p:attrNameLst>
                                      </p:cBhvr>
                                      <p:tavLst>
                                        <p:tav tm="0">
                                          <p:val>
                                            <p:strVal val="ppt_x"/>
                                          </p:val>
                                        </p:tav>
                                        <p:tav tm="100000">
                                          <p:val>
                                            <p:strVal val="0-ppt_w/2"/>
                                          </p:val>
                                        </p:tav>
                                      </p:tavLst>
                                    </p:anim>
                                    <p:anim calcmode="lin" valueType="num">
                                      <p:cBhvr additive="base">
                                        <p:cTn id="278" dur="2000"/>
                                        <p:tgtEl>
                                          <p:spTgt spid="6"/>
                                        </p:tgtEl>
                                        <p:attrNameLst>
                                          <p:attrName>ppt_y</p:attrName>
                                        </p:attrNameLst>
                                      </p:cBhvr>
                                      <p:tavLst>
                                        <p:tav tm="0">
                                          <p:val>
                                            <p:strVal val="ppt_y"/>
                                          </p:val>
                                        </p:tav>
                                        <p:tav tm="100000">
                                          <p:val>
                                            <p:strVal val="ppt_y"/>
                                          </p:val>
                                        </p:tav>
                                      </p:tavLst>
                                    </p:anim>
                                    <p:set>
                                      <p:cBhvr>
                                        <p:cTn id="279" dur="1" fill="hold">
                                          <p:stCondLst>
                                            <p:cond delay="1999"/>
                                          </p:stCondLst>
                                        </p:cTn>
                                        <p:tgtEl>
                                          <p:spTgt spid="6"/>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8"/>
                                        </p:tgtEl>
                                        <p:attrNameLst>
                                          <p:attrName>ppt_x</p:attrName>
                                        </p:attrNameLst>
                                      </p:cBhvr>
                                      <p:tavLst>
                                        <p:tav tm="0">
                                          <p:val>
                                            <p:strVal val="ppt_x"/>
                                          </p:val>
                                        </p:tav>
                                        <p:tav tm="100000">
                                          <p:val>
                                            <p:strVal val="0-ppt_w/2"/>
                                          </p:val>
                                        </p:tav>
                                      </p:tavLst>
                                    </p:anim>
                                    <p:anim calcmode="lin" valueType="num">
                                      <p:cBhvr additive="base">
                                        <p:cTn id="282" dur="2000"/>
                                        <p:tgtEl>
                                          <p:spTgt spid="8"/>
                                        </p:tgtEl>
                                        <p:attrNameLst>
                                          <p:attrName>ppt_y</p:attrName>
                                        </p:attrNameLst>
                                      </p:cBhvr>
                                      <p:tavLst>
                                        <p:tav tm="0">
                                          <p:val>
                                            <p:strVal val="ppt_y"/>
                                          </p:val>
                                        </p:tav>
                                        <p:tav tm="100000">
                                          <p:val>
                                            <p:strVal val="ppt_y"/>
                                          </p:val>
                                        </p:tav>
                                      </p:tavLst>
                                    </p:anim>
                                    <p:set>
                                      <p:cBhvr>
                                        <p:cTn id="283" dur="1" fill="hold">
                                          <p:stCondLst>
                                            <p:cond delay="1999"/>
                                          </p:stCondLst>
                                        </p:cTn>
                                        <p:tgtEl>
                                          <p:spTgt spid="8"/>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9"/>
                                        </p:tgtEl>
                                        <p:attrNameLst>
                                          <p:attrName>ppt_x</p:attrName>
                                        </p:attrNameLst>
                                      </p:cBhvr>
                                      <p:tavLst>
                                        <p:tav tm="0">
                                          <p:val>
                                            <p:strVal val="ppt_x"/>
                                          </p:val>
                                        </p:tav>
                                        <p:tav tm="100000">
                                          <p:val>
                                            <p:strVal val="0-ppt_w/2"/>
                                          </p:val>
                                        </p:tav>
                                      </p:tavLst>
                                    </p:anim>
                                    <p:anim calcmode="lin" valueType="num">
                                      <p:cBhvr additive="base">
                                        <p:cTn id="286" dur="2000"/>
                                        <p:tgtEl>
                                          <p:spTgt spid="9"/>
                                        </p:tgtEl>
                                        <p:attrNameLst>
                                          <p:attrName>ppt_y</p:attrName>
                                        </p:attrNameLst>
                                      </p:cBhvr>
                                      <p:tavLst>
                                        <p:tav tm="0">
                                          <p:val>
                                            <p:strVal val="ppt_y"/>
                                          </p:val>
                                        </p:tav>
                                        <p:tav tm="100000">
                                          <p:val>
                                            <p:strVal val="ppt_y"/>
                                          </p:val>
                                        </p:tav>
                                      </p:tavLst>
                                    </p:anim>
                                    <p:set>
                                      <p:cBhvr>
                                        <p:cTn id="287" dur="1" fill="hold">
                                          <p:stCondLst>
                                            <p:cond delay="1999"/>
                                          </p:stCondLst>
                                        </p:cTn>
                                        <p:tgtEl>
                                          <p:spTgt spid="9"/>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12"/>
                                        </p:tgtEl>
                                        <p:attrNameLst>
                                          <p:attrName>ppt_x</p:attrName>
                                        </p:attrNameLst>
                                      </p:cBhvr>
                                      <p:tavLst>
                                        <p:tav tm="0">
                                          <p:val>
                                            <p:strVal val="ppt_x"/>
                                          </p:val>
                                        </p:tav>
                                        <p:tav tm="100000">
                                          <p:val>
                                            <p:strVal val="0-ppt_w/2"/>
                                          </p:val>
                                        </p:tav>
                                      </p:tavLst>
                                    </p:anim>
                                    <p:anim calcmode="lin" valueType="num">
                                      <p:cBhvr additive="base">
                                        <p:cTn id="290" dur="2000"/>
                                        <p:tgtEl>
                                          <p:spTgt spid="12"/>
                                        </p:tgtEl>
                                        <p:attrNameLst>
                                          <p:attrName>ppt_y</p:attrName>
                                        </p:attrNameLst>
                                      </p:cBhvr>
                                      <p:tavLst>
                                        <p:tav tm="0">
                                          <p:val>
                                            <p:strVal val="ppt_y"/>
                                          </p:val>
                                        </p:tav>
                                        <p:tav tm="100000">
                                          <p:val>
                                            <p:strVal val="ppt_y"/>
                                          </p:val>
                                        </p:tav>
                                      </p:tavLst>
                                    </p:anim>
                                    <p:set>
                                      <p:cBhvr>
                                        <p:cTn id="291" dur="1" fill="hold">
                                          <p:stCondLst>
                                            <p:cond delay="1999"/>
                                          </p:stCondLst>
                                        </p:cTn>
                                        <p:tgtEl>
                                          <p:spTgt spid="12"/>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14"/>
                                        </p:tgtEl>
                                        <p:attrNameLst>
                                          <p:attrName>ppt_x</p:attrName>
                                        </p:attrNameLst>
                                      </p:cBhvr>
                                      <p:tavLst>
                                        <p:tav tm="0">
                                          <p:val>
                                            <p:strVal val="ppt_x"/>
                                          </p:val>
                                        </p:tav>
                                        <p:tav tm="100000">
                                          <p:val>
                                            <p:strVal val="0-ppt_w/2"/>
                                          </p:val>
                                        </p:tav>
                                      </p:tavLst>
                                    </p:anim>
                                    <p:anim calcmode="lin" valueType="num">
                                      <p:cBhvr additive="base">
                                        <p:cTn id="294" dur="2000"/>
                                        <p:tgtEl>
                                          <p:spTgt spid="14"/>
                                        </p:tgtEl>
                                        <p:attrNameLst>
                                          <p:attrName>ppt_y</p:attrName>
                                        </p:attrNameLst>
                                      </p:cBhvr>
                                      <p:tavLst>
                                        <p:tav tm="0">
                                          <p:val>
                                            <p:strVal val="ppt_y"/>
                                          </p:val>
                                        </p:tav>
                                        <p:tav tm="100000">
                                          <p:val>
                                            <p:strVal val="ppt_y"/>
                                          </p:val>
                                        </p:tav>
                                      </p:tavLst>
                                    </p:anim>
                                    <p:set>
                                      <p:cBhvr>
                                        <p:cTn id="295" dur="1" fill="hold">
                                          <p:stCondLst>
                                            <p:cond delay="1999"/>
                                          </p:stCondLst>
                                        </p:cTn>
                                        <p:tgtEl>
                                          <p:spTgt spid="14"/>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15"/>
                                        </p:tgtEl>
                                        <p:attrNameLst>
                                          <p:attrName>ppt_x</p:attrName>
                                        </p:attrNameLst>
                                      </p:cBhvr>
                                      <p:tavLst>
                                        <p:tav tm="0">
                                          <p:val>
                                            <p:strVal val="ppt_x"/>
                                          </p:val>
                                        </p:tav>
                                        <p:tav tm="100000">
                                          <p:val>
                                            <p:strVal val="0-ppt_w/2"/>
                                          </p:val>
                                        </p:tav>
                                      </p:tavLst>
                                    </p:anim>
                                    <p:anim calcmode="lin" valueType="num">
                                      <p:cBhvr additive="base">
                                        <p:cTn id="298" dur="2000"/>
                                        <p:tgtEl>
                                          <p:spTgt spid="15"/>
                                        </p:tgtEl>
                                        <p:attrNameLst>
                                          <p:attrName>ppt_y</p:attrName>
                                        </p:attrNameLst>
                                      </p:cBhvr>
                                      <p:tavLst>
                                        <p:tav tm="0">
                                          <p:val>
                                            <p:strVal val="ppt_y"/>
                                          </p:val>
                                        </p:tav>
                                        <p:tav tm="100000">
                                          <p:val>
                                            <p:strVal val="ppt_y"/>
                                          </p:val>
                                        </p:tav>
                                      </p:tavLst>
                                    </p:anim>
                                    <p:set>
                                      <p:cBhvr>
                                        <p:cTn id="299" dur="1" fill="hold">
                                          <p:stCondLst>
                                            <p:cond delay="1999"/>
                                          </p:stCondLst>
                                        </p:cTn>
                                        <p:tgtEl>
                                          <p:spTgt spid="15"/>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18"/>
                                        </p:tgtEl>
                                        <p:attrNameLst>
                                          <p:attrName>ppt_x</p:attrName>
                                        </p:attrNameLst>
                                      </p:cBhvr>
                                      <p:tavLst>
                                        <p:tav tm="0">
                                          <p:val>
                                            <p:strVal val="ppt_x"/>
                                          </p:val>
                                        </p:tav>
                                        <p:tav tm="100000">
                                          <p:val>
                                            <p:strVal val="0-ppt_w/2"/>
                                          </p:val>
                                        </p:tav>
                                      </p:tavLst>
                                    </p:anim>
                                    <p:anim calcmode="lin" valueType="num">
                                      <p:cBhvr additive="base">
                                        <p:cTn id="302" dur="2000"/>
                                        <p:tgtEl>
                                          <p:spTgt spid="18"/>
                                        </p:tgtEl>
                                        <p:attrNameLst>
                                          <p:attrName>ppt_y</p:attrName>
                                        </p:attrNameLst>
                                      </p:cBhvr>
                                      <p:tavLst>
                                        <p:tav tm="0">
                                          <p:val>
                                            <p:strVal val="ppt_y"/>
                                          </p:val>
                                        </p:tav>
                                        <p:tav tm="100000">
                                          <p:val>
                                            <p:strVal val="ppt_y"/>
                                          </p:val>
                                        </p:tav>
                                      </p:tavLst>
                                    </p:anim>
                                    <p:set>
                                      <p:cBhvr>
                                        <p:cTn id="303" dur="1" fill="hold">
                                          <p:stCondLst>
                                            <p:cond delay="1999"/>
                                          </p:stCondLst>
                                        </p:cTn>
                                        <p:tgtEl>
                                          <p:spTgt spid="18"/>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20"/>
                                        </p:tgtEl>
                                        <p:attrNameLst>
                                          <p:attrName>ppt_x</p:attrName>
                                        </p:attrNameLst>
                                      </p:cBhvr>
                                      <p:tavLst>
                                        <p:tav tm="0">
                                          <p:val>
                                            <p:strVal val="ppt_x"/>
                                          </p:val>
                                        </p:tav>
                                        <p:tav tm="100000">
                                          <p:val>
                                            <p:strVal val="0-ppt_w/2"/>
                                          </p:val>
                                        </p:tav>
                                      </p:tavLst>
                                    </p:anim>
                                    <p:anim calcmode="lin" valueType="num">
                                      <p:cBhvr additive="base">
                                        <p:cTn id="306" dur="2000"/>
                                        <p:tgtEl>
                                          <p:spTgt spid="20"/>
                                        </p:tgtEl>
                                        <p:attrNameLst>
                                          <p:attrName>ppt_y</p:attrName>
                                        </p:attrNameLst>
                                      </p:cBhvr>
                                      <p:tavLst>
                                        <p:tav tm="0">
                                          <p:val>
                                            <p:strVal val="ppt_y"/>
                                          </p:val>
                                        </p:tav>
                                        <p:tav tm="100000">
                                          <p:val>
                                            <p:strVal val="ppt_y"/>
                                          </p:val>
                                        </p:tav>
                                      </p:tavLst>
                                    </p:anim>
                                    <p:set>
                                      <p:cBhvr>
                                        <p:cTn id="307" dur="1" fill="hold">
                                          <p:stCondLst>
                                            <p:cond delay="1999"/>
                                          </p:stCondLst>
                                        </p:cTn>
                                        <p:tgtEl>
                                          <p:spTgt spid="20"/>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1"/>
                                        </p:tgtEl>
                                        <p:attrNameLst>
                                          <p:attrName>ppt_x</p:attrName>
                                        </p:attrNameLst>
                                      </p:cBhvr>
                                      <p:tavLst>
                                        <p:tav tm="0">
                                          <p:val>
                                            <p:strVal val="ppt_x"/>
                                          </p:val>
                                        </p:tav>
                                        <p:tav tm="100000">
                                          <p:val>
                                            <p:strVal val="0-ppt_w/2"/>
                                          </p:val>
                                        </p:tav>
                                      </p:tavLst>
                                    </p:anim>
                                    <p:anim calcmode="lin" valueType="num">
                                      <p:cBhvr additive="base">
                                        <p:cTn id="310" dur="2000"/>
                                        <p:tgtEl>
                                          <p:spTgt spid="21"/>
                                        </p:tgtEl>
                                        <p:attrNameLst>
                                          <p:attrName>ppt_y</p:attrName>
                                        </p:attrNameLst>
                                      </p:cBhvr>
                                      <p:tavLst>
                                        <p:tav tm="0">
                                          <p:val>
                                            <p:strVal val="ppt_y"/>
                                          </p:val>
                                        </p:tav>
                                        <p:tav tm="100000">
                                          <p:val>
                                            <p:strVal val="ppt_y"/>
                                          </p:val>
                                        </p:tav>
                                      </p:tavLst>
                                    </p:anim>
                                    <p:set>
                                      <p:cBhvr>
                                        <p:cTn id="311" dur="1" fill="hold">
                                          <p:stCondLst>
                                            <p:cond delay="1999"/>
                                          </p:stCondLst>
                                        </p:cTn>
                                        <p:tgtEl>
                                          <p:spTgt spid="21"/>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24"/>
                                        </p:tgtEl>
                                        <p:attrNameLst>
                                          <p:attrName>ppt_x</p:attrName>
                                        </p:attrNameLst>
                                      </p:cBhvr>
                                      <p:tavLst>
                                        <p:tav tm="0">
                                          <p:val>
                                            <p:strVal val="ppt_x"/>
                                          </p:val>
                                        </p:tav>
                                        <p:tav tm="100000">
                                          <p:val>
                                            <p:strVal val="0-ppt_w/2"/>
                                          </p:val>
                                        </p:tav>
                                      </p:tavLst>
                                    </p:anim>
                                    <p:anim calcmode="lin" valueType="num">
                                      <p:cBhvr additive="base">
                                        <p:cTn id="314" dur="2000"/>
                                        <p:tgtEl>
                                          <p:spTgt spid="24"/>
                                        </p:tgtEl>
                                        <p:attrNameLst>
                                          <p:attrName>ppt_y</p:attrName>
                                        </p:attrNameLst>
                                      </p:cBhvr>
                                      <p:tavLst>
                                        <p:tav tm="0">
                                          <p:val>
                                            <p:strVal val="ppt_y"/>
                                          </p:val>
                                        </p:tav>
                                        <p:tav tm="100000">
                                          <p:val>
                                            <p:strVal val="ppt_y"/>
                                          </p:val>
                                        </p:tav>
                                      </p:tavLst>
                                    </p:anim>
                                    <p:set>
                                      <p:cBhvr>
                                        <p:cTn id="315" dur="1" fill="hold">
                                          <p:stCondLst>
                                            <p:cond delay="1999"/>
                                          </p:stCondLst>
                                        </p:cTn>
                                        <p:tgtEl>
                                          <p:spTgt spid="24"/>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25"/>
                                        </p:tgtEl>
                                        <p:attrNameLst>
                                          <p:attrName>ppt_x</p:attrName>
                                        </p:attrNameLst>
                                      </p:cBhvr>
                                      <p:tavLst>
                                        <p:tav tm="0">
                                          <p:val>
                                            <p:strVal val="ppt_x"/>
                                          </p:val>
                                        </p:tav>
                                        <p:tav tm="100000">
                                          <p:val>
                                            <p:strVal val="0-ppt_w/2"/>
                                          </p:val>
                                        </p:tav>
                                      </p:tavLst>
                                    </p:anim>
                                    <p:anim calcmode="lin" valueType="num">
                                      <p:cBhvr additive="base">
                                        <p:cTn id="318" dur="2000"/>
                                        <p:tgtEl>
                                          <p:spTgt spid="25"/>
                                        </p:tgtEl>
                                        <p:attrNameLst>
                                          <p:attrName>ppt_y</p:attrName>
                                        </p:attrNameLst>
                                      </p:cBhvr>
                                      <p:tavLst>
                                        <p:tav tm="0">
                                          <p:val>
                                            <p:strVal val="ppt_y"/>
                                          </p:val>
                                        </p:tav>
                                        <p:tav tm="100000">
                                          <p:val>
                                            <p:strVal val="ppt_y"/>
                                          </p:val>
                                        </p:tav>
                                      </p:tavLst>
                                    </p:anim>
                                    <p:set>
                                      <p:cBhvr>
                                        <p:cTn id="319" dur="1" fill="hold">
                                          <p:stCondLst>
                                            <p:cond delay="1999"/>
                                          </p:stCondLst>
                                        </p:cTn>
                                        <p:tgtEl>
                                          <p:spTgt spid="25"/>
                                        </p:tgtEl>
                                        <p:attrNameLst>
                                          <p:attrName>style.visibility</p:attrName>
                                        </p:attrNameLst>
                                      </p:cBhvr>
                                      <p:to>
                                        <p:strVal val="hidden"/>
                                      </p:to>
                                    </p:set>
                                  </p:childTnLst>
                                </p:cTn>
                              </p:par>
                              <p:par>
                                <p:cTn id="320" presetID="8" presetClass="emph" presetSubtype="0" fill="hold" grpId="3" nodeType="withEffect">
                                  <p:stCondLst>
                                    <p:cond delay="0"/>
                                  </p:stCondLst>
                                  <p:childTnLst>
                                    <p:animRot by="-21600000">
                                      <p:cBhvr>
                                        <p:cTn id="321" dur="2000" fill="hold"/>
                                        <p:tgtEl>
                                          <p:spTgt spid="3"/>
                                        </p:tgtEl>
                                        <p:attrNameLst>
                                          <p:attrName>r</p:attrName>
                                        </p:attrNameLst>
                                      </p:cBhvr>
                                    </p:animRot>
                                  </p:childTnLst>
                                </p:cTn>
                              </p:par>
                              <p:par>
                                <p:cTn id="322" presetID="8" presetClass="emph" presetSubtype="0" fill="hold" grpId="3" nodeType="withEffect">
                                  <p:stCondLst>
                                    <p:cond delay="0"/>
                                  </p:stCondLst>
                                  <p:childTnLst>
                                    <p:animRot by="-21600000">
                                      <p:cBhvr>
                                        <p:cTn id="323" dur="2000" fill="hold"/>
                                        <p:tgtEl>
                                          <p:spTgt spid="6"/>
                                        </p:tgtEl>
                                        <p:attrNameLst>
                                          <p:attrName>r</p:attrName>
                                        </p:attrNameLst>
                                      </p:cBhvr>
                                    </p:animRot>
                                  </p:childTnLst>
                                </p:cTn>
                              </p:par>
                              <p:par>
                                <p:cTn id="324" presetID="8" presetClass="emph" presetSubtype="0" fill="hold" grpId="3" nodeType="withEffect">
                                  <p:stCondLst>
                                    <p:cond delay="0"/>
                                  </p:stCondLst>
                                  <p:childTnLst>
                                    <p:animRot by="-21600000">
                                      <p:cBhvr>
                                        <p:cTn id="325" dur="2000" fill="hold"/>
                                        <p:tgtEl>
                                          <p:spTgt spid="8"/>
                                        </p:tgtEl>
                                        <p:attrNameLst>
                                          <p:attrName>r</p:attrName>
                                        </p:attrNameLst>
                                      </p:cBhvr>
                                    </p:animRot>
                                  </p:childTnLst>
                                </p:cTn>
                              </p:par>
                              <p:par>
                                <p:cTn id="326" presetID="8" presetClass="emph" presetSubtype="0" fill="hold" grpId="3" nodeType="withEffect">
                                  <p:stCondLst>
                                    <p:cond delay="0"/>
                                  </p:stCondLst>
                                  <p:childTnLst>
                                    <p:animRot by="-21600000">
                                      <p:cBhvr>
                                        <p:cTn id="327" dur="2000" fill="hold"/>
                                        <p:tgtEl>
                                          <p:spTgt spid="9"/>
                                        </p:tgtEl>
                                        <p:attrNameLst>
                                          <p:attrName>r</p:attrName>
                                        </p:attrNameLst>
                                      </p:cBhvr>
                                    </p:animRot>
                                  </p:childTnLst>
                                </p:cTn>
                              </p:par>
                              <p:par>
                                <p:cTn id="328" presetID="8" presetClass="emph" presetSubtype="0" fill="hold" grpId="3" nodeType="withEffect">
                                  <p:stCondLst>
                                    <p:cond delay="0"/>
                                  </p:stCondLst>
                                  <p:childTnLst>
                                    <p:animRot by="-21600000">
                                      <p:cBhvr>
                                        <p:cTn id="329" dur="2000" fill="hold"/>
                                        <p:tgtEl>
                                          <p:spTgt spid="12"/>
                                        </p:tgtEl>
                                        <p:attrNameLst>
                                          <p:attrName>r</p:attrName>
                                        </p:attrNameLst>
                                      </p:cBhvr>
                                    </p:animRot>
                                  </p:childTnLst>
                                </p:cTn>
                              </p:par>
                              <p:par>
                                <p:cTn id="330" presetID="8" presetClass="emph" presetSubtype="0" fill="hold" grpId="3" nodeType="withEffect">
                                  <p:stCondLst>
                                    <p:cond delay="0"/>
                                  </p:stCondLst>
                                  <p:childTnLst>
                                    <p:animRot by="-21600000">
                                      <p:cBhvr>
                                        <p:cTn id="331" dur="2000" fill="hold"/>
                                        <p:tgtEl>
                                          <p:spTgt spid="14"/>
                                        </p:tgtEl>
                                        <p:attrNameLst>
                                          <p:attrName>r</p:attrName>
                                        </p:attrNameLst>
                                      </p:cBhvr>
                                    </p:animRot>
                                  </p:childTnLst>
                                </p:cTn>
                              </p:par>
                              <p:par>
                                <p:cTn id="332" presetID="8" presetClass="emph" presetSubtype="0" fill="hold" grpId="3" nodeType="withEffect">
                                  <p:stCondLst>
                                    <p:cond delay="0"/>
                                  </p:stCondLst>
                                  <p:childTnLst>
                                    <p:animRot by="-21600000">
                                      <p:cBhvr>
                                        <p:cTn id="333" dur="2000" fill="hold"/>
                                        <p:tgtEl>
                                          <p:spTgt spid="15"/>
                                        </p:tgtEl>
                                        <p:attrNameLst>
                                          <p:attrName>r</p:attrName>
                                        </p:attrNameLst>
                                      </p:cBhvr>
                                    </p:animRot>
                                  </p:childTnLst>
                                </p:cTn>
                              </p:par>
                              <p:par>
                                <p:cTn id="334" presetID="8" presetClass="emph" presetSubtype="0" fill="hold" grpId="3" nodeType="withEffect">
                                  <p:stCondLst>
                                    <p:cond delay="0"/>
                                  </p:stCondLst>
                                  <p:childTnLst>
                                    <p:animRot by="-21600000">
                                      <p:cBhvr>
                                        <p:cTn id="335" dur="2000" fill="hold"/>
                                        <p:tgtEl>
                                          <p:spTgt spid="18"/>
                                        </p:tgtEl>
                                        <p:attrNameLst>
                                          <p:attrName>r</p:attrName>
                                        </p:attrNameLst>
                                      </p:cBhvr>
                                    </p:animRot>
                                  </p:childTnLst>
                                </p:cTn>
                              </p:par>
                              <p:par>
                                <p:cTn id="336" presetID="8" presetClass="emph" presetSubtype="0" fill="hold" grpId="3" nodeType="withEffect">
                                  <p:stCondLst>
                                    <p:cond delay="0"/>
                                  </p:stCondLst>
                                  <p:childTnLst>
                                    <p:animRot by="-21600000">
                                      <p:cBhvr>
                                        <p:cTn id="337" dur="2000" fill="hold"/>
                                        <p:tgtEl>
                                          <p:spTgt spid="20"/>
                                        </p:tgtEl>
                                        <p:attrNameLst>
                                          <p:attrName>r</p:attrName>
                                        </p:attrNameLst>
                                      </p:cBhvr>
                                    </p:animRot>
                                  </p:childTnLst>
                                </p:cTn>
                              </p:par>
                              <p:par>
                                <p:cTn id="338" presetID="8" presetClass="emph" presetSubtype="0" fill="hold" grpId="3" nodeType="withEffect">
                                  <p:stCondLst>
                                    <p:cond delay="0"/>
                                  </p:stCondLst>
                                  <p:childTnLst>
                                    <p:animRot by="-21600000">
                                      <p:cBhvr>
                                        <p:cTn id="339" dur="2000" fill="hold"/>
                                        <p:tgtEl>
                                          <p:spTgt spid="21"/>
                                        </p:tgtEl>
                                        <p:attrNameLst>
                                          <p:attrName>r</p:attrName>
                                        </p:attrNameLst>
                                      </p:cBhvr>
                                    </p:animRot>
                                  </p:childTnLst>
                                </p:cTn>
                              </p:par>
                              <p:par>
                                <p:cTn id="340" presetID="8" presetClass="emph" presetSubtype="0" fill="hold" grpId="3" nodeType="withEffect">
                                  <p:stCondLst>
                                    <p:cond delay="0"/>
                                  </p:stCondLst>
                                  <p:childTnLst>
                                    <p:animRot by="-21600000">
                                      <p:cBhvr>
                                        <p:cTn id="341" dur="2000" fill="hold"/>
                                        <p:tgtEl>
                                          <p:spTgt spid="24"/>
                                        </p:tgtEl>
                                        <p:attrNameLst>
                                          <p:attrName>r</p:attrName>
                                        </p:attrNameLst>
                                      </p:cBhvr>
                                    </p:animRot>
                                  </p:childTnLst>
                                </p:cTn>
                              </p:par>
                              <p:par>
                                <p:cTn id="342" presetID="8" presetClass="emph" presetSubtype="0" fill="hold" grpId="3" nodeType="withEffect">
                                  <p:stCondLst>
                                    <p:cond delay="0"/>
                                  </p:stCondLst>
                                  <p:childTnLst>
                                    <p:animRot by="-21600000">
                                      <p:cBhvr>
                                        <p:cTn id="343" dur="2000" fill="hold"/>
                                        <p:tgtEl>
                                          <p:spTgt spid="25"/>
                                        </p:tgtEl>
                                        <p:attrNameLst>
                                          <p:attrName>r</p:attrName>
                                        </p:attrNameLst>
                                      </p:cBhvr>
                                    </p:animRot>
                                  </p:childTnLst>
                                </p:cTn>
                              </p:par>
                              <p:par>
                                <p:cTn id="344" presetID="8" presetClass="emph" presetSubtype="0" fill="hold" grpId="3" nodeType="withEffect">
                                  <p:stCondLst>
                                    <p:cond delay="0"/>
                                  </p:stCondLst>
                                  <p:childTnLst>
                                    <p:animRot by="21600000">
                                      <p:cBhvr>
                                        <p:cTn id="345" dur="2000" fill="hold"/>
                                        <p:tgtEl>
                                          <p:spTgt spid="4"/>
                                        </p:tgtEl>
                                        <p:attrNameLst>
                                          <p:attrName>r</p:attrName>
                                        </p:attrNameLst>
                                      </p:cBhvr>
                                    </p:animRot>
                                  </p:childTnLst>
                                </p:cTn>
                              </p:par>
                              <p:par>
                                <p:cTn id="346" presetID="8" presetClass="emph" presetSubtype="0" fill="hold" grpId="3" nodeType="withEffect">
                                  <p:stCondLst>
                                    <p:cond delay="0"/>
                                  </p:stCondLst>
                                  <p:childTnLst>
                                    <p:animRot by="21600000">
                                      <p:cBhvr>
                                        <p:cTn id="347" dur="2000" fill="hold"/>
                                        <p:tgtEl>
                                          <p:spTgt spid="5"/>
                                        </p:tgtEl>
                                        <p:attrNameLst>
                                          <p:attrName>r</p:attrName>
                                        </p:attrNameLst>
                                      </p:cBhvr>
                                    </p:animRot>
                                  </p:childTnLst>
                                </p:cTn>
                              </p:par>
                              <p:par>
                                <p:cTn id="348" presetID="8" presetClass="emph" presetSubtype="0" fill="hold" grpId="3" nodeType="withEffect">
                                  <p:stCondLst>
                                    <p:cond delay="0"/>
                                  </p:stCondLst>
                                  <p:childTnLst>
                                    <p:animRot by="21600000">
                                      <p:cBhvr>
                                        <p:cTn id="349" dur="2000" fill="hold"/>
                                        <p:tgtEl>
                                          <p:spTgt spid="7"/>
                                        </p:tgtEl>
                                        <p:attrNameLst>
                                          <p:attrName>r</p:attrName>
                                        </p:attrNameLst>
                                      </p:cBhvr>
                                    </p:animRot>
                                  </p:childTnLst>
                                </p:cTn>
                              </p:par>
                              <p:par>
                                <p:cTn id="350" presetID="8" presetClass="emph" presetSubtype="0" fill="hold" grpId="3" nodeType="withEffect">
                                  <p:stCondLst>
                                    <p:cond delay="0"/>
                                  </p:stCondLst>
                                  <p:childTnLst>
                                    <p:animRot by="21600000">
                                      <p:cBhvr>
                                        <p:cTn id="351" dur="2000" fill="hold"/>
                                        <p:tgtEl>
                                          <p:spTgt spid="10"/>
                                        </p:tgtEl>
                                        <p:attrNameLst>
                                          <p:attrName>r</p:attrName>
                                        </p:attrNameLst>
                                      </p:cBhvr>
                                    </p:animRot>
                                  </p:childTnLst>
                                </p:cTn>
                              </p:par>
                              <p:par>
                                <p:cTn id="352" presetID="8" presetClass="emph" presetSubtype="0" fill="hold" grpId="3" nodeType="withEffect">
                                  <p:stCondLst>
                                    <p:cond delay="0"/>
                                  </p:stCondLst>
                                  <p:childTnLst>
                                    <p:animRot by="21600000">
                                      <p:cBhvr>
                                        <p:cTn id="353" dur="2000" fill="hold"/>
                                        <p:tgtEl>
                                          <p:spTgt spid="11"/>
                                        </p:tgtEl>
                                        <p:attrNameLst>
                                          <p:attrName>r</p:attrName>
                                        </p:attrNameLst>
                                      </p:cBhvr>
                                    </p:animRot>
                                  </p:childTnLst>
                                </p:cTn>
                              </p:par>
                              <p:par>
                                <p:cTn id="354" presetID="8" presetClass="emph" presetSubtype="0" fill="hold" grpId="3" nodeType="withEffect">
                                  <p:stCondLst>
                                    <p:cond delay="0"/>
                                  </p:stCondLst>
                                  <p:childTnLst>
                                    <p:animRot by="21600000">
                                      <p:cBhvr>
                                        <p:cTn id="355" dur="2000" fill="hold"/>
                                        <p:tgtEl>
                                          <p:spTgt spid="13"/>
                                        </p:tgtEl>
                                        <p:attrNameLst>
                                          <p:attrName>r</p:attrName>
                                        </p:attrNameLst>
                                      </p:cBhvr>
                                    </p:animRot>
                                  </p:childTnLst>
                                </p:cTn>
                              </p:par>
                              <p:par>
                                <p:cTn id="356" presetID="8" presetClass="emph" presetSubtype="0" fill="hold" grpId="3" nodeType="withEffect">
                                  <p:stCondLst>
                                    <p:cond delay="0"/>
                                  </p:stCondLst>
                                  <p:childTnLst>
                                    <p:animRot by="21600000">
                                      <p:cBhvr>
                                        <p:cTn id="357" dur="2000" fill="hold"/>
                                        <p:tgtEl>
                                          <p:spTgt spid="16"/>
                                        </p:tgtEl>
                                        <p:attrNameLst>
                                          <p:attrName>r</p:attrName>
                                        </p:attrNameLst>
                                      </p:cBhvr>
                                    </p:animRot>
                                  </p:childTnLst>
                                </p:cTn>
                              </p:par>
                              <p:par>
                                <p:cTn id="358" presetID="8" presetClass="emph" presetSubtype="0" fill="hold" grpId="3" nodeType="withEffect">
                                  <p:stCondLst>
                                    <p:cond delay="0"/>
                                  </p:stCondLst>
                                  <p:childTnLst>
                                    <p:animRot by="21600000">
                                      <p:cBhvr>
                                        <p:cTn id="359" dur="2000" fill="hold"/>
                                        <p:tgtEl>
                                          <p:spTgt spid="17"/>
                                        </p:tgtEl>
                                        <p:attrNameLst>
                                          <p:attrName>r</p:attrName>
                                        </p:attrNameLst>
                                      </p:cBhvr>
                                    </p:animRot>
                                  </p:childTnLst>
                                </p:cTn>
                              </p:par>
                              <p:par>
                                <p:cTn id="360" presetID="8" presetClass="emph" presetSubtype="0" fill="hold" grpId="3" nodeType="withEffect">
                                  <p:stCondLst>
                                    <p:cond delay="0"/>
                                  </p:stCondLst>
                                  <p:childTnLst>
                                    <p:animRot by="21600000">
                                      <p:cBhvr>
                                        <p:cTn id="361" dur="2000" fill="hold"/>
                                        <p:tgtEl>
                                          <p:spTgt spid="19"/>
                                        </p:tgtEl>
                                        <p:attrNameLst>
                                          <p:attrName>r</p:attrName>
                                        </p:attrNameLst>
                                      </p:cBhvr>
                                    </p:animRot>
                                  </p:childTnLst>
                                </p:cTn>
                              </p:par>
                              <p:par>
                                <p:cTn id="362" presetID="8" presetClass="emph" presetSubtype="0" fill="hold" grpId="3" nodeType="withEffect">
                                  <p:stCondLst>
                                    <p:cond delay="0"/>
                                  </p:stCondLst>
                                  <p:childTnLst>
                                    <p:animRot by="21600000">
                                      <p:cBhvr>
                                        <p:cTn id="363" dur="2000" fill="hold"/>
                                        <p:tgtEl>
                                          <p:spTgt spid="22"/>
                                        </p:tgtEl>
                                        <p:attrNameLst>
                                          <p:attrName>r</p:attrName>
                                        </p:attrNameLst>
                                      </p:cBhvr>
                                    </p:animRot>
                                  </p:childTnLst>
                                </p:cTn>
                              </p:par>
                              <p:par>
                                <p:cTn id="364" presetID="8" presetClass="emph" presetSubtype="0" fill="hold" grpId="3" nodeType="withEffect">
                                  <p:stCondLst>
                                    <p:cond delay="0"/>
                                  </p:stCondLst>
                                  <p:childTnLst>
                                    <p:animRot by="21600000">
                                      <p:cBhvr>
                                        <p:cTn id="365" dur="2000" fill="hold"/>
                                        <p:tgtEl>
                                          <p:spTgt spid="23"/>
                                        </p:tgtEl>
                                        <p:attrNameLst>
                                          <p:attrName>r</p:attrName>
                                        </p:attrNameLst>
                                      </p:cBhvr>
                                    </p:animRot>
                                  </p:childTnLst>
                                </p:cTn>
                              </p:par>
                              <p:par>
                                <p:cTn id="366" presetID="8" presetClass="emph" presetSubtype="0" fill="hold" grpId="3" nodeType="withEffect">
                                  <p:stCondLst>
                                    <p:cond delay="0"/>
                                  </p:stCondLst>
                                  <p:childTnLst>
                                    <p:animRot by="21600000">
                                      <p:cBhvr>
                                        <p:cTn id="367" dur="2000" fill="hold"/>
                                        <p:tgtEl>
                                          <p:spTgt spid="26"/>
                                        </p:tgtEl>
                                        <p:attrNameLst>
                                          <p:attrName>r</p:attrName>
                                        </p:attrNameLst>
                                      </p:cBhvr>
                                    </p:animRot>
                                  </p:childTnLst>
                                </p:cTn>
                              </p:par>
                              <p:par>
                                <p:cTn id="368" presetID="17" presetClass="entr" presetSubtype="10"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ppt_w</p:attrName>
                                        </p:attrNameLst>
                                      </p:cBhvr>
                                      <p:tavLst>
                                        <p:tav tm="0">
                                          <p:val>
                                            <p:fltVal val="0"/>
                                          </p:val>
                                        </p:tav>
                                        <p:tav tm="100000">
                                          <p:val>
                                            <p:strVal val="#ppt_w"/>
                                          </p:val>
                                        </p:tav>
                                      </p:tavLst>
                                    </p:anim>
                                    <p:anim calcmode="lin" valueType="num">
                                      <p:cBhvr>
                                        <p:cTn id="3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3c9468b350028b7330570ce457a2d9b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00232" y="-1"/>
            <a:ext cx="2214578" cy="646789"/>
          </a:xfrm>
          <a:prstGeom prst="rect">
            <a:avLst/>
          </a:prstGeom>
          <a:effectLst>
            <a:reflection blurRad="6350" stA="50000" endA="300" endPos="90000" dir="5400000" sy="-100000" algn="bl" rotWithShape="0"/>
          </a:effectLst>
        </p:spPr>
      </p:pic>
      <p:pic>
        <p:nvPicPr>
          <p:cNvPr id="4" name="3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642923"/>
            <a:ext cx="2214578" cy="646789"/>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00232" y="1339462"/>
            <a:ext cx="2214578" cy="646789"/>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1982386"/>
            <a:ext cx="2214578" cy="646789"/>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2514324"/>
            <a:ext cx="2214578" cy="646789"/>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143108" y="3157248"/>
            <a:ext cx="2214578" cy="646789"/>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3853787"/>
            <a:ext cx="2214578" cy="646789"/>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143108" y="4496711"/>
            <a:ext cx="2214578" cy="646789"/>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00498" y="-1"/>
            <a:ext cx="2023876" cy="646789"/>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642923"/>
            <a:ext cx="2023876" cy="646789"/>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00498" y="1339462"/>
            <a:ext cx="2023876" cy="646789"/>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1982386"/>
            <a:ext cx="2023876" cy="646789"/>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2514324"/>
            <a:ext cx="2023876" cy="646789"/>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643374" y="3157248"/>
            <a:ext cx="2023876" cy="646789"/>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3853787"/>
            <a:ext cx="2023876" cy="646789"/>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643374" y="4496711"/>
            <a:ext cx="2023876" cy="646789"/>
          </a:xfrm>
          <a:prstGeom prst="rect">
            <a:avLst/>
          </a:prstGeom>
          <a:effectLst>
            <a:reflection blurRad="6350" stA="50000" endA="300" endPos="90000" dir="5400000" sy="-100000" algn="bl" rotWithShape="0"/>
          </a:effectLst>
        </p:spPr>
      </p:pic>
      <p:sp>
        <p:nvSpPr>
          <p:cNvPr id="19" name="18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3" presetClass="entr" presetSubtype="5"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blinds(vertical)">
                                      <p:cBhvr>
                                        <p:cTn id="73" dur="2000"/>
                                        <p:tgtEl>
                                          <p:spTgt spid="3"/>
                                        </p:tgtEl>
                                      </p:cBhvr>
                                    </p:animEffect>
                                  </p:childTnLst>
                                </p:cTn>
                              </p:par>
                              <p:par>
                                <p:cTn id="74" presetID="3" presetClass="entr" presetSubtype="5"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linds(vertical)">
                                      <p:cBhvr>
                                        <p:cTn id="76" dur="2000"/>
                                        <p:tgtEl>
                                          <p:spTgt spid="4"/>
                                        </p:tgtEl>
                                      </p:cBhvr>
                                    </p:animEffect>
                                  </p:childTnLst>
                                </p:cTn>
                              </p:par>
                              <p:par>
                                <p:cTn id="77" presetID="3" presetClass="entr" presetSubtype="5"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blinds(vertical)">
                                      <p:cBhvr>
                                        <p:cTn id="79" dur="2000"/>
                                        <p:tgtEl>
                                          <p:spTgt spid="5"/>
                                        </p:tgtEl>
                                      </p:cBhvr>
                                    </p:animEffect>
                                  </p:childTnLst>
                                </p:cTn>
                              </p:par>
                              <p:par>
                                <p:cTn id="80" presetID="3" presetClass="entr" presetSubtype="5"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blinds(vertical)">
                                      <p:cBhvr>
                                        <p:cTn id="82" dur="2000"/>
                                        <p:tgtEl>
                                          <p:spTgt spid="6"/>
                                        </p:tgtEl>
                                      </p:cBhvr>
                                    </p:animEffect>
                                  </p:childTnLst>
                                </p:cTn>
                              </p:par>
                              <p:par>
                                <p:cTn id="83" presetID="3" presetClass="entr" presetSubtype="5" fill="hold"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linds(vertical)">
                                      <p:cBhvr>
                                        <p:cTn id="85" dur="2000"/>
                                        <p:tgtEl>
                                          <p:spTgt spid="7"/>
                                        </p:tgtEl>
                                      </p:cBhvr>
                                    </p:animEffect>
                                  </p:childTnLst>
                                </p:cTn>
                              </p:par>
                              <p:par>
                                <p:cTn id="86" presetID="3" presetClass="entr" presetSubtype="5" fill="hold"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blinds(vertical)">
                                      <p:cBhvr>
                                        <p:cTn id="88" dur="2000"/>
                                        <p:tgtEl>
                                          <p:spTgt spid="8"/>
                                        </p:tgtEl>
                                      </p:cBhvr>
                                    </p:animEffect>
                                  </p:childTnLst>
                                </p:cTn>
                              </p:par>
                              <p:par>
                                <p:cTn id="89" presetID="3" presetClass="entr" presetSubtype="5"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blinds(vertical)">
                                      <p:cBhvr>
                                        <p:cTn id="91" dur="2000"/>
                                        <p:tgtEl>
                                          <p:spTgt spid="9"/>
                                        </p:tgtEl>
                                      </p:cBhvr>
                                    </p:animEffect>
                                  </p:childTnLst>
                                </p:cTn>
                              </p:par>
                              <p:par>
                                <p:cTn id="92" presetID="3"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blinds(vertical)">
                                      <p:cBhvr>
                                        <p:cTn id="94" dur="2000"/>
                                        <p:tgtEl>
                                          <p:spTgt spid="10"/>
                                        </p:tgtEl>
                                      </p:cBhvr>
                                    </p:animEffect>
                                  </p:childTnLst>
                                </p:cTn>
                              </p:par>
                              <p:par>
                                <p:cTn id="95" presetID="3" presetClass="entr" presetSubtype="5"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blinds(vertical)">
                                      <p:cBhvr>
                                        <p:cTn id="97" dur="2000"/>
                                        <p:tgtEl>
                                          <p:spTgt spid="11"/>
                                        </p:tgtEl>
                                      </p:cBhvr>
                                    </p:animEffect>
                                  </p:childTnLst>
                                </p:cTn>
                              </p:par>
                              <p:par>
                                <p:cTn id="98" presetID="3" presetClass="entr" presetSubtype="5" fill="hold"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blinds(vertical)">
                                      <p:cBhvr>
                                        <p:cTn id="100" dur="2000"/>
                                        <p:tgtEl>
                                          <p:spTgt spid="12"/>
                                        </p:tgtEl>
                                      </p:cBhvr>
                                    </p:animEffect>
                                  </p:childTnLst>
                                </p:cTn>
                              </p:par>
                              <p:par>
                                <p:cTn id="101" presetID="3" presetClass="entr" presetSubtype="5"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blinds(vertical)">
                                      <p:cBhvr>
                                        <p:cTn id="103" dur="2000"/>
                                        <p:tgtEl>
                                          <p:spTgt spid="13"/>
                                        </p:tgtEl>
                                      </p:cBhvr>
                                    </p:animEffect>
                                  </p:childTnLst>
                                </p:cTn>
                              </p:par>
                              <p:par>
                                <p:cTn id="104" presetID="3" presetClass="entr" presetSubtype="5"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blinds(vertical)">
                                      <p:cBhvr>
                                        <p:cTn id="106" dur="2000"/>
                                        <p:tgtEl>
                                          <p:spTgt spid="14"/>
                                        </p:tgtEl>
                                      </p:cBhvr>
                                    </p:animEffect>
                                  </p:childTnLst>
                                </p:cTn>
                              </p:par>
                              <p:par>
                                <p:cTn id="107" presetID="3" presetClass="entr" presetSubtype="5" fill="hold"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blinds(vertical)">
                                      <p:cBhvr>
                                        <p:cTn id="109" dur="2000"/>
                                        <p:tgtEl>
                                          <p:spTgt spid="15"/>
                                        </p:tgtEl>
                                      </p:cBhvr>
                                    </p:animEffect>
                                  </p:childTnLst>
                                </p:cTn>
                              </p:par>
                              <p:par>
                                <p:cTn id="110" presetID="3" presetClass="entr" presetSubtype="5" fill="hold"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blinds(vertical)">
                                      <p:cBhvr>
                                        <p:cTn id="112" dur="2000"/>
                                        <p:tgtEl>
                                          <p:spTgt spid="16"/>
                                        </p:tgtEl>
                                      </p:cBhvr>
                                    </p:animEffect>
                                  </p:childTnLst>
                                </p:cTn>
                              </p:par>
                              <p:par>
                                <p:cTn id="113" presetID="3" presetClass="entr" presetSubtype="5" fill="hold"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blinds(vertical)">
                                      <p:cBhvr>
                                        <p:cTn id="115" dur="2000"/>
                                        <p:tgtEl>
                                          <p:spTgt spid="17"/>
                                        </p:tgtEl>
                                      </p:cBhvr>
                                    </p:animEffect>
                                  </p:childTnLst>
                                </p:cTn>
                              </p:par>
                              <p:par>
                                <p:cTn id="116" presetID="3" presetClass="entr" presetSubtype="5"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blinds(vertical)">
                                      <p:cBhvr>
                                        <p:cTn id="118" dur="2000"/>
                                        <p:tgtEl>
                                          <p:spTgt spid="18"/>
                                        </p:tgtEl>
                                      </p:cBhvr>
                                    </p:animEffect>
                                  </p:childTnLst>
                                </p:cTn>
                              </p:par>
                              <p:par>
                                <p:cTn id="119" presetID="8" presetClass="emph" presetSubtype="0" fill="hold" nodeType="withEffect">
                                  <p:stCondLst>
                                    <p:cond delay="0"/>
                                  </p:stCondLst>
                                  <p:childTnLst>
                                    <p:animRot by="21600000">
                                      <p:cBhvr>
                                        <p:cTn id="120" dur="2000" fill="hold"/>
                                        <p:tgtEl>
                                          <p:spTgt spid="3"/>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2"/>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5"/>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6"/>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8"/>
                                        </p:tgtEl>
                                        <p:attrNameLst>
                                          <p:attrName>r</p:attrName>
                                        </p:attrNameLst>
                                      </p:cBhvr>
                                    </p:animRot>
                                  </p:childTnLst>
                                </p:cTn>
                              </p:par>
                            </p:childTnLst>
                          </p:cTn>
                        </p:par>
                        <p:par>
                          <p:cTn id="151" fill="hold">
                            <p:stCondLst>
                              <p:cond delay="2000"/>
                            </p:stCondLst>
                            <p:childTnLst>
                              <p:par>
                                <p:cTn id="152" presetID="2" presetClass="exit" presetSubtype="2"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5"/>
                                        </p:tgtEl>
                                        <p:attrNameLst>
                                          <p:attrName>ppt_x</p:attrName>
                                        </p:attrNameLst>
                                      </p:cBhvr>
                                      <p:tavLst>
                                        <p:tav tm="0">
                                          <p:val>
                                            <p:strVal val="ppt_x"/>
                                          </p:val>
                                        </p:tav>
                                        <p:tav tm="100000">
                                          <p:val>
                                            <p:strVal val="1+ppt_w/2"/>
                                          </p:val>
                                        </p:tav>
                                      </p:tavLst>
                                    </p:anim>
                                    <p:anim calcmode="lin" valueType="num">
                                      <p:cBhvr additive="base">
                                        <p:cTn id="162" dur="2000"/>
                                        <p:tgtEl>
                                          <p:spTgt spid="5"/>
                                        </p:tgtEl>
                                        <p:attrNameLst>
                                          <p:attrName>ppt_y</p:attrName>
                                        </p:attrNameLst>
                                      </p:cBhvr>
                                      <p:tavLst>
                                        <p:tav tm="0">
                                          <p:val>
                                            <p:strVal val="ppt_y"/>
                                          </p:val>
                                        </p:tav>
                                        <p:tav tm="100000">
                                          <p:val>
                                            <p:strVal val="ppt_y"/>
                                          </p:val>
                                        </p:tav>
                                      </p:tavLst>
                                    </p:anim>
                                    <p:set>
                                      <p:cBhvr>
                                        <p:cTn id="163" dur="1" fill="hold">
                                          <p:stCondLst>
                                            <p:cond delay="1999"/>
                                          </p:stCondLst>
                                        </p:cTn>
                                        <p:tgtEl>
                                          <p:spTgt spid="5"/>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1+ppt_w/2"/>
                                          </p:val>
                                        </p:tav>
                                      </p:tavLst>
                                    </p:anim>
                                    <p:anim calcmode="lin" valueType="num">
                                      <p:cBhvr additive="base">
                                        <p:cTn id="166" dur="2000"/>
                                        <p:tgtEl>
                                          <p:spTgt spid="6"/>
                                        </p:tgtEl>
                                        <p:attrNameLst>
                                          <p:attrName>ppt_y</p:attrName>
                                        </p:attrNameLst>
                                      </p:cBhvr>
                                      <p:tavLst>
                                        <p:tav tm="0">
                                          <p:val>
                                            <p:strVal val="ppt_y"/>
                                          </p:val>
                                        </p:tav>
                                        <p:tav tm="100000">
                                          <p:val>
                                            <p:strVal val="ppt_y"/>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1+ppt_w/2"/>
                                          </p:val>
                                        </p:tav>
                                      </p:tavLst>
                                    </p:anim>
                                    <p:anim calcmode="lin" valueType="num">
                                      <p:cBhvr additive="base">
                                        <p:cTn id="170" dur="2000"/>
                                        <p:tgtEl>
                                          <p:spTgt spid="7"/>
                                        </p:tgtEl>
                                        <p:attrNameLst>
                                          <p:attrName>ppt_y</p:attrName>
                                        </p:attrNameLst>
                                      </p:cBhvr>
                                      <p:tavLst>
                                        <p:tav tm="0">
                                          <p:val>
                                            <p:strVal val="ppt_y"/>
                                          </p:val>
                                        </p:tav>
                                        <p:tav tm="100000">
                                          <p:val>
                                            <p:strVal val="ppt_y"/>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1+ppt_w/2"/>
                                          </p:val>
                                        </p:tav>
                                      </p:tavLst>
                                    </p:anim>
                                    <p:anim calcmode="lin" valueType="num">
                                      <p:cBhvr additive="base">
                                        <p:cTn id="174" dur="2000"/>
                                        <p:tgtEl>
                                          <p:spTgt spid="8"/>
                                        </p:tgtEl>
                                        <p:attrNameLst>
                                          <p:attrName>ppt_y</p:attrName>
                                        </p:attrNameLst>
                                      </p:cBhvr>
                                      <p:tavLst>
                                        <p:tav tm="0">
                                          <p:val>
                                            <p:strVal val="ppt_y"/>
                                          </p:val>
                                        </p:tav>
                                        <p:tav tm="100000">
                                          <p:val>
                                            <p:strVal val="ppt_y"/>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ppt_y"/>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ppt_y"/>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1"/>
                                        </p:tgtEl>
                                        <p:attrNameLst>
                                          <p:attrName>ppt_x</p:attrName>
                                        </p:attrNameLst>
                                      </p:cBhvr>
                                      <p:tavLst>
                                        <p:tav tm="0">
                                          <p:val>
                                            <p:strVal val="ppt_x"/>
                                          </p:val>
                                        </p:tav>
                                        <p:tav tm="100000">
                                          <p:val>
                                            <p:strVal val="0-ppt_w/2"/>
                                          </p:val>
                                        </p:tav>
                                      </p:tavLst>
                                    </p:anim>
                                    <p:anim calcmode="lin" valueType="num">
                                      <p:cBhvr additive="base">
                                        <p:cTn id="186" dur="2000"/>
                                        <p:tgtEl>
                                          <p:spTgt spid="11"/>
                                        </p:tgtEl>
                                        <p:attrNameLst>
                                          <p:attrName>ppt_y</p:attrName>
                                        </p:attrNameLst>
                                      </p:cBhvr>
                                      <p:tavLst>
                                        <p:tav tm="0">
                                          <p:val>
                                            <p:strVal val="ppt_y"/>
                                          </p:val>
                                        </p:tav>
                                        <p:tav tm="100000">
                                          <p:val>
                                            <p:strVal val="ppt_y"/>
                                          </p:val>
                                        </p:tav>
                                      </p:tavLst>
                                    </p:anim>
                                    <p:set>
                                      <p:cBhvr>
                                        <p:cTn id="187" dur="1" fill="hold">
                                          <p:stCondLst>
                                            <p:cond delay="1999"/>
                                          </p:stCondLst>
                                        </p:cTn>
                                        <p:tgtEl>
                                          <p:spTgt spid="11"/>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12"/>
                                        </p:tgtEl>
                                        <p:attrNameLst>
                                          <p:attrName>ppt_x</p:attrName>
                                        </p:attrNameLst>
                                      </p:cBhvr>
                                      <p:tavLst>
                                        <p:tav tm="0">
                                          <p:val>
                                            <p:strVal val="ppt_x"/>
                                          </p:val>
                                        </p:tav>
                                        <p:tav tm="100000">
                                          <p:val>
                                            <p:strVal val="0-ppt_w/2"/>
                                          </p:val>
                                        </p:tav>
                                      </p:tavLst>
                                    </p:anim>
                                    <p:anim calcmode="lin" valueType="num">
                                      <p:cBhvr additive="base">
                                        <p:cTn id="190" dur="2000"/>
                                        <p:tgtEl>
                                          <p:spTgt spid="12"/>
                                        </p:tgtEl>
                                        <p:attrNameLst>
                                          <p:attrName>ppt_y</p:attrName>
                                        </p:attrNameLst>
                                      </p:cBhvr>
                                      <p:tavLst>
                                        <p:tav tm="0">
                                          <p:val>
                                            <p:strVal val="ppt_y"/>
                                          </p:val>
                                        </p:tav>
                                        <p:tav tm="100000">
                                          <p:val>
                                            <p:strVal val="ppt_y"/>
                                          </p:val>
                                        </p:tav>
                                      </p:tavLst>
                                    </p:anim>
                                    <p:set>
                                      <p:cBhvr>
                                        <p:cTn id="191" dur="1" fill="hold">
                                          <p:stCondLst>
                                            <p:cond delay="1999"/>
                                          </p:stCondLst>
                                        </p:cTn>
                                        <p:tgtEl>
                                          <p:spTgt spid="12"/>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8" presetClass="emph" presetSubtype="0"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6"/>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7"/>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8"/>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3"/>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4"/>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5"/>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6"/>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7"/>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9"/>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0"/>
                                        </p:tgtEl>
                                        <p:attrNameLst>
                                          <p:attrName>r</p:attrName>
                                        </p:attrNameLst>
                                      </p:cBhvr>
                                    </p:animRot>
                                  </p:childTnLst>
                                </p:cTn>
                              </p:par>
                              <p:par>
                                <p:cTn id="248" presetID="3" presetClass="exit" presetSubtype="5" fill="hold" nodeType="withEffect">
                                  <p:stCondLst>
                                    <p:cond delay="0"/>
                                  </p:stCondLst>
                                  <p:childTnLst>
                                    <p:animEffect transition="out" filter="blinds(vertical)">
                                      <p:cBhvr>
                                        <p:cTn id="249" dur="2000"/>
                                        <p:tgtEl>
                                          <p:spTgt spid="3"/>
                                        </p:tgtEl>
                                      </p:cBhvr>
                                    </p:animEffect>
                                    <p:set>
                                      <p:cBhvr>
                                        <p:cTn id="250" dur="1" fill="hold">
                                          <p:stCondLst>
                                            <p:cond delay="1999"/>
                                          </p:stCondLst>
                                        </p:cTn>
                                        <p:tgtEl>
                                          <p:spTgt spid="3"/>
                                        </p:tgtEl>
                                        <p:attrNameLst>
                                          <p:attrName>style.visibility</p:attrName>
                                        </p:attrNameLst>
                                      </p:cBhvr>
                                      <p:to>
                                        <p:strVal val="hidden"/>
                                      </p:to>
                                    </p:set>
                                  </p:childTnLst>
                                </p:cTn>
                              </p:par>
                              <p:par>
                                <p:cTn id="251" presetID="3" presetClass="exit" presetSubtype="5" fill="hold" nodeType="withEffect">
                                  <p:stCondLst>
                                    <p:cond delay="0"/>
                                  </p:stCondLst>
                                  <p:childTnLst>
                                    <p:animEffect transition="out" filter="blinds(vertical)">
                                      <p:cBhvr>
                                        <p:cTn id="252" dur="2000"/>
                                        <p:tgtEl>
                                          <p:spTgt spid="4"/>
                                        </p:tgtEl>
                                      </p:cBhvr>
                                    </p:animEffect>
                                    <p:set>
                                      <p:cBhvr>
                                        <p:cTn id="253" dur="1" fill="hold">
                                          <p:stCondLst>
                                            <p:cond delay="1999"/>
                                          </p:stCondLst>
                                        </p:cTn>
                                        <p:tgtEl>
                                          <p:spTgt spid="4"/>
                                        </p:tgtEl>
                                        <p:attrNameLst>
                                          <p:attrName>style.visibility</p:attrName>
                                        </p:attrNameLst>
                                      </p:cBhvr>
                                      <p:to>
                                        <p:strVal val="hidden"/>
                                      </p:to>
                                    </p:set>
                                  </p:childTnLst>
                                </p:cTn>
                              </p:par>
                              <p:par>
                                <p:cTn id="254" presetID="3" presetClass="exit" presetSubtype="5" fill="hold" nodeType="withEffect">
                                  <p:stCondLst>
                                    <p:cond delay="0"/>
                                  </p:stCondLst>
                                  <p:childTnLst>
                                    <p:animEffect transition="out" filter="blinds(vertical)">
                                      <p:cBhvr>
                                        <p:cTn id="255" dur="2000"/>
                                        <p:tgtEl>
                                          <p:spTgt spid="5"/>
                                        </p:tgtEl>
                                      </p:cBhvr>
                                    </p:animEffect>
                                    <p:set>
                                      <p:cBhvr>
                                        <p:cTn id="256" dur="1" fill="hold">
                                          <p:stCondLst>
                                            <p:cond delay="1999"/>
                                          </p:stCondLst>
                                        </p:cTn>
                                        <p:tgtEl>
                                          <p:spTgt spid="5"/>
                                        </p:tgtEl>
                                        <p:attrNameLst>
                                          <p:attrName>style.visibility</p:attrName>
                                        </p:attrNameLst>
                                      </p:cBhvr>
                                      <p:to>
                                        <p:strVal val="hidden"/>
                                      </p:to>
                                    </p:set>
                                  </p:childTnLst>
                                </p:cTn>
                              </p:par>
                              <p:par>
                                <p:cTn id="257" presetID="3" presetClass="exit" presetSubtype="5" fill="hold" nodeType="withEffect">
                                  <p:stCondLst>
                                    <p:cond delay="0"/>
                                  </p:stCondLst>
                                  <p:childTnLst>
                                    <p:animEffect transition="out" filter="blinds(vertical)">
                                      <p:cBhvr>
                                        <p:cTn id="258" dur="2000"/>
                                        <p:tgtEl>
                                          <p:spTgt spid="6"/>
                                        </p:tgtEl>
                                      </p:cBhvr>
                                    </p:animEffect>
                                    <p:set>
                                      <p:cBhvr>
                                        <p:cTn id="259" dur="1" fill="hold">
                                          <p:stCondLst>
                                            <p:cond delay="1999"/>
                                          </p:stCondLst>
                                        </p:cTn>
                                        <p:tgtEl>
                                          <p:spTgt spid="6"/>
                                        </p:tgtEl>
                                        <p:attrNameLst>
                                          <p:attrName>style.visibility</p:attrName>
                                        </p:attrNameLst>
                                      </p:cBhvr>
                                      <p:to>
                                        <p:strVal val="hidden"/>
                                      </p:to>
                                    </p:set>
                                  </p:childTnLst>
                                </p:cTn>
                              </p:par>
                              <p:par>
                                <p:cTn id="260" presetID="3" presetClass="exit" presetSubtype="5" fill="hold" nodeType="withEffect">
                                  <p:stCondLst>
                                    <p:cond delay="0"/>
                                  </p:stCondLst>
                                  <p:childTnLst>
                                    <p:animEffect transition="out" filter="blinds(vertical)">
                                      <p:cBhvr>
                                        <p:cTn id="261" dur="2000"/>
                                        <p:tgtEl>
                                          <p:spTgt spid="7"/>
                                        </p:tgtEl>
                                      </p:cBhvr>
                                    </p:animEffect>
                                    <p:set>
                                      <p:cBhvr>
                                        <p:cTn id="262" dur="1" fill="hold">
                                          <p:stCondLst>
                                            <p:cond delay="1999"/>
                                          </p:stCondLst>
                                        </p:cTn>
                                        <p:tgtEl>
                                          <p:spTgt spid="7"/>
                                        </p:tgtEl>
                                        <p:attrNameLst>
                                          <p:attrName>style.visibility</p:attrName>
                                        </p:attrNameLst>
                                      </p:cBhvr>
                                      <p:to>
                                        <p:strVal val="hidden"/>
                                      </p:to>
                                    </p:set>
                                  </p:childTnLst>
                                </p:cTn>
                              </p:par>
                              <p:par>
                                <p:cTn id="263" presetID="3" presetClass="exit" presetSubtype="5" fill="hold" nodeType="withEffect">
                                  <p:stCondLst>
                                    <p:cond delay="0"/>
                                  </p:stCondLst>
                                  <p:childTnLst>
                                    <p:animEffect transition="out" filter="blinds(vertical)">
                                      <p:cBhvr>
                                        <p:cTn id="264" dur="2000"/>
                                        <p:tgtEl>
                                          <p:spTgt spid="8"/>
                                        </p:tgtEl>
                                      </p:cBhvr>
                                    </p:animEffect>
                                    <p:set>
                                      <p:cBhvr>
                                        <p:cTn id="265" dur="1" fill="hold">
                                          <p:stCondLst>
                                            <p:cond delay="1999"/>
                                          </p:stCondLst>
                                        </p:cTn>
                                        <p:tgtEl>
                                          <p:spTgt spid="8"/>
                                        </p:tgtEl>
                                        <p:attrNameLst>
                                          <p:attrName>style.visibility</p:attrName>
                                        </p:attrNameLst>
                                      </p:cBhvr>
                                      <p:to>
                                        <p:strVal val="hidden"/>
                                      </p:to>
                                    </p:set>
                                  </p:childTnLst>
                                </p:cTn>
                              </p:par>
                              <p:par>
                                <p:cTn id="266" presetID="3" presetClass="exit" presetSubtype="5" fill="hold" nodeType="withEffect">
                                  <p:stCondLst>
                                    <p:cond delay="0"/>
                                  </p:stCondLst>
                                  <p:childTnLst>
                                    <p:animEffect transition="out" filter="blinds(vertical)">
                                      <p:cBhvr>
                                        <p:cTn id="267" dur="2000"/>
                                        <p:tgtEl>
                                          <p:spTgt spid="9"/>
                                        </p:tgtEl>
                                      </p:cBhvr>
                                    </p:animEffect>
                                    <p:set>
                                      <p:cBhvr>
                                        <p:cTn id="268" dur="1" fill="hold">
                                          <p:stCondLst>
                                            <p:cond delay="1999"/>
                                          </p:stCondLst>
                                        </p:cTn>
                                        <p:tgtEl>
                                          <p:spTgt spid="9"/>
                                        </p:tgtEl>
                                        <p:attrNameLst>
                                          <p:attrName>style.visibility</p:attrName>
                                        </p:attrNameLst>
                                      </p:cBhvr>
                                      <p:to>
                                        <p:strVal val="hidden"/>
                                      </p:to>
                                    </p:set>
                                  </p:childTnLst>
                                </p:cTn>
                              </p:par>
                              <p:par>
                                <p:cTn id="269" presetID="3" presetClass="exit" presetSubtype="5" fill="hold" nodeType="withEffect">
                                  <p:stCondLst>
                                    <p:cond delay="0"/>
                                  </p:stCondLst>
                                  <p:childTnLst>
                                    <p:animEffect transition="out" filter="blinds(vertical)">
                                      <p:cBhvr>
                                        <p:cTn id="270" dur="2000"/>
                                        <p:tgtEl>
                                          <p:spTgt spid="10"/>
                                        </p:tgtEl>
                                      </p:cBhvr>
                                    </p:animEffect>
                                    <p:set>
                                      <p:cBhvr>
                                        <p:cTn id="271" dur="1" fill="hold">
                                          <p:stCondLst>
                                            <p:cond delay="1999"/>
                                          </p:stCondLst>
                                        </p:cTn>
                                        <p:tgtEl>
                                          <p:spTgt spid="10"/>
                                        </p:tgtEl>
                                        <p:attrNameLst>
                                          <p:attrName>style.visibility</p:attrName>
                                        </p:attrNameLst>
                                      </p:cBhvr>
                                      <p:to>
                                        <p:strVal val="hidden"/>
                                      </p:to>
                                    </p:set>
                                  </p:childTnLst>
                                </p:cTn>
                              </p:par>
                              <p:par>
                                <p:cTn id="272" presetID="3" presetClass="exit" presetSubtype="5" fill="hold" nodeType="withEffect">
                                  <p:stCondLst>
                                    <p:cond delay="0"/>
                                  </p:stCondLst>
                                  <p:childTnLst>
                                    <p:animEffect transition="out" filter="blinds(vertical)">
                                      <p:cBhvr>
                                        <p:cTn id="273" dur="2000"/>
                                        <p:tgtEl>
                                          <p:spTgt spid="11"/>
                                        </p:tgtEl>
                                      </p:cBhvr>
                                    </p:animEffect>
                                    <p:set>
                                      <p:cBhvr>
                                        <p:cTn id="274" dur="1" fill="hold">
                                          <p:stCondLst>
                                            <p:cond delay="1999"/>
                                          </p:stCondLst>
                                        </p:cTn>
                                        <p:tgtEl>
                                          <p:spTgt spid="11"/>
                                        </p:tgtEl>
                                        <p:attrNameLst>
                                          <p:attrName>style.visibility</p:attrName>
                                        </p:attrNameLst>
                                      </p:cBhvr>
                                      <p:to>
                                        <p:strVal val="hidden"/>
                                      </p:to>
                                    </p:set>
                                  </p:childTnLst>
                                </p:cTn>
                              </p:par>
                              <p:par>
                                <p:cTn id="275" presetID="3" presetClass="exit" presetSubtype="5" fill="hold" nodeType="withEffect">
                                  <p:stCondLst>
                                    <p:cond delay="0"/>
                                  </p:stCondLst>
                                  <p:childTnLst>
                                    <p:animEffect transition="out" filter="blinds(vertical)">
                                      <p:cBhvr>
                                        <p:cTn id="276" dur="2000"/>
                                        <p:tgtEl>
                                          <p:spTgt spid="12"/>
                                        </p:tgtEl>
                                      </p:cBhvr>
                                    </p:animEffect>
                                    <p:set>
                                      <p:cBhvr>
                                        <p:cTn id="277" dur="1" fill="hold">
                                          <p:stCondLst>
                                            <p:cond delay="1999"/>
                                          </p:stCondLst>
                                        </p:cTn>
                                        <p:tgtEl>
                                          <p:spTgt spid="12"/>
                                        </p:tgtEl>
                                        <p:attrNameLst>
                                          <p:attrName>style.visibility</p:attrName>
                                        </p:attrNameLst>
                                      </p:cBhvr>
                                      <p:to>
                                        <p:strVal val="hidden"/>
                                      </p:to>
                                    </p:set>
                                  </p:childTnLst>
                                </p:cTn>
                              </p:par>
                              <p:par>
                                <p:cTn id="278" presetID="3" presetClass="exit" presetSubtype="5" fill="hold" nodeType="withEffect">
                                  <p:stCondLst>
                                    <p:cond delay="0"/>
                                  </p:stCondLst>
                                  <p:childTnLst>
                                    <p:animEffect transition="out" filter="blinds(vertical)">
                                      <p:cBhvr>
                                        <p:cTn id="279" dur="2000"/>
                                        <p:tgtEl>
                                          <p:spTgt spid="13"/>
                                        </p:tgtEl>
                                      </p:cBhvr>
                                    </p:animEffect>
                                    <p:set>
                                      <p:cBhvr>
                                        <p:cTn id="280" dur="1" fill="hold">
                                          <p:stCondLst>
                                            <p:cond delay="1999"/>
                                          </p:stCondLst>
                                        </p:cTn>
                                        <p:tgtEl>
                                          <p:spTgt spid="13"/>
                                        </p:tgtEl>
                                        <p:attrNameLst>
                                          <p:attrName>style.visibility</p:attrName>
                                        </p:attrNameLst>
                                      </p:cBhvr>
                                      <p:to>
                                        <p:strVal val="hidden"/>
                                      </p:to>
                                    </p:set>
                                  </p:childTnLst>
                                </p:cTn>
                              </p:par>
                              <p:par>
                                <p:cTn id="281" presetID="3" presetClass="exit" presetSubtype="5" fill="hold" nodeType="withEffect">
                                  <p:stCondLst>
                                    <p:cond delay="0"/>
                                  </p:stCondLst>
                                  <p:childTnLst>
                                    <p:animEffect transition="out" filter="blinds(vertical)">
                                      <p:cBhvr>
                                        <p:cTn id="282" dur="2000"/>
                                        <p:tgtEl>
                                          <p:spTgt spid="14"/>
                                        </p:tgtEl>
                                      </p:cBhvr>
                                    </p:animEffect>
                                    <p:set>
                                      <p:cBhvr>
                                        <p:cTn id="283" dur="1" fill="hold">
                                          <p:stCondLst>
                                            <p:cond delay="1999"/>
                                          </p:stCondLst>
                                        </p:cTn>
                                        <p:tgtEl>
                                          <p:spTgt spid="14"/>
                                        </p:tgtEl>
                                        <p:attrNameLst>
                                          <p:attrName>style.visibility</p:attrName>
                                        </p:attrNameLst>
                                      </p:cBhvr>
                                      <p:to>
                                        <p:strVal val="hidden"/>
                                      </p:to>
                                    </p:set>
                                  </p:childTnLst>
                                </p:cTn>
                              </p:par>
                              <p:par>
                                <p:cTn id="284" presetID="3" presetClass="exit" presetSubtype="5" fill="hold" nodeType="withEffect">
                                  <p:stCondLst>
                                    <p:cond delay="0"/>
                                  </p:stCondLst>
                                  <p:childTnLst>
                                    <p:animEffect transition="out" filter="blinds(vertical)">
                                      <p:cBhvr>
                                        <p:cTn id="285" dur="2000"/>
                                        <p:tgtEl>
                                          <p:spTgt spid="15"/>
                                        </p:tgtEl>
                                      </p:cBhvr>
                                    </p:animEffect>
                                    <p:set>
                                      <p:cBhvr>
                                        <p:cTn id="286" dur="1" fill="hold">
                                          <p:stCondLst>
                                            <p:cond delay="1999"/>
                                          </p:stCondLst>
                                        </p:cTn>
                                        <p:tgtEl>
                                          <p:spTgt spid="15"/>
                                        </p:tgtEl>
                                        <p:attrNameLst>
                                          <p:attrName>style.visibility</p:attrName>
                                        </p:attrNameLst>
                                      </p:cBhvr>
                                      <p:to>
                                        <p:strVal val="hidden"/>
                                      </p:to>
                                    </p:set>
                                  </p:childTnLst>
                                </p:cTn>
                              </p:par>
                              <p:par>
                                <p:cTn id="287" presetID="3" presetClass="exit" presetSubtype="5" fill="hold" nodeType="withEffect">
                                  <p:stCondLst>
                                    <p:cond delay="0"/>
                                  </p:stCondLst>
                                  <p:childTnLst>
                                    <p:animEffect transition="out" filter="blinds(vertical)">
                                      <p:cBhvr>
                                        <p:cTn id="288" dur="2000"/>
                                        <p:tgtEl>
                                          <p:spTgt spid="16"/>
                                        </p:tgtEl>
                                      </p:cBhvr>
                                    </p:animEffect>
                                    <p:set>
                                      <p:cBhvr>
                                        <p:cTn id="289" dur="1" fill="hold">
                                          <p:stCondLst>
                                            <p:cond delay="1999"/>
                                          </p:stCondLst>
                                        </p:cTn>
                                        <p:tgtEl>
                                          <p:spTgt spid="16"/>
                                        </p:tgtEl>
                                        <p:attrNameLst>
                                          <p:attrName>style.visibility</p:attrName>
                                        </p:attrNameLst>
                                      </p:cBhvr>
                                      <p:to>
                                        <p:strVal val="hidden"/>
                                      </p:to>
                                    </p:set>
                                  </p:childTnLst>
                                </p:cTn>
                              </p:par>
                              <p:par>
                                <p:cTn id="290" presetID="3" presetClass="exit" presetSubtype="5" fill="hold" nodeType="withEffect">
                                  <p:stCondLst>
                                    <p:cond delay="0"/>
                                  </p:stCondLst>
                                  <p:childTnLst>
                                    <p:animEffect transition="out" filter="blinds(vertical)">
                                      <p:cBhvr>
                                        <p:cTn id="291" dur="2000"/>
                                        <p:tgtEl>
                                          <p:spTgt spid="17"/>
                                        </p:tgtEl>
                                      </p:cBhvr>
                                    </p:animEffect>
                                    <p:set>
                                      <p:cBhvr>
                                        <p:cTn id="292" dur="1" fill="hold">
                                          <p:stCondLst>
                                            <p:cond delay="1999"/>
                                          </p:stCondLst>
                                        </p:cTn>
                                        <p:tgtEl>
                                          <p:spTgt spid="17"/>
                                        </p:tgtEl>
                                        <p:attrNameLst>
                                          <p:attrName>style.visibility</p:attrName>
                                        </p:attrNameLst>
                                      </p:cBhvr>
                                      <p:to>
                                        <p:strVal val="hidden"/>
                                      </p:to>
                                    </p:set>
                                  </p:childTnLst>
                                </p:cTn>
                              </p:par>
                              <p:par>
                                <p:cTn id="293" presetID="3" presetClass="exit" presetSubtype="5" fill="hold" nodeType="withEffect">
                                  <p:stCondLst>
                                    <p:cond delay="0"/>
                                  </p:stCondLst>
                                  <p:childTnLst>
                                    <p:animEffect transition="out" filter="blinds(vertical)">
                                      <p:cBhvr>
                                        <p:cTn id="294" dur="2000"/>
                                        <p:tgtEl>
                                          <p:spTgt spid="18"/>
                                        </p:tgtEl>
                                      </p:cBhvr>
                                    </p:animEffect>
                                    <p:set>
                                      <p:cBhvr>
                                        <p:cTn id="295" dur="1" fill="hold">
                                          <p:stCondLst>
                                            <p:cond delay="1999"/>
                                          </p:stCondLst>
                                        </p:cTn>
                                        <p:tgtEl>
                                          <p:spTgt spid="18"/>
                                        </p:tgtEl>
                                        <p:attrNameLst>
                                          <p:attrName>style.visibility</p:attrName>
                                        </p:attrNameLst>
                                      </p:cBhvr>
                                      <p:to>
                                        <p:strVal val="hidden"/>
                                      </p:to>
                                    </p:set>
                                  </p:childTnLst>
                                </p:cTn>
                              </p:par>
                              <p:par>
                                <p:cTn id="296" presetID="16" presetClass="entr" presetSubtype="37"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Effect transition="in" filter="barn(outVertical)">
                                      <p:cBhvr>
                                        <p:cTn id="298" dur="2000"/>
                                        <p:tgtEl>
                                          <p:spTgt spid="2"/>
                                        </p:tgtEl>
                                      </p:cBhvr>
                                    </p:animEffect>
                                  </p:childTnLst>
                                </p:cTn>
                              </p:par>
                              <p:par>
                                <p:cTn id="299" presetID="23" presetClass="entr" presetSubtype="288" fill="hold" nodeType="withEffect">
                                  <p:stCondLst>
                                    <p:cond delay="0"/>
                                  </p:stCondLst>
                                  <p:childTnLst>
                                    <p:set>
                                      <p:cBhvr>
                                        <p:cTn id="300" dur="1" fill="hold">
                                          <p:stCondLst>
                                            <p:cond delay="0"/>
                                          </p:stCondLst>
                                        </p:cTn>
                                        <p:tgtEl>
                                          <p:spTgt spid="2"/>
                                        </p:tgtEl>
                                        <p:attrNameLst>
                                          <p:attrName>style.visibility</p:attrName>
                                        </p:attrNameLst>
                                      </p:cBhvr>
                                      <p:to>
                                        <p:strVal val="visible"/>
                                      </p:to>
                                    </p:set>
                                    <p:anim calcmode="lin" valueType="num">
                                      <p:cBhvr>
                                        <p:cTn id="301" dur="2000" fill="hold"/>
                                        <p:tgtEl>
                                          <p:spTgt spid="2"/>
                                        </p:tgtEl>
                                        <p:attrNameLst>
                                          <p:attrName>ppt_w</p:attrName>
                                        </p:attrNameLst>
                                      </p:cBhvr>
                                      <p:tavLst>
                                        <p:tav tm="0">
                                          <p:val>
                                            <p:strVal val="4/3*#ppt_w"/>
                                          </p:val>
                                        </p:tav>
                                        <p:tav tm="100000">
                                          <p:val>
                                            <p:strVal val="#ppt_w"/>
                                          </p:val>
                                        </p:tav>
                                      </p:tavLst>
                                    </p:anim>
                                    <p:anim calcmode="lin" valueType="num">
                                      <p:cBhvr>
                                        <p:cTn id="302"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5000"/>
              </a:schemeClr>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2a8bb655a979a3d2a7ecba493819e3a.jpg"/>
          <p:cNvPicPr>
            <a:picLocks noChangeAspect="1"/>
          </p:cNvPicPr>
          <p:nvPr/>
        </p:nvPicPr>
        <p:blipFill>
          <a:blip r:embed="rId2"/>
          <a:stretch>
            <a:fillRect/>
          </a:stretch>
        </p:blipFill>
        <p:spPr>
          <a:xfrm>
            <a:off x="0" y="0"/>
            <a:ext cx="9136940" cy="5143500"/>
          </a:xfrm>
          <a:prstGeom prst="rect">
            <a:avLst/>
          </a:prstGeom>
        </p:spPr>
      </p:pic>
      <p:pic>
        <p:nvPicPr>
          <p:cNvPr id="3" name="2 Imagen" descr="cache_150_150_0_100_100_-1_sweetener-drops.png"/>
          <p:cNvPicPr>
            <a:picLocks noChangeAspect="1"/>
          </p:cNvPicPr>
          <p:nvPr/>
        </p:nvPicPr>
        <p:blipFill>
          <a:blip r:embed="rId3">
            <a:duotone>
              <a:prstClr val="black"/>
              <a:schemeClr val="tx2">
                <a:lumMod val="50000"/>
                <a:tint val="45000"/>
                <a:satMod val="400000"/>
              </a:schemeClr>
            </a:duotone>
            <a:lum contrast="20000"/>
          </a:blip>
          <a:stretch>
            <a:fillRect/>
          </a:stretch>
        </p:blipFill>
        <p:spPr>
          <a:xfrm>
            <a:off x="3929058" y="3429006"/>
            <a:ext cx="1214446" cy="1214446"/>
          </a:xfrm>
          <a:prstGeom prst="rect">
            <a:avLst/>
          </a:prstGeom>
        </p:spPr>
      </p:pic>
      <p:pic>
        <p:nvPicPr>
          <p:cNvPr id="4" name="3 Imagen" descr="cache_150_150_0_100_100_-1_sweetener-drops.png"/>
          <p:cNvPicPr>
            <a:picLocks noChangeAspect="1"/>
          </p:cNvPicPr>
          <p:nvPr/>
        </p:nvPicPr>
        <p:blipFill>
          <a:blip r:embed="rId3">
            <a:duotone>
              <a:prstClr val="black"/>
              <a:schemeClr val="tx2">
                <a:lumMod val="50000"/>
                <a:tint val="45000"/>
                <a:satMod val="400000"/>
              </a:schemeClr>
            </a:duotone>
            <a:lum contrast="20000"/>
          </a:blip>
          <a:stretch>
            <a:fillRect/>
          </a:stretch>
        </p:blipFill>
        <p:spPr>
          <a:xfrm rot="10800000">
            <a:off x="3929058" y="396777"/>
            <a:ext cx="1285874" cy="1071563"/>
          </a:xfrm>
          <a:prstGeom prst="rect">
            <a:avLst/>
          </a:prstGeom>
        </p:spPr>
      </p:pic>
      <p:pic>
        <p:nvPicPr>
          <p:cNvPr id="5" name="4 Imagen" descr="cache_150_150_0_100_100_-1_sweetener-drops.png"/>
          <p:cNvPicPr>
            <a:picLocks noChangeAspect="1"/>
          </p:cNvPicPr>
          <p:nvPr/>
        </p:nvPicPr>
        <p:blipFill>
          <a:blip r:embed="rId3">
            <a:duotone>
              <a:prstClr val="black"/>
              <a:schemeClr val="tx2">
                <a:lumMod val="50000"/>
                <a:tint val="45000"/>
                <a:satMod val="400000"/>
              </a:schemeClr>
            </a:duotone>
            <a:lum contrast="20000"/>
          </a:blip>
          <a:stretch>
            <a:fillRect/>
          </a:stretch>
        </p:blipFill>
        <p:spPr>
          <a:xfrm rot="16200000">
            <a:off x="5679288" y="1821653"/>
            <a:ext cx="1071563" cy="1428750"/>
          </a:xfrm>
          <a:prstGeom prst="rect">
            <a:avLst/>
          </a:prstGeom>
        </p:spPr>
      </p:pic>
      <p:pic>
        <p:nvPicPr>
          <p:cNvPr id="6" name="5 Imagen" descr="cache_150_150_0_100_100_-1_sweetener-drops.png"/>
          <p:cNvPicPr>
            <a:picLocks noChangeAspect="1"/>
          </p:cNvPicPr>
          <p:nvPr/>
        </p:nvPicPr>
        <p:blipFill>
          <a:blip r:embed="rId3">
            <a:duotone>
              <a:prstClr val="black"/>
              <a:schemeClr val="accent6">
                <a:tint val="45000"/>
                <a:satMod val="400000"/>
              </a:schemeClr>
            </a:duotone>
          </a:blip>
          <a:stretch>
            <a:fillRect/>
          </a:stretch>
        </p:blipFill>
        <p:spPr>
          <a:xfrm rot="6132393">
            <a:off x="2418834" y="1389081"/>
            <a:ext cx="1071563" cy="1428750"/>
          </a:xfrm>
          <a:prstGeom prst="rect">
            <a:avLst/>
          </a:prstGeom>
        </p:spPr>
      </p:pic>
      <p:pic>
        <p:nvPicPr>
          <p:cNvPr id="7" name="6 Imagen" descr="cache_150_150_0_100_100_-1_sweetener-drops.png"/>
          <p:cNvPicPr>
            <a:picLocks noChangeAspect="1"/>
          </p:cNvPicPr>
          <p:nvPr/>
        </p:nvPicPr>
        <p:blipFill>
          <a:blip r:embed="rId3">
            <a:duotone>
              <a:prstClr val="black"/>
              <a:schemeClr val="tx2">
                <a:lumMod val="50000"/>
                <a:tint val="45000"/>
                <a:satMod val="400000"/>
              </a:schemeClr>
            </a:duotone>
            <a:lum contrast="20000"/>
          </a:blip>
          <a:stretch>
            <a:fillRect/>
          </a:stretch>
        </p:blipFill>
        <p:spPr>
          <a:xfrm rot="7734359">
            <a:off x="2714046" y="794141"/>
            <a:ext cx="1071563" cy="1428750"/>
          </a:xfrm>
          <a:prstGeom prst="rect">
            <a:avLst/>
          </a:prstGeom>
        </p:spPr>
      </p:pic>
      <p:pic>
        <p:nvPicPr>
          <p:cNvPr id="8" name="7 Imagen" descr="cache_150_150_0_100_100_-1_sweetener-drops.png"/>
          <p:cNvPicPr>
            <a:picLocks noChangeAspect="1"/>
          </p:cNvPicPr>
          <p:nvPr/>
        </p:nvPicPr>
        <p:blipFill>
          <a:blip r:embed="rId3">
            <a:duotone>
              <a:prstClr val="black"/>
              <a:schemeClr val="accent6">
                <a:tint val="45000"/>
                <a:satMod val="400000"/>
              </a:schemeClr>
            </a:duotone>
          </a:blip>
          <a:stretch>
            <a:fillRect/>
          </a:stretch>
        </p:blipFill>
        <p:spPr>
          <a:xfrm rot="9030222">
            <a:off x="3293920" y="517625"/>
            <a:ext cx="1125025" cy="1158228"/>
          </a:xfrm>
          <a:prstGeom prst="rect">
            <a:avLst/>
          </a:prstGeom>
        </p:spPr>
      </p:pic>
      <p:pic>
        <p:nvPicPr>
          <p:cNvPr id="9" name="8 Imagen" descr="cache_150_150_0_100_100_-1_sweetener-drops.png"/>
          <p:cNvPicPr>
            <a:picLocks noChangeAspect="1"/>
          </p:cNvPicPr>
          <p:nvPr/>
        </p:nvPicPr>
        <p:blipFill>
          <a:blip r:embed="rId3">
            <a:duotone>
              <a:prstClr val="black"/>
              <a:schemeClr val="accent6">
                <a:tint val="45000"/>
                <a:satMod val="400000"/>
              </a:schemeClr>
            </a:duotone>
          </a:blip>
          <a:stretch>
            <a:fillRect/>
          </a:stretch>
        </p:blipFill>
        <p:spPr>
          <a:xfrm rot="14779942">
            <a:off x="5477090" y="1277541"/>
            <a:ext cx="1071563" cy="1428750"/>
          </a:xfrm>
          <a:prstGeom prst="rect">
            <a:avLst/>
          </a:prstGeom>
        </p:spPr>
      </p:pic>
      <p:pic>
        <p:nvPicPr>
          <p:cNvPr id="10" name="9 Imagen" descr="cache_150_150_0_100_100_-1_sweetener-drops.png"/>
          <p:cNvPicPr>
            <a:picLocks noChangeAspect="1"/>
          </p:cNvPicPr>
          <p:nvPr/>
        </p:nvPicPr>
        <p:blipFill>
          <a:blip r:embed="rId3">
            <a:duotone>
              <a:prstClr val="black"/>
              <a:schemeClr val="tx2">
                <a:lumMod val="50000"/>
                <a:tint val="45000"/>
                <a:satMod val="400000"/>
              </a:schemeClr>
            </a:duotone>
            <a:lum contrast="20000"/>
          </a:blip>
          <a:stretch>
            <a:fillRect/>
          </a:stretch>
        </p:blipFill>
        <p:spPr>
          <a:xfrm rot="13553842">
            <a:off x="5221329" y="906429"/>
            <a:ext cx="1071563" cy="1267369"/>
          </a:xfrm>
          <a:prstGeom prst="rect">
            <a:avLst/>
          </a:prstGeom>
        </p:spPr>
      </p:pic>
      <p:pic>
        <p:nvPicPr>
          <p:cNvPr id="11" name="10 Imagen" descr="cache_150_150_0_100_100_-1_sweetener-drops.png"/>
          <p:cNvPicPr>
            <a:picLocks noChangeAspect="1"/>
          </p:cNvPicPr>
          <p:nvPr/>
        </p:nvPicPr>
        <p:blipFill>
          <a:blip r:embed="rId3">
            <a:duotone>
              <a:prstClr val="black"/>
              <a:schemeClr val="accent6">
                <a:tint val="45000"/>
                <a:satMod val="400000"/>
              </a:schemeClr>
            </a:duotone>
          </a:blip>
          <a:stretch>
            <a:fillRect/>
          </a:stretch>
        </p:blipFill>
        <p:spPr>
          <a:xfrm rot="12335866">
            <a:off x="4672608" y="566226"/>
            <a:ext cx="1211162" cy="1071563"/>
          </a:xfrm>
          <a:prstGeom prst="rect">
            <a:avLst/>
          </a:prstGeom>
        </p:spPr>
      </p:pic>
      <p:pic>
        <p:nvPicPr>
          <p:cNvPr id="12" name="11 Imagen" descr="cache_150_150_0_100_100_-1_sweetener-drops.png"/>
          <p:cNvPicPr>
            <a:picLocks noChangeAspect="1"/>
          </p:cNvPicPr>
          <p:nvPr/>
        </p:nvPicPr>
        <p:blipFill>
          <a:blip r:embed="rId3">
            <a:duotone>
              <a:prstClr val="black"/>
              <a:schemeClr val="tx2">
                <a:lumMod val="50000"/>
                <a:tint val="45000"/>
                <a:satMod val="400000"/>
              </a:schemeClr>
            </a:duotone>
            <a:lum contrast="20000"/>
          </a:blip>
          <a:stretch>
            <a:fillRect/>
          </a:stretch>
        </p:blipFill>
        <p:spPr>
          <a:xfrm rot="4911909">
            <a:off x="2279394" y="2004035"/>
            <a:ext cx="1071563" cy="1428750"/>
          </a:xfrm>
          <a:prstGeom prst="rect">
            <a:avLst/>
          </a:prstGeom>
        </p:spPr>
      </p:pic>
      <p:pic>
        <p:nvPicPr>
          <p:cNvPr id="13" name="12 Imagen" descr="cache_150_150_0_100_100_-1_sweetener-drops.png"/>
          <p:cNvPicPr>
            <a:picLocks noChangeAspect="1"/>
          </p:cNvPicPr>
          <p:nvPr/>
        </p:nvPicPr>
        <p:blipFill>
          <a:blip r:embed="rId3">
            <a:duotone>
              <a:prstClr val="black"/>
              <a:schemeClr val="accent6">
                <a:tint val="45000"/>
                <a:satMod val="400000"/>
              </a:schemeClr>
            </a:duotone>
          </a:blip>
          <a:stretch>
            <a:fillRect/>
          </a:stretch>
        </p:blipFill>
        <p:spPr>
          <a:xfrm rot="3221508">
            <a:off x="2357376" y="2569258"/>
            <a:ext cx="1071563" cy="1428750"/>
          </a:xfrm>
          <a:prstGeom prst="rect">
            <a:avLst/>
          </a:prstGeom>
        </p:spPr>
      </p:pic>
      <p:pic>
        <p:nvPicPr>
          <p:cNvPr id="14" name="13 Imagen" descr="cache_150_150_0_100_100_-1_sweetener-drops.png"/>
          <p:cNvPicPr>
            <a:picLocks noChangeAspect="1"/>
          </p:cNvPicPr>
          <p:nvPr/>
        </p:nvPicPr>
        <p:blipFill>
          <a:blip r:embed="rId3">
            <a:duotone>
              <a:prstClr val="black"/>
              <a:schemeClr val="tx2">
                <a:lumMod val="50000"/>
                <a:tint val="45000"/>
                <a:satMod val="400000"/>
              </a:schemeClr>
            </a:duotone>
            <a:lum contrast="20000"/>
          </a:blip>
          <a:stretch>
            <a:fillRect/>
          </a:stretch>
        </p:blipFill>
        <p:spPr>
          <a:xfrm rot="2442134">
            <a:off x="2849593" y="2883094"/>
            <a:ext cx="1071563" cy="1428750"/>
          </a:xfrm>
          <a:prstGeom prst="rect">
            <a:avLst/>
          </a:prstGeom>
        </p:spPr>
      </p:pic>
      <p:pic>
        <p:nvPicPr>
          <p:cNvPr id="15" name="14 Imagen" descr="cache_150_150_0_100_100_-1_sweetener-drops.png"/>
          <p:cNvPicPr>
            <a:picLocks noChangeAspect="1"/>
          </p:cNvPicPr>
          <p:nvPr/>
        </p:nvPicPr>
        <p:blipFill>
          <a:blip r:embed="rId3">
            <a:duotone>
              <a:prstClr val="black"/>
              <a:schemeClr val="accent6">
                <a:tint val="45000"/>
                <a:satMod val="400000"/>
              </a:schemeClr>
            </a:duotone>
          </a:blip>
          <a:stretch>
            <a:fillRect/>
          </a:stretch>
        </p:blipFill>
        <p:spPr>
          <a:xfrm rot="1368750">
            <a:off x="3260929" y="3332180"/>
            <a:ext cx="1221081" cy="1221945"/>
          </a:xfrm>
          <a:prstGeom prst="rect">
            <a:avLst/>
          </a:prstGeom>
        </p:spPr>
      </p:pic>
      <p:pic>
        <p:nvPicPr>
          <p:cNvPr id="16" name="15 Imagen" descr="cache_150_150_0_100_100_-1_sweetener-drops.png"/>
          <p:cNvPicPr>
            <a:picLocks noChangeAspect="1"/>
          </p:cNvPicPr>
          <p:nvPr/>
        </p:nvPicPr>
        <p:blipFill>
          <a:blip r:embed="rId3">
            <a:duotone>
              <a:prstClr val="black"/>
              <a:schemeClr val="accent6">
                <a:tint val="45000"/>
                <a:satMod val="400000"/>
              </a:schemeClr>
            </a:duotone>
          </a:blip>
          <a:stretch>
            <a:fillRect/>
          </a:stretch>
        </p:blipFill>
        <p:spPr>
          <a:xfrm rot="19860310">
            <a:off x="4650366" y="3208433"/>
            <a:ext cx="1172889" cy="1216117"/>
          </a:xfrm>
          <a:prstGeom prst="rect">
            <a:avLst/>
          </a:prstGeom>
        </p:spPr>
      </p:pic>
      <p:pic>
        <p:nvPicPr>
          <p:cNvPr id="17" name="16 Imagen" descr="cache_150_150_0_100_100_-1_sweetener-drops.png"/>
          <p:cNvPicPr>
            <a:picLocks noChangeAspect="1"/>
          </p:cNvPicPr>
          <p:nvPr/>
        </p:nvPicPr>
        <p:blipFill>
          <a:blip r:embed="rId3">
            <a:duotone>
              <a:prstClr val="black"/>
              <a:schemeClr val="tx2">
                <a:lumMod val="50000"/>
                <a:tint val="45000"/>
                <a:satMod val="400000"/>
              </a:schemeClr>
            </a:duotone>
            <a:lum contrast="20000"/>
          </a:blip>
          <a:stretch>
            <a:fillRect/>
          </a:stretch>
        </p:blipFill>
        <p:spPr>
          <a:xfrm rot="18653952">
            <a:off x="5284170" y="2801514"/>
            <a:ext cx="1071563" cy="1428750"/>
          </a:xfrm>
          <a:prstGeom prst="rect">
            <a:avLst/>
          </a:prstGeom>
        </p:spPr>
      </p:pic>
      <p:pic>
        <p:nvPicPr>
          <p:cNvPr id="18" name="17 Imagen" descr="cache_150_150_0_100_100_-1_sweetener-drops.png"/>
          <p:cNvPicPr>
            <a:picLocks noChangeAspect="1"/>
          </p:cNvPicPr>
          <p:nvPr/>
        </p:nvPicPr>
        <p:blipFill>
          <a:blip r:embed="rId3">
            <a:duotone>
              <a:prstClr val="black"/>
              <a:schemeClr val="accent6">
                <a:tint val="45000"/>
                <a:satMod val="400000"/>
              </a:schemeClr>
            </a:duotone>
          </a:blip>
          <a:stretch>
            <a:fillRect/>
          </a:stretch>
        </p:blipFill>
        <p:spPr>
          <a:xfrm rot="17642773">
            <a:off x="5549856" y="2351998"/>
            <a:ext cx="1071563" cy="1428750"/>
          </a:xfrm>
          <a:prstGeom prst="rect">
            <a:avLst/>
          </a:prstGeom>
        </p:spPr>
      </p:pic>
      <p:sp>
        <p:nvSpPr>
          <p:cNvPr id="19" name="18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8" presetClass="emph" presetSubtype="0" fill="hold" nodeType="withEffect">
                                  <p:stCondLst>
                                    <p:cond delay="0"/>
                                  </p:stCondLst>
                                  <p:childTnLst>
                                    <p:animRot by="21600000">
                                      <p:cBhvr>
                                        <p:cTn id="104" dur="2000" fill="hold"/>
                                        <p:tgtEl>
                                          <p:spTgt spid="3"/>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4"/>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8"/>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1"/>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2"/>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4"/>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8"/>
                                        </p:tgtEl>
                                        <p:attrNameLst>
                                          <p:attrName>r</p:attrName>
                                        </p:attrNameLst>
                                      </p:cBhvr>
                                    </p:animRot>
                                  </p:childTnLst>
                                </p:cTn>
                              </p:par>
                            </p:childTnLst>
                          </p:cTn>
                        </p:par>
                        <p:par>
                          <p:cTn id="135" fill="hold">
                            <p:stCondLst>
                              <p:cond delay="2000"/>
                            </p:stCondLst>
                            <p:childTnLst>
                              <p:par>
                                <p:cTn id="136" presetID="23" presetClass="exit" presetSubtype="544" fill="hold" nodeType="afterEffect">
                                  <p:stCondLst>
                                    <p:cond delay="0"/>
                                  </p:stCondLst>
                                  <p:childTnLst>
                                    <p:anim calcmode="lin" valueType="num">
                                      <p:cBhvr>
                                        <p:cTn id="137" dur="2000"/>
                                        <p:tgtEl>
                                          <p:spTgt spid="3"/>
                                        </p:tgtEl>
                                        <p:attrNameLst>
                                          <p:attrName>ppt_w</p:attrName>
                                        </p:attrNameLst>
                                      </p:cBhvr>
                                      <p:tavLst>
                                        <p:tav tm="0">
                                          <p:val>
                                            <p:strVal val="ppt_w"/>
                                          </p:val>
                                        </p:tav>
                                        <p:tav tm="100000">
                                          <p:val>
                                            <p:fltVal val="0"/>
                                          </p:val>
                                        </p:tav>
                                      </p:tavLst>
                                    </p:anim>
                                    <p:anim calcmode="lin" valueType="num">
                                      <p:cBhvr>
                                        <p:cTn id="138" dur="2000"/>
                                        <p:tgtEl>
                                          <p:spTgt spid="3"/>
                                        </p:tgtEl>
                                        <p:attrNameLst>
                                          <p:attrName>ppt_h</p:attrName>
                                        </p:attrNameLst>
                                      </p:cBhvr>
                                      <p:tavLst>
                                        <p:tav tm="0">
                                          <p:val>
                                            <p:strVal val="ppt_h"/>
                                          </p:val>
                                        </p:tav>
                                        <p:tav tm="100000">
                                          <p:val>
                                            <p:fltVal val="0"/>
                                          </p:val>
                                        </p:tav>
                                      </p:tavLst>
                                    </p:anim>
                                    <p:anim calcmode="lin" valueType="num">
                                      <p:cBhvr>
                                        <p:cTn id="139" dur="2000"/>
                                        <p:tgtEl>
                                          <p:spTgt spid="3"/>
                                        </p:tgtEl>
                                        <p:attrNameLst>
                                          <p:attrName>ppt_x</p:attrName>
                                        </p:attrNameLst>
                                      </p:cBhvr>
                                      <p:tavLst>
                                        <p:tav tm="0">
                                          <p:val>
                                            <p:strVal val="ppt_x"/>
                                          </p:val>
                                        </p:tav>
                                        <p:tav tm="100000">
                                          <p:val>
                                            <p:fltVal val="0.5"/>
                                          </p:val>
                                        </p:tav>
                                      </p:tavLst>
                                    </p:anim>
                                    <p:anim calcmode="lin" valueType="num">
                                      <p:cBhvr>
                                        <p:cTn id="140" dur="2000"/>
                                        <p:tgtEl>
                                          <p:spTgt spid="3"/>
                                        </p:tgtEl>
                                        <p:attrNameLst>
                                          <p:attrName>ppt_y</p:attrName>
                                        </p:attrNameLst>
                                      </p:cBhvr>
                                      <p:tavLst>
                                        <p:tav tm="0">
                                          <p:val>
                                            <p:strVal val="ppt_y"/>
                                          </p:val>
                                        </p:tav>
                                        <p:tav tm="100000">
                                          <p:val>
                                            <p:fltVal val="0.5"/>
                                          </p:val>
                                        </p:tav>
                                      </p:tavLst>
                                    </p:anim>
                                    <p:set>
                                      <p:cBhvr>
                                        <p:cTn id="141" dur="1" fill="hold">
                                          <p:stCondLst>
                                            <p:cond delay="1999"/>
                                          </p:stCondLst>
                                        </p:cTn>
                                        <p:tgtEl>
                                          <p:spTgt spid="3"/>
                                        </p:tgtEl>
                                        <p:attrNameLst>
                                          <p:attrName>style.visibility</p:attrName>
                                        </p:attrNameLst>
                                      </p:cBhvr>
                                      <p:to>
                                        <p:strVal val="hidden"/>
                                      </p:to>
                                    </p:set>
                                  </p:childTnLst>
                                </p:cTn>
                              </p:par>
                              <p:par>
                                <p:cTn id="142" presetID="23" presetClass="exit" presetSubtype="544" fill="hold" nodeType="withEffect">
                                  <p:stCondLst>
                                    <p:cond delay="0"/>
                                  </p:stCondLst>
                                  <p:childTnLst>
                                    <p:anim calcmode="lin" valueType="num">
                                      <p:cBhvr>
                                        <p:cTn id="143" dur="2000"/>
                                        <p:tgtEl>
                                          <p:spTgt spid="4"/>
                                        </p:tgtEl>
                                        <p:attrNameLst>
                                          <p:attrName>ppt_w</p:attrName>
                                        </p:attrNameLst>
                                      </p:cBhvr>
                                      <p:tavLst>
                                        <p:tav tm="0">
                                          <p:val>
                                            <p:strVal val="ppt_w"/>
                                          </p:val>
                                        </p:tav>
                                        <p:tav tm="100000">
                                          <p:val>
                                            <p:fltVal val="0"/>
                                          </p:val>
                                        </p:tav>
                                      </p:tavLst>
                                    </p:anim>
                                    <p:anim calcmode="lin" valueType="num">
                                      <p:cBhvr>
                                        <p:cTn id="144" dur="2000"/>
                                        <p:tgtEl>
                                          <p:spTgt spid="4"/>
                                        </p:tgtEl>
                                        <p:attrNameLst>
                                          <p:attrName>ppt_h</p:attrName>
                                        </p:attrNameLst>
                                      </p:cBhvr>
                                      <p:tavLst>
                                        <p:tav tm="0">
                                          <p:val>
                                            <p:strVal val="ppt_h"/>
                                          </p:val>
                                        </p:tav>
                                        <p:tav tm="100000">
                                          <p:val>
                                            <p:fltVal val="0"/>
                                          </p:val>
                                        </p:tav>
                                      </p:tavLst>
                                    </p:anim>
                                    <p:anim calcmode="lin" valueType="num">
                                      <p:cBhvr>
                                        <p:cTn id="145" dur="2000"/>
                                        <p:tgtEl>
                                          <p:spTgt spid="4"/>
                                        </p:tgtEl>
                                        <p:attrNameLst>
                                          <p:attrName>ppt_x</p:attrName>
                                        </p:attrNameLst>
                                      </p:cBhvr>
                                      <p:tavLst>
                                        <p:tav tm="0">
                                          <p:val>
                                            <p:strVal val="ppt_x"/>
                                          </p:val>
                                        </p:tav>
                                        <p:tav tm="100000">
                                          <p:val>
                                            <p:fltVal val="0.5"/>
                                          </p:val>
                                        </p:tav>
                                      </p:tavLst>
                                    </p:anim>
                                    <p:anim calcmode="lin" valueType="num">
                                      <p:cBhvr>
                                        <p:cTn id="146" dur="2000"/>
                                        <p:tgtEl>
                                          <p:spTgt spid="4"/>
                                        </p:tgtEl>
                                        <p:attrNameLst>
                                          <p:attrName>ppt_y</p:attrName>
                                        </p:attrNameLst>
                                      </p:cBhvr>
                                      <p:tavLst>
                                        <p:tav tm="0">
                                          <p:val>
                                            <p:strVal val="ppt_y"/>
                                          </p:val>
                                        </p:tav>
                                        <p:tav tm="100000">
                                          <p:val>
                                            <p:fltVal val="0.5"/>
                                          </p:val>
                                        </p:tav>
                                      </p:tavLst>
                                    </p:anim>
                                    <p:set>
                                      <p:cBhvr>
                                        <p:cTn id="147" dur="1" fill="hold">
                                          <p:stCondLst>
                                            <p:cond delay="1999"/>
                                          </p:stCondLst>
                                        </p:cTn>
                                        <p:tgtEl>
                                          <p:spTgt spid="4"/>
                                        </p:tgtEl>
                                        <p:attrNameLst>
                                          <p:attrName>style.visibility</p:attrName>
                                        </p:attrNameLst>
                                      </p:cBhvr>
                                      <p:to>
                                        <p:strVal val="hidden"/>
                                      </p:to>
                                    </p:set>
                                  </p:childTnLst>
                                </p:cTn>
                              </p:par>
                              <p:par>
                                <p:cTn id="148" presetID="23" presetClass="exit" presetSubtype="544" fill="hold" nodeType="withEffect">
                                  <p:stCondLst>
                                    <p:cond delay="0"/>
                                  </p:stCondLst>
                                  <p:childTnLst>
                                    <p:anim calcmode="lin" valueType="num">
                                      <p:cBhvr>
                                        <p:cTn id="149" dur="2000"/>
                                        <p:tgtEl>
                                          <p:spTgt spid="5"/>
                                        </p:tgtEl>
                                        <p:attrNameLst>
                                          <p:attrName>ppt_w</p:attrName>
                                        </p:attrNameLst>
                                      </p:cBhvr>
                                      <p:tavLst>
                                        <p:tav tm="0">
                                          <p:val>
                                            <p:strVal val="ppt_w"/>
                                          </p:val>
                                        </p:tav>
                                        <p:tav tm="100000">
                                          <p:val>
                                            <p:fltVal val="0"/>
                                          </p:val>
                                        </p:tav>
                                      </p:tavLst>
                                    </p:anim>
                                    <p:anim calcmode="lin" valueType="num">
                                      <p:cBhvr>
                                        <p:cTn id="150" dur="2000"/>
                                        <p:tgtEl>
                                          <p:spTgt spid="5"/>
                                        </p:tgtEl>
                                        <p:attrNameLst>
                                          <p:attrName>ppt_h</p:attrName>
                                        </p:attrNameLst>
                                      </p:cBhvr>
                                      <p:tavLst>
                                        <p:tav tm="0">
                                          <p:val>
                                            <p:strVal val="ppt_h"/>
                                          </p:val>
                                        </p:tav>
                                        <p:tav tm="100000">
                                          <p:val>
                                            <p:fltVal val="0"/>
                                          </p:val>
                                        </p:tav>
                                      </p:tavLst>
                                    </p:anim>
                                    <p:anim calcmode="lin" valueType="num">
                                      <p:cBhvr>
                                        <p:cTn id="151" dur="2000"/>
                                        <p:tgtEl>
                                          <p:spTgt spid="5"/>
                                        </p:tgtEl>
                                        <p:attrNameLst>
                                          <p:attrName>ppt_x</p:attrName>
                                        </p:attrNameLst>
                                      </p:cBhvr>
                                      <p:tavLst>
                                        <p:tav tm="0">
                                          <p:val>
                                            <p:strVal val="ppt_x"/>
                                          </p:val>
                                        </p:tav>
                                        <p:tav tm="100000">
                                          <p:val>
                                            <p:fltVal val="0.5"/>
                                          </p:val>
                                        </p:tav>
                                      </p:tavLst>
                                    </p:anim>
                                    <p:anim calcmode="lin" valueType="num">
                                      <p:cBhvr>
                                        <p:cTn id="152" dur="2000"/>
                                        <p:tgtEl>
                                          <p:spTgt spid="5"/>
                                        </p:tgtEl>
                                        <p:attrNameLst>
                                          <p:attrName>ppt_y</p:attrName>
                                        </p:attrNameLst>
                                      </p:cBhvr>
                                      <p:tavLst>
                                        <p:tav tm="0">
                                          <p:val>
                                            <p:strVal val="ppt_y"/>
                                          </p:val>
                                        </p:tav>
                                        <p:tav tm="100000">
                                          <p:val>
                                            <p:fltVal val="0.5"/>
                                          </p:val>
                                        </p:tav>
                                      </p:tavLst>
                                    </p:anim>
                                    <p:set>
                                      <p:cBhvr>
                                        <p:cTn id="153" dur="1" fill="hold">
                                          <p:stCondLst>
                                            <p:cond delay="1999"/>
                                          </p:stCondLst>
                                        </p:cTn>
                                        <p:tgtEl>
                                          <p:spTgt spid="5"/>
                                        </p:tgtEl>
                                        <p:attrNameLst>
                                          <p:attrName>style.visibility</p:attrName>
                                        </p:attrNameLst>
                                      </p:cBhvr>
                                      <p:to>
                                        <p:strVal val="hidden"/>
                                      </p:to>
                                    </p:set>
                                  </p:childTnLst>
                                </p:cTn>
                              </p:par>
                              <p:par>
                                <p:cTn id="154" presetID="23" presetClass="exit" presetSubtype="544" fill="hold" nodeType="withEffect">
                                  <p:stCondLst>
                                    <p:cond delay="0"/>
                                  </p:stCondLst>
                                  <p:childTnLst>
                                    <p:anim calcmode="lin" valueType="num">
                                      <p:cBhvr>
                                        <p:cTn id="155" dur="2000"/>
                                        <p:tgtEl>
                                          <p:spTgt spid="6"/>
                                        </p:tgtEl>
                                        <p:attrNameLst>
                                          <p:attrName>ppt_w</p:attrName>
                                        </p:attrNameLst>
                                      </p:cBhvr>
                                      <p:tavLst>
                                        <p:tav tm="0">
                                          <p:val>
                                            <p:strVal val="ppt_w"/>
                                          </p:val>
                                        </p:tav>
                                        <p:tav tm="100000">
                                          <p:val>
                                            <p:fltVal val="0"/>
                                          </p:val>
                                        </p:tav>
                                      </p:tavLst>
                                    </p:anim>
                                    <p:anim calcmode="lin" valueType="num">
                                      <p:cBhvr>
                                        <p:cTn id="156" dur="2000"/>
                                        <p:tgtEl>
                                          <p:spTgt spid="6"/>
                                        </p:tgtEl>
                                        <p:attrNameLst>
                                          <p:attrName>ppt_h</p:attrName>
                                        </p:attrNameLst>
                                      </p:cBhvr>
                                      <p:tavLst>
                                        <p:tav tm="0">
                                          <p:val>
                                            <p:strVal val="ppt_h"/>
                                          </p:val>
                                        </p:tav>
                                        <p:tav tm="100000">
                                          <p:val>
                                            <p:fltVal val="0"/>
                                          </p:val>
                                        </p:tav>
                                      </p:tavLst>
                                    </p:anim>
                                    <p:anim calcmode="lin" valueType="num">
                                      <p:cBhvr>
                                        <p:cTn id="157" dur="2000"/>
                                        <p:tgtEl>
                                          <p:spTgt spid="6"/>
                                        </p:tgtEl>
                                        <p:attrNameLst>
                                          <p:attrName>ppt_x</p:attrName>
                                        </p:attrNameLst>
                                      </p:cBhvr>
                                      <p:tavLst>
                                        <p:tav tm="0">
                                          <p:val>
                                            <p:strVal val="ppt_x"/>
                                          </p:val>
                                        </p:tav>
                                        <p:tav tm="100000">
                                          <p:val>
                                            <p:fltVal val="0.5"/>
                                          </p:val>
                                        </p:tav>
                                      </p:tavLst>
                                    </p:anim>
                                    <p:anim calcmode="lin" valueType="num">
                                      <p:cBhvr>
                                        <p:cTn id="158" dur="2000"/>
                                        <p:tgtEl>
                                          <p:spTgt spid="6"/>
                                        </p:tgtEl>
                                        <p:attrNameLst>
                                          <p:attrName>ppt_y</p:attrName>
                                        </p:attrNameLst>
                                      </p:cBhvr>
                                      <p:tavLst>
                                        <p:tav tm="0">
                                          <p:val>
                                            <p:strVal val="ppt_y"/>
                                          </p:val>
                                        </p:tav>
                                        <p:tav tm="100000">
                                          <p:val>
                                            <p:fltVal val="0.5"/>
                                          </p:val>
                                        </p:tav>
                                      </p:tavLst>
                                    </p:anim>
                                    <p:set>
                                      <p:cBhvr>
                                        <p:cTn id="159" dur="1" fill="hold">
                                          <p:stCondLst>
                                            <p:cond delay="1999"/>
                                          </p:stCondLst>
                                        </p:cTn>
                                        <p:tgtEl>
                                          <p:spTgt spid="6"/>
                                        </p:tgtEl>
                                        <p:attrNameLst>
                                          <p:attrName>style.visibility</p:attrName>
                                        </p:attrNameLst>
                                      </p:cBhvr>
                                      <p:to>
                                        <p:strVal val="hidden"/>
                                      </p:to>
                                    </p:set>
                                  </p:childTnLst>
                                </p:cTn>
                              </p:par>
                              <p:par>
                                <p:cTn id="160" presetID="23" presetClass="exit" presetSubtype="544" fill="hold" nodeType="withEffect">
                                  <p:stCondLst>
                                    <p:cond delay="0"/>
                                  </p:stCondLst>
                                  <p:childTnLst>
                                    <p:anim calcmode="lin" valueType="num">
                                      <p:cBhvr>
                                        <p:cTn id="161" dur="2000"/>
                                        <p:tgtEl>
                                          <p:spTgt spid="7"/>
                                        </p:tgtEl>
                                        <p:attrNameLst>
                                          <p:attrName>ppt_w</p:attrName>
                                        </p:attrNameLst>
                                      </p:cBhvr>
                                      <p:tavLst>
                                        <p:tav tm="0">
                                          <p:val>
                                            <p:strVal val="ppt_w"/>
                                          </p:val>
                                        </p:tav>
                                        <p:tav tm="100000">
                                          <p:val>
                                            <p:fltVal val="0"/>
                                          </p:val>
                                        </p:tav>
                                      </p:tavLst>
                                    </p:anim>
                                    <p:anim calcmode="lin" valueType="num">
                                      <p:cBhvr>
                                        <p:cTn id="162" dur="2000"/>
                                        <p:tgtEl>
                                          <p:spTgt spid="7"/>
                                        </p:tgtEl>
                                        <p:attrNameLst>
                                          <p:attrName>ppt_h</p:attrName>
                                        </p:attrNameLst>
                                      </p:cBhvr>
                                      <p:tavLst>
                                        <p:tav tm="0">
                                          <p:val>
                                            <p:strVal val="ppt_h"/>
                                          </p:val>
                                        </p:tav>
                                        <p:tav tm="100000">
                                          <p:val>
                                            <p:fltVal val="0"/>
                                          </p:val>
                                        </p:tav>
                                      </p:tavLst>
                                    </p:anim>
                                    <p:anim calcmode="lin" valueType="num">
                                      <p:cBhvr>
                                        <p:cTn id="163" dur="2000"/>
                                        <p:tgtEl>
                                          <p:spTgt spid="7"/>
                                        </p:tgtEl>
                                        <p:attrNameLst>
                                          <p:attrName>ppt_x</p:attrName>
                                        </p:attrNameLst>
                                      </p:cBhvr>
                                      <p:tavLst>
                                        <p:tav tm="0">
                                          <p:val>
                                            <p:strVal val="ppt_x"/>
                                          </p:val>
                                        </p:tav>
                                        <p:tav tm="100000">
                                          <p:val>
                                            <p:fltVal val="0.5"/>
                                          </p:val>
                                        </p:tav>
                                      </p:tavLst>
                                    </p:anim>
                                    <p:anim calcmode="lin" valueType="num">
                                      <p:cBhvr>
                                        <p:cTn id="164" dur="2000"/>
                                        <p:tgtEl>
                                          <p:spTgt spid="7"/>
                                        </p:tgtEl>
                                        <p:attrNameLst>
                                          <p:attrName>ppt_y</p:attrName>
                                        </p:attrNameLst>
                                      </p:cBhvr>
                                      <p:tavLst>
                                        <p:tav tm="0">
                                          <p:val>
                                            <p:strVal val="ppt_y"/>
                                          </p:val>
                                        </p:tav>
                                        <p:tav tm="100000">
                                          <p:val>
                                            <p:fltVal val="0.5"/>
                                          </p:val>
                                        </p:tav>
                                      </p:tavLst>
                                    </p:anim>
                                    <p:set>
                                      <p:cBhvr>
                                        <p:cTn id="165" dur="1" fill="hold">
                                          <p:stCondLst>
                                            <p:cond delay="1999"/>
                                          </p:stCondLst>
                                        </p:cTn>
                                        <p:tgtEl>
                                          <p:spTgt spid="7"/>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8"/>
                                        </p:tgtEl>
                                        <p:attrNameLst>
                                          <p:attrName>ppt_w</p:attrName>
                                        </p:attrNameLst>
                                      </p:cBhvr>
                                      <p:tavLst>
                                        <p:tav tm="0">
                                          <p:val>
                                            <p:strVal val="ppt_w"/>
                                          </p:val>
                                        </p:tav>
                                        <p:tav tm="100000">
                                          <p:val>
                                            <p:fltVal val="0"/>
                                          </p:val>
                                        </p:tav>
                                      </p:tavLst>
                                    </p:anim>
                                    <p:anim calcmode="lin" valueType="num">
                                      <p:cBhvr>
                                        <p:cTn id="168" dur="2000"/>
                                        <p:tgtEl>
                                          <p:spTgt spid="8"/>
                                        </p:tgtEl>
                                        <p:attrNameLst>
                                          <p:attrName>ppt_h</p:attrName>
                                        </p:attrNameLst>
                                      </p:cBhvr>
                                      <p:tavLst>
                                        <p:tav tm="0">
                                          <p:val>
                                            <p:strVal val="ppt_h"/>
                                          </p:val>
                                        </p:tav>
                                        <p:tav tm="100000">
                                          <p:val>
                                            <p:fltVal val="0"/>
                                          </p:val>
                                        </p:tav>
                                      </p:tavLst>
                                    </p:anim>
                                    <p:anim calcmode="lin" valueType="num">
                                      <p:cBhvr>
                                        <p:cTn id="169" dur="2000"/>
                                        <p:tgtEl>
                                          <p:spTgt spid="8"/>
                                        </p:tgtEl>
                                        <p:attrNameLst>
                                          <p:attrName>ppt_x</p:attrName>
                                        </p:attrNameLst>
                                      </p:cBhvr>
                                      <p:tavLst>
                                        <p:tav tm="0">
                                          <p:val>
                                            <p:strVal val="ppt_x"/>
                                          </p:val>
                                        </p:tav>
                                        <p:tav tm="100000">
                                          <p:val>
                                            <p:fltVal val="0.5"/>
                                          </p:val>
                                        </p:tav>
                                      </p:tavLst>
                                    </p:anim>
                                    <p:anim calcmode="lin" valueType="num">
                                      <p:cBhvr>
                                        <p:cTn id="170" dur="2000"/>
                                        <p:tgtEl>
                                          <p:spTgt spid="8"/>
                                        </p:tgtEl>
                                        <p:attrNameLst>
                                          <p:attrName>ppt_y</p:attrName>
                                        </p:attrNameLst>
                                      </p:cBhvr>
                                      <p:tavLst>
                                        <p:tav tm="0">
                                          <p:val>
                                            <p:strVal val="ppt_y"/>
                                          </p:val>
                                        </p:tav>
                                        <p:tav tm="100000">
                                          <p:val>
                                            <p:fltVal val="0.5"/>
                                          </p:val>
                                        </p:tav>
                                      </p:tavLst>
                                    </p:anim>
                                    <p:set>
                                      <p:cBhvr>
                                        <p:cTn id="171" dur="1" fill="hold">
                                          <p:stCondLst>
                                            <p:cond delay="1999"/>
                                          </p:stCondLst>
                                        </p:cTn>
                                        <p:tgtEl>
                                          <p:spTgt spid="8"/>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9"/>
                                        </p:tgtEl>
                                        <p:attrNameLst>
                                          <p:attrName>ppt_w</p:attrName>
                                        </p:attrNameLst>
                                      </p:cBhvr>
                                      <p:tavLst>
                                        <p:tav tm="0">
                                          <p:val>
                                            <p:strVal val="ppt_w"/>
                                          </p:val>
                                        </p:tav>
                                        <p:tav tm="100000">
                                          <p:val>
                                            <p:fltVal val="0"/>
                                          </p:val>
                                        </p:tav>
                                      </p:tavLst>
                                    </p:anim>
                                    <p:anim calcmode="lin" valueType="num">
                                      <p:cBhvr>
                                        <p:cTn id="174" dur="2000"/>
                                        <p:tgtEl>
                                          <p:spTgt spid="9"/>
                                        </p:tgtEl>
                                        <p:attrNameLst>
                                          <p:attrName>ppt_h</p:attrName>
                                        </p:attrNameLst>
                                      </p:cBhvr>
                                      <p:tavLst>
                                        <p:tav tm="0">
                                          <p:val>
                                            <p:strVal val="ppt_h"/>
                                          </p:val>
                                        </p:tav>
                                        <p:tav tm="100000">
                                          <p:val>
                                            <p:fltVal val="0"/>
                                          </p:val>
                                        </p:tav>
                                      </p:tavLst>
                                    </p:anim>
                                    <p:anim calcmode="lin" valueType="num">
                                      <p:cBhvr>
                                        <p:cTn id="175" dur="2000"/>
                                        <p:tgtEl>
                                          <p:spTgt spid="9"/>
                                        </p:tgtEl>
                                        <p:attrNameLst>
                                          <p:attrName>ppt_x</p:attrName>
                                        </p:attrNameLst>
                                      </p:cBhvr>
                                      <p:tavLst>
                                        <p:tav tm="0">
                                          <p:val>
                                            <p:strVal val="ppt_x"/>
                                          </p:val>
                                        </p:tav>
                                        <p:tav tm="100000">
                                          <p:val>
                                            <p:fltVal val="0.5"/>
                                          </p:val>
                                        </p:tav>
                                      </p:tavLst>
                                    </p:anim>
                                    <p:anim calcmode="lin" valueType="num">
                                      <p:cBhvr>
                                        <p:cTn id="176" dur="2000"/>
                                        <p:tgtEl>
                                          <p:spTgt spid="9"/>
                                        </p:tgtEl>
                                        <p:attrNameLst>
                                          <p:attrName>ppt_y</p:attrName>
                                        </p:attrNameLst>
                                      </p:cBhvr>
                                      <p:tavLst>
                                        <p:tav tm="0">
                                          <p:val>
                                            <p:strVal val="ppt_y"/>
                                          </p:val>
                                        </p:tav>
                                        <p:tav tm="100000">
                                          <p:val>
                                            <p:fltVal val="0.5"/>
                                          </p:val>
                                        </p:tav>
                                      </p:tavLst>
                                    </p:anim>
                                    <p:set>
                                      <p:cBhvr>
                                        <p:cTn id="177" dur="1" fill="hold">
                                          <p:stCondLst>
                                            <p:cond delay="1999"/>
                                          </p:stCondLst>
                                        </p:cTn>
                                        <p:tgtEl>
                                          <p:spTgt spid="9"/>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10"/>
                                        </p:tgtEl>
                                        <p:attrNameLst>
                                          <p:attrName>ppt_w</p:attrName>
                                        </p:attrNameLst>
                                      </p:cBhvr>
                                      <p:tavLst>
                                        <p:tav tm="0">
                                          <p:val>
                                            <p:strVal val="ppt_w"/>
                                          </p:val>
                                        </p:tav>
                                        <p:tav tm="100000">
                                          <p:val>
                                            <p:fltVal val="0"/>
                                          </p:val>
                                        </p:tav>
                                      </p:tavLst>
                                    </p:anim>
                                    <p:anim calcmode="lin" valueType="num">
                                      <p:cBhvr>
                                        <p:cTn id="180" dur="2000"/>
                                        <p:tgtEl>
                                          <p:spTgt spid="10"/>
                                        </p:tgtEl>
                                        <p:attrNameLst>
                                          <p:attrName>ppt_h</p:attrName>
                                        </p:attrNameLst>
                                      </p:cBhvr>
                                      <p:tavLst>
                                        <p:tav tm="0">
                                          <p:val>
                                            <p:strVal val="ppt_h"/>
                                          </p:val>
                                        </p:tav>
                                        <p:tav tm="100000">
                                          <p:val>
                                            <p:fltVal val="0"/>
                                          </p:val>
                                        </p:tav>
                                      </p:tavLst>
                                    </p:anim>
                                    <p:anim calcmode="lin" valueType="num">
                                      <p:cBhvr>
                                        <p:cTn id="181" dur="2000"/>
                                        <p:tgtEl>
                                          <p:spTgt spid="10"/>
                                        </p:tgtEl>
                                        <p:attrNameLst>
                                          <p:attrName>ppt_x</p:attrName>
                                        </p:attrNameLst>
                                      </p:cBhvr>
                                      <p:tavLst>
                                        <p:tav tm="0">
                                          <p:val>
                                            <p:strVal val="ppt_x"/>
                                          </p:val>
                                        </p:tav>
                                        <p:tav tm="100000">
                                          <p:val>
                                            <p:fltVal val="0.5"/>
                                          </p:val>
                                        </p:tav>
                                      </p:tavLst>
                                    </p:anim>
                                    <p:anim calcmode="lin" valueType="num">
                                      <p:cBhvr>
                                        <p:cTn id="182" dur="2000"/>
                                        <p:tgtEl>
                                          <p:spTgt spid="10"/>
                                        </p:tgtEl>
                                        <p:attrNameLst>
                                          <p:attrName>ppt_y</p:attrName>
                                        </p:attrNameLst>
                                      </p:cBhvr>
                                      <p:tavLst>
                                        <p:tav tm="0">
                                          <p:val>
                                            <p:strVal val="ppt_y"/>
                                          </p:val>
                                        </p:tav>
                                        <p:tav tm="100000">
                                          <p:val>
                                            <p:fltVal val="0.5"/>
                                          </p:val>
                                        </p:tav>
                                      </p:tavLst>
                                    </p:anim>
                                    <p:set>
                                      <p:cBhvr>
                                        <p:cTn id="183" dur="1" fill="hold">
                                          <p:stCondLst>
                                            <p:cond delay="1999"/>
                                          </p:stCondLst>
                                        </p:cTn>
                                        <p:tgtEl>
                                          <p:spTgt spid="10"/>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11"/>
                                        </p:tgtEl>
                                        <p:attrNameLst>
                                          <p:attrName>ppt_w</p:attrName>
                                        </p:attrNameLst>
                                      </p:cBhvr>
                                      <p:tavLst>
                                        <p:tav tm="0">
                                          <p:val>
                                            <p:strVal val="ppt_w"/>
                                          </p:val>
                                        </p:tav>
                                        <p:tav tm="100000">
                                          <p:val>
                                            <p:fltVal val="0"/>
                                          </p:val>
                                        </p:tav>
                                      </p:tavLst>
                                    </p:anim>
                                    <p:anim calcmode="lin" valueType="num">
                                      <p:cBhvr>
                                        <p:cTn id="186" dur="2000"/>
                                        <p:tgtEl>
                                          <p:spTgt spid="11"/>
                                        </p:tgtEl>
                                        <p:attrNameLst>
                                          <p:attrName>ppt_h</p:attrName>
                                        </p:attrNameLst>
                                      </p:cBhvr>
                                      <p:tavLst>
                                        <p:tav tm="0">
                                          <p:val>
                                            <p:strVal val="ppt_h"/>
                                          </p:val>
                                        </p:tav>
                                        <p:tav tm="100000">
                                          <p:val>
                                            <p:fltVal val="0"/>
                                          </p:val>
                                        </p:tav>
                                      </p:tavLst>
                                    </p:anim>
                                    <p:anim calcmode="lin" valueType="num">
                                      <p:cBhvr>
                                        <p:cTn id="187" dur="2000"/>
                                        <p:tgtEl>
                                          <p:spTgt spid="11"/>
                                        </p:tgtEl>
                                        <p:attrNameLst>
                                          <p:attrName>ppt_x</p:attrName>
                                        </p:attrNameLst>
                                      </p:cBhvr>
                                      <p:tavLst>
                                        <p:tav tm="0">
                                          <p:val>
                                            <p:strVal val="ppt_x"/>
                                          </p:val>
                                        </p:tav>
                                        <p:tav tm="100000">
                                          <p:val>
                                            <p:fltVal val="0.5"/>
                                          </p:val>
                                        </p:tav>
                                      </p:tavLst>
                                    </p:anim>
                                    <p:anim calcmode="lin" valueType="num">
                                      <p:cBhvr>
                                        <p:cTn id="188" dur="2000"/>
                                        <p:tgtEl>
                                          <p:spTgt spid="11"/>
                                        </p:tgtEl>
                                        <p:attrNameLst>
                                          <p:attrName>ppt_y</p:attrName>
                                        </p:attrNameLst>
                                      </p:cBhvr>
                                      <p:tavLst>
                                        <p:tav tm="0">
                                          <p:val>
                                            <p:strVal val="ppt_y"/>
                                          </p:val>
                                        </p:tav>
                                        <p:tav tm="100000">
                                          <p:val>
                                            <p:fltVal val="0.5"/>
                                          </p:val>
                                        </p:tav>
                                      </p:tavLst>
                                    </p:anim>
                                    <p:set>
                                      <p:cBhvr>
                                        <p:cTn id="189" dur="1" fill="hold">
                                          <p:stCondLst>
                                            <p:cond delay="1999"/>
                                          </p:stCondLst>
                                        </p:cTn>
                                        <p:tgtEl>
                                          <p:spTgt spid="11"/>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12"/>
                                        </p:tgtEl>
                                        <p:attrNameLst>
                                          <p:attrName>ppt_w</p:attrName>
                                        </p:attrNameLst>
                                      </p:cBhvr>
                                      <p:tavLst>
                                        <p:tav tm="0">
                                          <p:val>
                                            <p:strVal val="ppt_w"/>
                                          </p:val>
                                        </p:tav>
                                        <p:tav tm="100000">
                                          <p:val>
                                            <p:fltVal val="0"/>
                                          </p:val>
                                        </p:tav>
                                      </p:tavLst>
                                    </p:anim>
                                    <p:anim calcmode="lin" valueType="num">
                                      <p:cBhvr>
                                        <p:cTn id="192" dur="2000"/>
                                        <p:tgtEl>
                                          <p:spTgt spid="12"/>
                                        </p:tgtEl>
                                        <p:attrNameLst>
                                          <p:attrName>ppt_h</p:attrName>
                                        </p:attrNameLst>
                                      </p:cBhvr>
                                      <p:tavLst>
                                        <p:tav tm="0">
                                          <p:val>
                                            <p:strVal val="ppt_h"/>
                                          </p:val>
                                        </p:tav>
                                        <p:tav tm="100000">
                                          <p:val>
                                            <p:fltVal val="0"/>
                                          </p:val>
                                        </p:tav>
                                      </p:tavLst>
                                    </p:anim>
                                    <p:anim calcmode="lin" valueType="num">
                                      <p:cBhvr>
                                        <p:cTn id="193" dur="2000"/>
                                        <p:tgtEl>
                                          <p:spTgt spid="12"/>
                                        </p:tgtEl>
                                        <p:attrNameLst>
                                          <p:attrName>ppt_x</p:attrName>
                                        </p:attrNameLst>
                                      </p:cBhvr>
                                      <p:tavLst>
                                        <p:tav tm="0">
                                          <p:val>
                                            <p:strVal val="ppt_x"/>
                                          </p:val>
                                        </p:tav>
                                        <p:tav tm="100000">
                                          <p:val>
                                            <p:fltVal val="0.5"/>
                                          </p:val>
                                        </p:tav>
                                      </p:tavLst>
                                    </p:anim>
                                    <p:anim calcmode="lin" valueType="num">
                                      <p:cBhvr>
                                        <p:cTn id="194" dur="2000"/>
                                        <p:tgtEl>
                                          <p:spTgt spid="12"/>
                                        </p:tgtEl>
                                        <p:attrNameLst>
                                          <p:attrName>ppt_y</p:attrName>
                                        </p:attrNameLst>
                                      </p:cBhvr>
                                      <p:tavLst>
                                        <p:tav tm="0">
                                          <p:val>
                                            <p:strVal val="ppt_y"/>
                                          </p:val>
                                        </p:tav>
                                        <p:tav tm="100000">
                                          <p:val>
                                            <p:fltVal val="0.5"/>
                                          </p:val>
                                        </p:tav>
                                      </p:tavLst>
                                    </p:anim>
                                    <p:set>
                                      <p:cBhvr>
                                        <p:cTn id="195" dur="1" fill="hold">
                                          <p:stCondLst>
                                            <p:cond delay="1999"/>
                                          </p:stCondLst>
                                        </p:cTn>
                                        <p:tgtEl>
                                          <p:spTgt spid="12"/>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13"/>
                                        </p:tgtEl>
                                        <p:attrNameLst>
                                          <p:attrName>ppt_w</p:attrName>
                                        </p:attrNameLst>
                                      </p:cBhvr>
                                      <p:tavLst>
                                        <p:tav tm="0">
                                          <p:val>
                                            <p:strVal val="ppt_w"/>
                                          </p:val>
                                        </p:tav>
                                        <p:tav tm="100000">
                                          <p:val>
                                            <p:fltVal val="0"/>
                                          </p:val>
                                        </p:tav>
                                      </p:tavLst>
                                    </p:anim>
                                    <p:anim calcmode="lin" valueType="num">
                                      <p:cBhvr>
                                        <p:cTn id="198" dur="2000"/>
                                        <p:tgtEl>
                                          <p:spTgt spid="13"/>
                                        </p:tgtEl>
                                        <p:attrNameLst>
                                          <p:attrName>ppt_h</p:attrName>
                                        </p:attrNameLst>
                                      </p:cBhvr>
                                      <p:tavLst>
                                        <p:tav tm="0">
                                          <p:val>
                                            <p:strVal val="ppt_h"/>
                                          </p:val>
                                        </p:tav>
                                        <p:tav tm="100000">
                                          <p:val>
                                            <p:fltVal val="0"/>
                                          </p:val>
                                        </p:tav>
                                      </p:tavLst>
                                    </p:anim>
                                    <p:anim calcmode="lin" valueType="num">
                                      <p:cBhvr>
                                        <p:cTn id="199" dur="2000"/>
                                        <p:tgtEl>
                                          <p:spTgt spid="13"/>
                                        </p:tgtEl>
                                        <p:attrNameLst>
                                          <p:attrName>ppt_x</p:attrName>
                                        </p:attrNameLst>
                                      </p:cBhvr>
                                      <p:tavLst>
                                        <p:tav tm="0">
                                          <p:val>
                                            <p:strVal val="ppt_x"/>
                                          </p:val>
                                        </p:tav>
                                        <p:tav tm="100000">
                                          <p:val>
                                            <p:fltVal val="0.5"/>
                                          </p:val>
                                        </p:tav>
                                      </p:tavLst>
                                    </p:anim>
                                    <p:anim calcmode="lin" valueType="num">
                                      <p:cBhvr>
                                        <p:cTn id="200" dur="2000"/>
                                        <p:tgtEl>
                                          <p:spTgt spid="13"/>
                                        </p:tgtEl>
                                        <p:attrNameLst>
                                          <p:attrName>ppt_y</p:attrName>
                                        </p:attrNameLst>
                                      </p:cBhvr>
                                      <p:tavLst>
                                        <p:tav tm="0">
                                          <p:val>
                                            <p:strVal val="ppt_y"/>
                                          </p:val>
                                        </p:tav>
                                        <p:tav tm="100000">
                                          <p:val>
                                            <p:fltVal val="0.5"/>
                                          </p:val>
                                        </p:tav>
                                      </p:tavLst>
                                    </p:anim>
                                    <p:set>
                                      <p:cBhvr>
                                        <p:cTn id="201" dur="1" fill="hold">
                                          <p:stCondLst>
                                            <p:cond delay="1999"/>
                                          </p:stCondLst>
                                        </p:cTn>
                                        <p:tgtEl>
                                          <p:spTgt spid="13"/>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4"/>
                                        </p:tgtEl>
                                        <p:attrNameLst>
                                          <p:attrName>ppt_w</p:attrName>
                                        </p:attrNameLst>
                                      </p:cBhvr>
                                      <p:tavLst>
                                        <p:tav tm="0">
                                          <p:val>
                                            <p:strVal val="ppt_w"/>
                                          </p:val>
                                        </p:tav>
                                        <p:tav tm="100000">
                                          <p:val>
                                            <p:fltVal val="0"/>
                                          </p:val>
                                        </p:tav>
                                      </p:tavLst>
                                    </p:anim>
                                    <p:anim calcmode="lin" valueType="num">
                                      <p:cBhvr>
                                        <p:cTn id="204" dur="2000"/>
                                        <p:tgtEl>
                                          <p:spTgt spid="14"/>
                                        </p:tgtEl>
                                        <p:attrNameLst>
                                          <p:attrName>ppt_h</p:attrName>
                                        </p:attrNameLst>
                                      </p:cBhvr>
                                      <p:tavLst>
                                        <p:tav tm="0">
                                          <p:val>
                                            <p:strVal val="ppt_h"/>
                                          </p:val>
                                        </p:tav>
                                        <p:tav tm="100000">
                                          <p:val>
                                            <p:fltVal val="0"/>
                                          </p:val>
                                        </p:tav>
                                      </p:tavLst>
                                    </p:anim>
                                    <p:anim calcmode="lin" valueType="num">
                                      <p:cBhvr>
                                        <p:cTn id="205" dur="2000"/>
                                        <p:tgtEl>
                                          <p:spTgt spid="14"/>
                                        </p:tgtEl>
                                        <p:attrNameLst>
                                          <p:attrName>ppt_x</p:attrName>
                                        </p:attrNameLst>
                                      </p:cBhvr>
                                      <p:tavLst>
                                        <p:tav tm="0">
                                          <p:val>
                                            <p:strVal val="ppt_x"/>
                                          </p:val>
                                        </p:tav>
                                        <p:tav tm="100000">
                                          <p:val>
                                            <p:fltVal val="0.5"/>
                                          </p:val>
                                        </p:tav>
                                      </p:tavLst>
                                    </p:anim>
                                    <p:anim calcmode="lin" valueType="num">
                                      <p:cBhvr>
                                        <p:cTn id="206" dur="2000"/>
                                        <p:tgtEl>
                                          <p:spTgt spid="14"/>
                                        </p:tgtEl>
                                        <p:attrNameLst>
                                          <p:attrName>ppt_y</p:attrName>
                                        </p:attrNameLst>
                                      </p:cBhvr>
                                      <p:tavLst>
                                        <p:tav tm="0">
                                          <p:val>
                                            <p:strVal val="ppt_y"/>
                                          </p:val>
                                        </p:tav>
                                        <p:tav tm="100000">
                                          <p:val>
                                            <p:fltVal val="0.5"/>
                                          </p:val>
                                        </p:tav>
                                      </p:tavLst>
                                    </p:anim>
                                    <p:set>
                                      <p:cBhvr>
                                        <p:cTn id="207" dur="1" fill="hold">
                                          <p:stCondLst>
                                            <p:cond delay="1999"/>
                                          </p:stCondLst>
                                        </p:cTn>
                                        <p:tgtEl>
                                          <p:spTgt spid="14"/>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5"/>
                                        </p:tgtEl>
                                        <p:attrNameLst>
                                          <p:attrName>ppt_w</p:attrName>
                                        </p:attrNameLst>
                                      </p:cBhvr>
                                      <p:tavLst>
                                        <p:tav tm="0">
                                          <p:val>
                                            <p:strVal val="ppt_w"/>
                                          </p:val>
                                        </p:tav>
                                        <p:tav tm="100000">
                                          <p:val>
                                            <p:fltVal val="0"/>
                                          </p:val>
                                        </p:tav>
                                      </p:tavLst>
                                    </p:anim>
                                    <p:anim calcmode="lin" valueType="num">
                                      <p:cBhvr>
                                        <p:cTn id="210" dur="2000"/>
                                        <p:tgtEl>
                                          <p:spTgt spid="15"/>
                                        </p:tgtEl>
                                        <p:attrNameLst>
                                          <p:attrName>ppt_h</p:attrName>
                                        </p:attrNameLst>
                                      </p:cBhvr>
                                      <p:tavLst>
                                        <p:tav tm="0">
                                          <p:val>
                                            <p:strVal val="ppt_h"/>
                                          </p:val>
                                        </p:tav>
                                        <p:tav tm="100000">
                                          <p:val>
                                            <p:fltVal val="0"/>
                                          </p:val>
                                        </p:tav>
                                      </p:tavLst>
                                    </p:anim>
                                    <p:anim calcmode="lin" valueType="num">
                                      <p:cBhvr>
                                        <p:cTn id="211" dur="2000"/>
                                        <p:tgtEl>
                                          <p:spTgt spid="15"/>
                                        </p:tgtEl>
                                        <p:attrNameLst>
                                          <p:attrName>ppt_x</p:attrName>
                                        </p:attrNameLst>
                                      </p:cBhvr>
                                      <p:tavLst>
                                        <p:tav tm="0">
                                          <p:val>
                                            <p:strVal val="ppt_x"/>
                                          </p:val>
                                        </p:tav>
                                        <p:tav tm="100000">
                                          <p:val>
                                            <p:fltVal val="0.5"/>
                                          </p:val>
                                        </p:tav>
                                      </p:tavLst>
                                    </p:anim>
                                    <p:anim calcmode="lin" valueType="num">
                                      <p:cBhvr>
                                        <p:cTn id="212" dur="2000"/>
                                        <p:tgtEl>
                                          <p:spTgt spid="15"/>
                                        </p:tgtEl>
                                        <p:attrNameLst>
                                          <p:attrName>ppt_y</p:attrName>
                                        </p:attrNameLst>
                                      </p:cBhvr>
                                      <p:tavLst>
                                        <p:tav tm="0">
                                          <p:val>
                                            <p:strVal val="ppt_y"/>
                                          </p:val>
                                        </p:tav>
                                        <p:tav tm="100000">
                                          <p:val>
                                            <p:fltVal val="0.5"/>
                                          </p:val>
                                        </p:tav>
                                      </p:tavLst>
                                    </p:anim>
                                    <p:set>
                                      <p:cBhvr>
                                        <p:cTn id="213" dur="1" fill="hold">
                                          <p:stCondLst>
                                            <p:cond delay="1999"/>
                                          </p:stCondLst>
                                        </p:cTn>
                                        <p:tgtEl>
                                          <p:spTgt spid="15"/>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6"/>
                                        </p:tgtEl>
                                        <p:attrNameLst>
                                          <p:attrName>ppt_w</p:attrName>
                                        </p:attrNameLst>
                                      </p:cBhvr>
                                      <p:tavLst>
                                        <p:tav tm="0">
                                          <p:val>
                                            <p:strVal val="ppt_w"/>
                                          </p:val>
                                        </p:tav>
                                        <p:tav tm="100000">
                                          <p:val>
                                            <p:fltVal val="0"/>
                                          </p:val>
                                        </p:tav>
                                      </p:tavLst>
                                    </p:anim>
                                    <p:anim calcmode="lin" valueType="num">
                                      <p:cBhvr>
                                        <p:cTn id="216" dur="2000"/>
                                        <p:tgtEl>
                                          <p:spTgt spid="16"/>
                                        </p:tgtEl>
                                        <p:attrNameLst>
                                          <p:attrName>ppt_h</p:attrName>
                                        </p:attrNameLst>
                                      </p:cBhvr>
                                      <p:tavLst>
                                        <p:tav tm="0">
                                          <p:val>
                                            <p:strVal val="ppt_h"/>
                                          </p:val>
                                        </p:tav>
                                        <p:tav tm="100000">
                                          <p:val>
                                            <p:fltVal val="0"/>
                                          </p:val>
                                        </p:tav>
                                      </p:tavLst>
                                    </p:anim>
                                    <p:anim calcmode="lin" valueType="num">
                                      <p:cBhvr>
                                        <p:cTn id="217" dur="2000"/>
                                        <p:tgtEl>
                                          <p:spTgt spid="16"/>
                                        </p:tgtEl>
                                        <p:attrNameLst>
                                          <p:attrName>ppt_x</p:attrName>
                                        </p:attrNameLst>
                                      </p:cBhvr>
                                      <p:tavLst>
                                        <p:tav tm="0">
                                          <p:val>
                                            <p:strVal val="ppt_x"/>
                                          </p:val>
                                        </p:tav>
                                        <p:tav tm="100000">
                                          <p:val>
                                            <p:fltVal val="0.5"/>
                                          </p:val>
                                        </p:tav>
                                      </p:tavLst>
                                    </p:anim>
                                    <p:anim calcmode="lin" valueType="num">
                                      <p:cBhvr>
                                        <p:cTn id="218" dur="2000"/>
                                        <p:tgtEl>
                                          <p:spTgt spid="16"/>
                                        </p:tgtEl>
                                        <p:attrNameLst>
                                          <p:attrName>ppt_y</p:attrName>
                                        </p:attrNameLst>
                                      </p:cBhvr>
                                      <p:tavLst>
                                        <p:tav tm="0">
                                          <p:val>
                                            <p:strVal val="ppt_y"/>
                                          </p:val>
                                        </p:tav>
                                        <p:tav tm="100000">
                                          <p:val>
                                            <p:fltVal val="0.5"/>
                                          </p:val>
                                        </p:tav>
                                      </p:tavLst>
                                    </p:anim>
                                    <p:set>
                                      <p:cBhvr>
                                        <p:cTn id="219" dur="1" fill="hold">
                                          <p:stCondLst>
                                            <p:cond delay="1999"/>
                                          </p:stCondLst>
                                        </p:cTn>
                                        <p:tgtEl>
                                          <p:spTgt spid="16"/>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7"/>
                                        </p:tgtEl>
                                        <p:attrNameLst>
                                          <p:attrName>ppt_w</p:attrName>
                                        </p:attrNameLst>
                                      </p:cBhvr>
                                      <p:tavLst>
                                        <p:tav tm="0">
                                          <p:val>
                                            <p:strVal val="ppt_w"/>
                                          </p:val>
                                        </p:tav>
                                        <p:tav tm="100000">
                                          <p:val>
                                            <p:fltVal val="0"/>
                                          </p:val>
                                        </p:tav>
                                      </p:tavLst>
                                    </p:anim>
                                    <p:anim calcmode="lin" valueType="num">
                                      <p:cBhvr>
                                        <p:cTn id="222" dur="2000"/>
                                        <p:tgtEl>
                                          <p:spTgt spid="17"/>
                                        </p:tgtEl>
                                        <p:attrNameLst>
                                          <p:attrName>ppt_h</p:attrName>
                                        </p:attrNameLst>
                                      </p:cBhvr>
                                      <p:tavLst>
                                        <p:tav tm="0">
                                          <p:val>
                                            <p:strVal val="ppt_h"/>
                                          </p:val>
                                        </p:tav>
                                        <p:tav tm="100000">
                                          <p:val>
                                            <p:fltVal val="0"/>
                                          </p:val>
                                        </p:tav>
                                      </p:tavLst>
                                    </p:anim>
                                    <p:anim calcmode="lin" valueType="num">
                                      <p:cBhvr>
                                        <p:cTn id="223" dur="2000"/>
                                        <p:tgtEl>
                                          <p:spTgt spid="17"/>
                                        </p:tgtEl>
                                        <p:attrNameLst>
                                          <p:attrName>ppt_x</p:attrName>
                                        </p:attrNameLst>
                                      </p:cBhvr>
                                      <p:tavLst>
                                        <p:tav tm="0">
                                          <p:val>
                                            <p:strVal val="ppt_x"/>
                                          </p:val>
                                        </p:tav>
                                        <p:tav tm="100000">
                                          <p:val>
                                            <p:fltVal val="0.5"/>
                                          </p:val>
                                        </p:tav>
                                      </p:tavLst>
                                    </p:anim>
                                    <p:anim calcmode="lin" valueType="num">
                                      <p:cBhvr>
                                        <p:cTn id="224" dur="2000"/>
                                        <p:tgtEl>
                                          <p:spTgt spid="17"/>
                                        </p:tgtEl>
                                        <p:attrNameLst>
                                          <p:attrName>ppt_y</p:attrName>
                                        </p:attrNameLst>
                                      </p:cBhvr>
                                      <p:tavLst>
                                        <p:tav tm="0">
                                          <p:val>
                                            <p:strVal val="ppt_y"/>
                                          </p:val>
                                        </p:tav>
                                        <p:tav tm="100000">
                                          <p:val>
                                            <p:fltVal val="0.5"/>
                                          </p:val>
                                        </p:tav>
                                      </p:tavLst>
                                    </p:anim>
                                    <p:set>
                                      <p:cBhvr>
                                        <p:cTn id="225" dur="1" fill="hold">
                                          <p:stCondLst>
                                            <p:cond delay="1999"/>
                                          </p:stCondLst>
                                        </p:cTn>
                                        <p:tgtEl>
                                          <p:spTgt spid="17"/>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8"/>
                                        </p:tgtEl>
                                        <p:attrNameLst>
                                          <p:attrName>ppt_w</p:attrName>
                                        </p:attrNameLst>
                                      </p:cBhvr>
                                      <p:tavLst>
                                        <p:tav tm="0">
                                          <p:val>
                                            <p:strVal val="ppt_w"/>
                                          </p:val>
                                        </p:tav>
                                        <p:tav tm="100000">
                                          <p:val>
                                            <p:fltVal val="0"/>
                                          </p:val>
                                        </p:tav>
                                      </p:tavLst>
                                    </p:anim>
                                    <p:anim calcmode="lin" valueType="num">
                                      <p:cBhvr>
                                        <p:cTn id="228" dur="2000"/>
                                        <p:tgtEl>
                                          <p:spTgt spid="18"/>
                                        </p:tgtEl>
                                        <p:attrNameLst>
                                          <p:attrName>ppt_h</p:attrName>
                                        </p:attrNameLst>
                                      </p:cBhvr>
                                      <p:tavLst>
                                        <p:tav tm="0">
                                          <p:val>
                                            <p:strVal val="ppt_h"/>
                                          </p:val>
                                        </p:tav>
                                        <p:tav tm="100000">
                                          <p:val>
                                            <p:fltVal val="0"/>
                                          </p:val>
                                        </p:tav>
                                      </p:tavLst>
                                    </p:anim>
                                    <p:anim calcmode="lin" valueType="num">
                                      <p:cBhvr>
                                        <p:cTn id="229" dur="2000"/>
                                        <p:tgtEl>
                                          <p:spTgt spid="18"/>
                                        </p:tgtEl>
                                        <p:attrNameLst>
                                          <p:attrName>ppt_x</p:attrName>
                                        </p:attrNameLst>
                                      </p:cBhvr>
                                      <p:tavLst>
                                        <p:tav tm="0">
                                          <p:val>
                                            <p:strVal val="ppt_x"/>
                                          </p:val>
                                        </p:tav>
                                        <p:tav tm="100000">
                                          <p:val>
                                            <p:fltVal val="0.5"/>
                                          </p:val>
                                        </p:tav>
                                      </p:tavLst>
                                    </p:anim>
                                    <p:anim calcmode="lin" valueType="num">
                                      <p:cBhvr>
                                        <p:cTn id="230" dur="2000"/>
                                        <p:tgtEl>
                                          <p:spTgt spid="18"/>
                                        </p:tgtEl>
                                        <p:attrNameLst>
                                          <p:attrName>ppt_y</p:attrName>
                                        </p:attrNameLst>
                                      </p:cBhvr>
                                      <p:tavLst>
                                        <p:tav tm="0">
                                          <p:val>
                                            <p:strVal val="ppt_y"/>
                                          </p:val>
                                        </p:tav>
                                        <p:tav tm="100000">
                                          <p:val>
                                            <p:fltVal val="0.5"/>
                                          </p:val>
                                        </p:tav>
                                      </p:tavLst>
                                    </p:anim>
                                    <p:set>
                                      <p:cBhvr>
                                        <p:cTn id="231" dur="1" fill="hold">
                                          <p:stCondLst>
                                            <p:cond delay="1999"/>
                                          </p:stCondLst>
                                        </p:cTn>
                                        <p:tgtEl>
                                          <p:spTgt spid="18"/>
                                        </p:tgtEl>
                                        <p:attrNameLst>
                                          <p:attrName>style.visibility</p:attrName>
                                        </p:attrNameLst>
                                      </p:cBhvr>
                                      <p:to>
                                        <p:strVal val="hidden"/>
                                      </p:to>
                                    </p:set>
                                  </p:childTnLst>
                                </p:cTn>
                              </p:par>
                              <p:par>
                                <p:cTn id="232" presetID="8" presetClass="emph" presetSubtype="0" fill="hold" nodeType="withEffect">
                                  <p:stCondLst>
                                    <p:cond delay="0"/>
                                  </p:stCondLst>
                                  <p:childTnLst>
                                    <p:animRot by="21600000">
                                      <p:cBhvr>
                                        <p:cTn id="233" dur="2000" fill="hold"/>
                                        <p:tgtEl>
                                          <p:spTgt spid="3"/>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4"/>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5"/>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6"/>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7"/>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9"/>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0"/>
                                        </p:tgtEl>
                                        <p:attrNameLst>
                                          <p:attrName>r</p:attrName>
                                        </p:attrNameLst>
                                      </p:cBhvr>
                                    </p:animRot>
                                  </p:childTnLst>
                                </p:cTn>
                              </p:par>
                              <p:par>
                                <p:cTn id="248" presetID="8" presetClass="emph" presetSubtype="0" fill="hold" nodeType="withEffect">
                                  <p:stCondLst>
                                    <p:cond delay="0"/>
                                  </p:stCondLst>
                                  <p:childTnLst>
                                    <p:animRot by="21600000">
                                      <p:cBhvr>
                                        <p:cTn id="249" dur="2000" fill="hold"/>
                                        <p:tgtEl>
                                          <p:spTgt spid="11"/>
                                        </p:tgtEl>
                                        <p:attrNameLst>
                                          <p:attrName>r</p:attrName>
                                        </p:attrNameLst>
                                      </p:cBhvr>
                                    </p:animRot>
                                  </p:childTnLst>
                                </p:cTn>
                              </p:par>
                              <p:par>
                                <p:cTn id="250" presetID="8" presetClass="emph" presetSubtype="0" fill="hold" nodeType="withEffect">
                                  <p:stCondLst>
                                    <p:cond delay="0"/>
                                  </p:stCondLst>
                                  <p:childTnLst>
                                    <p:animRot by="21600000">
                                      <p:cBhvr>
                                        <p:cTn id="251" dur="2000" fill="hold"/>
                                        <p:tgtEl>
                                          <p:spTgt spid="12"/>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13"/>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14"/>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5"/>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7"/>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8"/>
                                        </p:tgtEl>
                                        <p:attrNameLst>
                                          <p:attrName>r</p:attrName>
                                        </p:attrNameLst>
                                      </p:cBhvr>
                                    </p:animRot>
                                  </p:childTnLst>
                                </p:cTn>
                              </p:par>
                              <p:par>
                                <p:cTn id="264" presetID="23" presetClass="entr" presetSubtype="288"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ppt_w</p:attrName>
                                        </p:attrNameLst>
                                      </p:cBhvr>
                                      <p:tavLst>
                                        <p:tav tm="0">
                                          <p:val>
                                            <p:strVal val="4/3*#ppt_w"/>
                                          </p:val>
                                        </p:tav>
                                        <p:tav tm="100000">
                                          <p:val>
                                            <p:strVal val="#ppt_w"/>
                                          </p:val>
                                        </p:tav>
                                      </p:tavLst>
                                    </p:anim>
                                    <p:anim calcmode="lin" valueType="num">
                                      <p:cBhvr>
                                        <p:cTn id="267" dur="2000" fill="hold"/>
                                        <p:tgtEl>
                                          <p:spTgt spid="2"/>
                                        </p:tgtEl>
                                        <p:attrNameLst>
                                          <p:attrName>ppt_h</p:attrName>
                                        </p:attrNameLst>
                                      </p:cBhvr>
                                      <p:tavLst>
                                        <p:tav tm="0">
                                          <p:val>
                                            <p:strVal val="4/3*#ppt_h"/>
                                          </p:val>
                                        </p:tav>
                                        <p:tav tm="100000">
                                          <p:val>
                                            <p:strVal val="#ppt_h"/>
                                          </p:val>
                                        </p:tav>
                                      </p:tavLst>
                                    </p:anim>
                                  </p:childTnLst>
                                </p:cTn>
                              </p:par>
                              <p:par>
                                <p:cTn id="268" presetID="21"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Effect transition="in" filter="wheel(8)">
                                      <p:cBhvr>
                                        <p:cTn id="2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C3B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9" name="8 Imagen" descr="sHu6fXErd7clXtYgHltS_jk_T-E.png"/>
          <p:cNvPicPr>
            <a:picLocks noChangeAspect="1"/>
          </p:cNvPicPr>
          <p:nvPr/>
        </p:nvPicPr>
        <p:blipFill>
          <a:blip r:embed="rId2"/>
          <a:stretch>
            <a:fillRect/>
          </a:stretch>
        </p:blipFill>
        <p:spPr>
          <a:xfrm>
            <a:off x="1000100" y="-142894"/>
            <a:ext cx="7086628" cy="5691209"/>
          </a:xfrm>
          <a:prstGeom prst="rect">
            <a:avLst/>
          </a:prstGeom>
        </p:spPr>
      </p:pic>
      <p:sp>
        <p:nvSpPr>
          <p:cNvPr id="3" name="2 CuadroTexto"/>
          <p:cNvSpPr txBox="1"/>
          <p:nvPr/>
        </p:nvSpPr>
        <p:spPr>
          <a:xfrm>
            <a:off x="2000232" y="1571618"/>
            <a:ext cx="2928957" cy="1969770"/>
          </a:xfrm>
          <a:prstGeom prst="rect">
            <a:avLst/>
          </a:prstGeom>
          <a:noFill/>
        </p:spPr>
        <p:txBody>
          <a:bodyPr wrap="square" rtlCol="0">
            <a:spAutoFit/>
          </a:bodyPr>
          <a:lstStyle/>
          <a:p>
            <a:pPr algn="ctr"/>
            <a:r>
              <a:rPr lang="es-PE" dirty="0" smtClean="0">
                <a:solidFill>
                  <a:schemeClr val="bg1"/>
                </a:solidFill>
              </a:rPr>
              <a:t>“La tierra es nuestro refugio; ayudemos a protegerla y cuidarla ya que ello depende el futuro de muchas generaciones.”</a:t>
            </a:r>
          </a:p>
          <a:p>
            <a:endParaRPr lang="es-PE" b="1" i="1" dirty="0" smtClean="0">
              <a:solidFill>
                <a:schemeClr val="bg1"/>
              </a:solidFill>
            </a:endParaRPr>
          </a:p>
          <a:p>
            <a:r>
              <a:rPr lang="es-PE" sz="1400" i="1" dirty="0" smtClean="0">
                <a:solidFill>
                  <a:schemeClr val="bg1"/>
                </a:solidFill>
              </a:rPr>
              <a:t>-Luis A. Troche Márquez-</a:t>
            </a:r>
            <a:endParaRPr lang="es-PE" sz="1400" dirty="0" smtClean="0">
              <a:solidFill>
                <a:schemeClr val="bg1"/>
              </a:solidFill>
            </a:endParaRPr>
          </a:p>
          <a:p>
            <a:endParaRPr lang="es-PE" dirty="0"/>
          </a:p>
        </p:txBody>
      </p:sp>
      <p:sp>
        <p:nvSpPr>
          <p:cNvPr id="4" name="3 Rectángulo"/>
          <p:cNvSpPr/>
          <p:nvPr/>
        </p:nvSpPr>
        <p:spPr>
          <a:xfrm>
            <a:off x="42859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4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28677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57252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E1E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3dcb0d5acee352e3df51d9a58b6edb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rot="16200000">
            <a:off x="625080" y="375036"/>
            <a:ext cx="3321843" cy="4572000"/>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5400000">
            <a:off x="5197080" y="375036"/>
            <a:ext cx="3321843" cy="4572000"/>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16200000">
            <a:off x="232171" y="767945"/>
            <a:ext cx="3321843" cy="3786182"/>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5554270" y="732226"/>
            <a:ext cx="3321843" cy="3857620"/>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160739" y="1160854"/>
            <a:ext cx="3321843" cy="3000364"/>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947179" y="1125135"/>
            <a:ext cx="3321843" cy="3071802"/>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17929" y="1518044"/>
            <a:ext cx="3321843" cy="2285984"/>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6268638" y="1446618"/>
            <a:ext cx="3321867" cy="2428860"/>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875119" y="1875234"/>
            <a:ext cx="3321843" cy="1571604"/>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590109" y="1768089"/>
            <a:ext cx="3321867" cy="1785918"/>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6200000">
            <a:off x="-1196590" y="2196705"/>
            <a:ext cx="3321843" cy="928662"/>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5400000">
            <a:off x="6911580" y="2089560"/>
            <a:ext cx="3321867" cy="1142976"/>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6200000">
            <a:off x="-1410904" y="2464598"/>
            <a:ext cx="3321843" cy="500034"/>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5400000">
            <a:off x="7197332" y="2375312"/>
            <a:ext cx="3321867" cy="571472"/>
          </a:xfrm>
          <a:prstGeom prst="flowChartMerge">
            <a:avLst/>
          </a:prstGeom>
          <a:gradFill flip="none" rotWithShape="1">
            <a:gsLst>
              <a:gs pos="31000">
                <a:srgbClr val="FFC000">
                  <a:alpha val="59000"/>
                </a:srgbClr>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8914" name="Picture 2" descr="Tube de Femme "/>
          <p:cNvPicPr>
            <a:picLocks noChangeAspect="1" noChangeArrowheads="1"/>
          </p:cNvPicPr>
          <p:nvPr/>
        </p:nvPicPr>
        <p:blipFill>
          <a:blip r:embed="rId3">
            <a:lum contrast="30000"/>
          </a:blip>
          <a:srcRect/>
          <a:stretch>
            <a:fillRect/>
          </a:stretch>
        </p:blipFill>
        <p:spPr bwMode="auto">
          <a:xfrm>
            <a:off x="3116808" y="785800"/>
            <a:ext cx="2575887" cy="3548054"/>
          </a:xfrm>
          <a:prstGeom prst="rect">
            <a:avLst/>
          </a:prstGeom>
          <a:noFill/>
        </p:spPr>
      </p:pic>
      <p:sp>
        <p:nvSpPr>
          <p:cNvPr id="18" name="17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ppt_w/2"/>
                                          </p:val>
                                        </p:tav>
                                        <p:tav tm="100000">
                                          <p:val>
                                            <p:strVal val="#ppt_x"/>
                                          </p:val>
                                        </p:tav>
                                      </p:tavLst>
                                    </p:anim>
                                    <p:anim calcmode="lin" valueType="num">
                                      <p:cBhvr>
                                        <p:cTn id="10" dur="2000" fill="hold"/>
                                        <p:tgtEl>
                                          <p:spTgt spid="3"/>
                                        </p:tgtEl>
                                        <p:attrNameLst>
                                          <p:attrName>ppt_y</p:attrName>
                                        </p:attrNameLst>
                                      </p:cBhvr>
                                      <p:tavLst>
                                        <p:tav tm="0">
                                          <p:val>
                                            <p:strVal val="#ppt_y"/>
                                          </p:val>
                                        </p:tav>
                                        <p:tav tm="100000">
                                          <p:val>
                                            <p:strVal val="#ppt_y"/>
                                          </p:val>
                                        </p:tav>
                                      </p:tavLst>
                                    </p:anim>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ppt_w/2"/>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ppt_x</p:attrName>
                                        </p:attrNameLst>
                                      </p:cBhvr>
                                      <p:tavLst>
                                        <p:tav tm="0">
                                          <p:val>
                                            <p:strVal val="#ppt_x-#ppt_w/2"/>
                                          </p:val>
                                        </p:tav>
                                        <p:tav tm="100000">
                                          <p:val>
                                            <p:strVal val="#ppt_x"/>
                                          </p:val>
                                        </p:tav>
                                      </p:tavLst>
                                    </p:anim>
                                    <p:anim calcmode="lin" valueType="num">
                                      <p:cBhvr>
                                        <p:cTn id="22" dur="2000" fill="hold"/>
                                        <p:tgtEl>
                                          <p:spTgt spid="7"/>
                                        </p:tgtEl>
                                        <p:attrNameLst>
                                          <p:attrName>ppt_y</p:attrName>
                                        </p:attrNameLst>
                                      </p:cBhvr>
                                      <p:tavLst>
                                        <p:tav tm="0">
                                          <p:val>
                                            <p:strVal val="#ppt_y"/>
                                          </p:val>
                                        </p:tav>
                                        <p:tav tm="100000">
                                          <p:val>
                                            <p:strVal val="#ppt_y"/>
                                          </p:val>
                                        </p:tav>
                                      </p:tavLst>
                                    </p:anim>
                                    <p:anim calcmode="lin" valueType="num">
                                      <p:cBhvr>
                                        <p:cTn id="23" dur="2000" fill="hold"/>
                                        <p:tgtEl>
                                          <p:spTgt spid="7"/>
                                        </p:tgtEl>
                                        <p:attrNameLst>
                                          <p:attrName>ppt_w</p:attrName>
                                        </p:attrNameLst>
                                      </p:cBhvr>
                                      <p:tavLst>
                                        <p:tav tm="0">
                                          <p:val>
                                            <p:fltVal val="0"/>
                                          </p:val>
                                        </p:tav>
                                        <p:tav tm="100000">
                                          <p:val>
                                            <p:strVal val="#ppt_w"/>
                                          </p:val>
                                        </p:tav>
                                      </p:tavLst>
                                    </p:anim>
                                    <p:anim calcmode="lin" valueType="num">
                                      <p:cBhvr>
                                        <p:cTn id="24" dur="2000" fill="hold"/>
                                        <p:tgtEl>
                                          <p:spTgt spid="7"/>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ppt_x</p:attrName>
                                        </p:attrNameLst>
                                      </p:cBhvr>
                                      <p:tavLst>
                                        <p:tav tm="0">
                                          <p:val>
                                            <p:strVal val="#ppt_x-#ppt_w/2"/>
                                          </p:val>
                                        </p:tav>
                                        <p:tav tm="100000">
                                          <p:val>
                                            <p:strVal val="#ppt_x"/>
                                          </p:val>
                                        </p:tav>
                                      </p:tavLst>
                                    </p:anim>
                                    <p:anim calcmode="lin" valueType="num">
                                      <p:cBhvr>
                                        <p:cTn id="28" dur="2000" fill="hold"/>
                                        <p:tgtEl>
                                          <p:spTgt spid="9"/>
                                        </p:tgtEl>
                                        <p:attrNameLst>
                                          <p:attrName>ppt_y</p:attrName>
                                        </p:attrNameLst>
                                      </p:cBhvr>
                                      <p:tavLst>
                                        <p:tav tm="0">
                                          <p:val>
                                            <p:strVal val="#ppt_y"/>
                                          </p:val>
                                        </p:tav>
                                        <p:tav tm="100000">
                                          <p:val>
                                            <p:strVal val="#ppt_y"/>
                                          </p:val>
                                        </p:tav>
                                      </p:tavLst>
                                    </p:anim>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2000" fill="hold"/>
                                        <p:tgtEl>
                                          <p:spTgt spid="11"/>
                                        </p:tgtEl>
                                        <p:attrNameLst>
                                          <p:attrName>ppt_x</p:attrName>
                                        </p:attrNameLst>
                                      </p:cBhvr>
                                      <p:tavLst>
                                        <p:tav tm="0">
                                          <p:val>
                                            <p:strVal val="#ppt_x-#ppt_w/2"/>
                                          </p:val>
                                        </p:tav>
                                        <p:tav tm="100000">
                                          <p:val>
                                            <p:strVal val="#ppt_x"/>
                                          </p:val>
                                        </p:tav>
                                      </p:tavLst>
                                    </p:anim>
                                    <p:anim calcmode="lin" valueType="num">
                                      <p:cBhvr>
                                        <p:cTn id="34" dur="2000" fill="hold"/>
                                        <p:tgtEl>
                                          <p:spTgt spid="11"/>
                                        </p:tgtEl>
                                        <p:attrNameLst>
                                          <p:attrName>ppt_y</p:attrName>
                                        </p:attrNameLst>
                                      </p:cBhvr>
                                      <p:tavLst>
                                        <p:tav tm="0">
                                          <p:val>
                                            <p:strVal val="#ppt_y"/>
                                          </p:val>
                                        </p:tav>
                                        <p:tav tm="100000">
                                          <p:val>
                                            <p:strVal val="#ppt_y"/>
                                          </p:val>
                                        </p:tav>
                                      </p:tavLst>
                                    </p:anim>
                                    <p:anim calcmode="lin" valueType="num">
                                      <p:cBhvr>
                                        <p:cTn id="35" dur="2000" fill="hold"/>
                                        <p:tgtEl>
                                          <p:spTgt spid="11"/>
                                        </p:tgtEl>
                                        <p:attrNameLst>
                                          <p:attrName>ppt_w</p:attrName>
                                        </p:attrNameLst>
                                      </p:cBhvr>
                                      <p:tavLst>
                                        <p:tav tm="0">
                                          <p:val>
                                            <p:fltVal val="0"/>
                                          </p:val>
                                        </p:tav>
                                        <p:tav tm="100000">
                                          <p:val>
                                            <p:strVal val="#ppt_w"/>
                                          </p:val>
                                        </p:tav>
                                      </p:tavLst>
                                    </p:anim>
                                    <p:anim calcmode="lin" valueType="num">
                                      <p:cBhvr>
                                        <p:cTn id="36" dur="2000" fill="hold"/>
                                        <p:tgtEl>
                                          <p:spTgt spid="11"/>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2000" fill="hold"/>
                                        <p:tgtEl>
                                          <p:spTgt spid="13"/>
                                        </p:tgtEl>
                                        <p:attrNameLst>
                                          <p:attrName>ppt_x</p:attrName>
                                        </p:attrNameLst>
                                      </p:cBhvr>
                                      <p:tavLst>
                                        <p:tav tm="0">
                                          <p:val>
                                            <p:strVal val="#ppt_x-#ppt_w/2"/>
                                          </p:val>
                                        </p:tav>
                                        <p:tav tm="100000">
                                          <p:val>
                                            <p:strVal val="#ppt_x"/>
                                          </p:val>
                                        </p:tav>
                                      </p:tavLst>
                                    </p:anim>
                                    <p:anim calcmode="lin" valueType="num">
                                      <p:cBhvr>
                                        <p:cTn id="40" dur="2000" fill="hold"/>
                                        <p:tgtEl>
                                          <p:spTgt spid="13"/>
                                        </p:tgtEl>
                                        <p:attrNameLst>
                                          <p:attrName>ppt_y</p:attrName>
                                        </p:attrNameLst>
                                      </p:cBhvr>
                                      <p:tavLst>
                                        <p:tav tm="0">
                                          <p:val>
                                            <p:strVal val="#ppt_y"/>
                                          </p:val>
                                        </p:tav>
                                        <p:tav tm="100000">
                                          <p:val>
                                            <p:strVal val="#ppt_y"/>
                                          </p:val>
                                        </p:tav>
                                      </p:tavLst>
                                    </p:anim>
                                    <p:anim calcmode="lin" valueType="num">
                                      <p:cBhvr>
                                        <p:cTn id="41" dur="2000" fill="hold"/>
                                        <p:tgtEl>
                                          <p:spTgt spid="13"/>
                                        </p:tgtEl>
                                        <p:attrNameLst>
                                          <p:attrName>ppt_w</p:attrName>
                                        </p:attrNameLst>
                                      </p:cBhvr>
                                      <p:tavLst>
                                        <p:tav tm="0">
                                          <p:val>
                                            <p:fltVal val="0"/>
                                          </p:val>
                                        </p:tav>
                                        <p:tav tm="100000">
                                          <p:val>
                                            <p:strVal val="#ppt_w"/>
                                          </p:val>
                                        </p:tav>
                                      </p:tavLst>
                                    </p:anim>
                                    <p:anim calcmode="lin" valueType="num">
                                      <p:cBhvr>
                                        <p:cTn id="42" dur="2000" fill="hold"/>
                                        <p:tgtEl>
                                          <p:spTgt spid="13"/>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2000" fill="hold"/>
                                        <p:tgtEl>
                                          <p:spTgt spid="15"/>
                                        </p:tgtEl>
                                        <p:attrNameLst>
                                          <p:attrName>ppt_x</p:attrName>
                                        </p:attrNameLst>
                                      </p:cBhvr>
                                      <p:tavLst>
                                        <p:tav tm="0">
                                          <p:val>
                                            <p:strVal val="#ppt_x-#ppt_w/2"/>
                                          </p:val>
                                        </p:tav>
                                        <p:tav tm="100000">
                                          <p:val>
                                            <p:strVal val="#ppt_x"/>
                                          </p:val>
                                        </p:tav>
                                      </p:tavLst>
                                    </p:anim>
                                    <p:anim calcmode="lin" valueType="num">
                                      <p:cBhvr>
                                        <p:cTn id="46" dur="2000" fill="hold"/>
                                        <p:tgtEl>
                                          <p:spTgt spid="15"/>
                                        </p:tgtEl>
                                        <p:attrNameLst>
                                          <p:attrName>ppt_y</p:attrName>
                                        </p:attrNameLst>
                                      </p:cBhvr>
                                      <p:tavLst>
                                        <p:tav tm="0">
                                          <p:val>
                                            <p:strVal val="#ppt_y"/>
                                          </p:val>
                                        </p:tav>
                                        <p:tav tm="100000">
                                          <p:val>
                                            <p:strVal val="#ppt_y"/>
                                          </p:val>
                                        </p:tav>
                                      </p:tavLst>
                                    </p:anim>
                                    <p:anim calcmode="lin" valueType="num">
                                      <p:cBhvr>
                                        <p:cTn id="47" dur="2000" fill="hold"/>
                                        <p:tgtEl>
                                          <p:spTgt spid="15"/>
                                        </p:tgtEl>
                                        <p:attrNameLst>
                                          <p:attrName>ppt_w</p:attrName>
                                        </p:attrNameLst>
                                      </p:cBhvr>
                                      <p:tavLst>
                                        <p:tav tm="0">
                                          <p:val>
                                            <p:fltVal val="0"/>
                                          </p:val>
                                        </p:tav>
                                        <p:tav tm="100000">
                                          <p:val>
                                            <p:strVal val="#ppt_w"/>
                                          </p:val>
                                        </p:tav>
                                      </p:tavLst>
                                    </p:anim>
                                    <p:anim calcmode="lin" valueType="num">
                                      <p:cBhvr>
                                        <p:cTn id="48" dur="2000" fill="hold"/>
                                        <p:tgtEl>
                                          <p:spTgt spid="15"/>
                                        </p:tgtEl>
                                        <p:attrNameLst>
                                          <p:attrName>ppt_h</p:attrName>
                                        </p:attrNameLst>
                                      </p:cBhvr>
                                      <p:tavLst>
                                        <p:tav tm="0">
                                          <p:val>
                                            <p:strVal val="#ppt_h"/>
                                          </p:val>
                                        </p:tav>
                                        <p:tav tm="100000">
                                          <p:val>
                                            <p:strVal val="#ppt_h"/>
                                          </p:val>
                                        </p:tav>
                                      </p:tavLst>
                                    </p:anim>
                                  </p:childTnLst>
                                </p:cTn>
                              </p:par>
                              <p:par>
                                <p:cTn id="49" presetID="17" presetClass="entr" presetSubtype="2"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2000" fill="hold"/>
                                        <p:tgtEl>
                                          <p:spTgt spid="4"/>
                                        </p:tgtEl>
                                        <p:attrNameLst>
                                          <p:attrName>ppt_x</p:attrName>
                                        </p:attrNameLst>
                                      </p:cBhvr>
                                      <p:tavLst>
                                        <p:tav tm="0">
                                          <p:val>
                                            <p:strVal val="#ppt_x+#ppt_w/2"/>
                                          </p:val>
                                        </p:tav>
                                        <p:tav tm="100000">
                                          <p:val>
                                            <p:strVal val="#ppt_x"/>
                                          </p:val>
                                        </p:tav>
                                      </p:tavLst>
                                    </p:anim>
                                    <p:anim calcmode="lin" valueType="num">
                                      <p:cBhvr>
                                        <p:cTn id="52" dur="2000" fill="hold"/>
                                        <p:tgtEl>
                                          <p:spTgt spid="4"/>
                                        </p:tgtEl>
                                        <p:attrNameLst>
                                          <p:attrName>ppt_y</p:attrName>
                                        </p:attrNameLst>
                                      </p:cBhvr>
                                      <p:tavLst>
                                        <p:tav tm="0">
                                          <p:val>
                                            <p:strVal val="#ppt_y"/>
                                          </p:val>
                                        </p:tav>
                                        <p:tav tm="100000">
                                          <p:val>
                                            <p:strVal val="#ppt_y"/>
                                          </p:val>
                                        </p:tav>
                                      </p:tavLst>
                                    </p:anim>
                                    <p:anim calcmode="lin" valueType="num">
                                      <p:cBhvr>
                                        <p:cTn id="53" dur="2000" fill="hold"/>
                                        <p:tgtEl>
                                          <p:spTgt spid="4"/>
                                        </p:tgtEl>
                                        <p:attrNameLst>
                                          <p:attrName>ppt_w</p:attrName>
                                        </p:attrNameLst>
                                      </p:cBhvr>
                                      <p:tavLst>
                                        <p:tav tm="0">
                                          <p:val>
                                            <p:fltVal val="0"/>
                                          </p:val>
                                        </p:tav>
                                        <p:tav tm="100000">
                                          <p:val>
                                            <p:strVal val="#ppt_w"/>
                                          </p:val>
                                        </p:tav>
                                      </p:tavLst>
                                    </p:anim>
                                    <p:anim calcmode="lin" valueType="num">
                                      <p:cBhvr>
                                        <p:cTn id="54" dur="2000" fill="hold"/>
                                        <p:tgtEl>
                                          <p:spTgt spid="4"/>
                                        </p:tgtEl>
                                        <p:attrNameLst>
                                          <p:attrName>ppt_h</p:attrName>
                                        </p:attrNameLst>
                                      </p:cBhvr>
                                      <p:tavLst>
                                        <p:tav tm="0">
                                          <p:val>
                                            <p:strVal val="#ppt_h"/>
                                          </p:val>
                                        </p:tav>
                                        <p:tav tm="100000">
                                          <p:val>
                                            <p:strVal val="#ppt_h"/>
                                          </p:val>
                                        </p:tav>
                                      </p:tavLst>
                                    </p:anim>
                                  </p:childTnLst>
                                </p:cTn>
                              </p:par>
                              <p:par>
                                <p:cTn id="55" presetID="17" presetClass="entr" presetSubtype="2"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2000" fill="hold"/>
                                        <p:tgtEl>
                                          <p:spTgt spid="6"/>
                                        </p:tgtEl>
                                        <p:attrNameLst>
                                          <p:attrName>ppt_x</p:attrName>
                                        </p:attrNameLst>
                                      </p:cBhvr>
                                      <p:tavLst>
                                        <p:tav tm="0">
                                          <p:val>
                                            <p:strVal val="#ppt_x+#ppt_w/2"/>
                                          </p:val>
                                        </p:tav>
                                        <p:tav tm="100000">
                                          <p:val>
                                            <p:strVal val="#ppt_x"/>
                                          </p:val>
                                        </p:tav>
                                      </p:tavLst>
                                    </p:anim>
                                    <p:anim calcmode="lin" valueType="num">
                                      <p:cBhvr>
                                        <p:cTn id="58" dur="2000" fill="hold"/>
                                        <p:tgtEl>
                                          <p:spTgt spid="6"/>
                                        </p:tgtEl>
                                        <p:attrNameLst>
                                          <p:attrName>ppt_y</p:attrName>
                                        </p:attrNameLst>
                                      </p:cBhvr>
                                      <p:tavLst>
                                        <p:tav tm="0">
                                          <p:val>
                                            <p:strVal val="#ppt_y"/>
                                          </p:val>
                                        </p:tav>
                                        <p:tav tm="100000">
                                          <p:val>
                                            <p:strVal val="#ppt_y"/>
                                          </p:val>
                                        </p:tav>
                                      </p:tavLst>
                                    </p:anim>
                                    <p:anim calcmode="lin" valueType="num">
                                      <p:cBhvr>
                                        <p:cTn id="59" dur="2000" fill="hold"/>
                                        <p:tgtEl>
                                          <p:spTgt spid="6"/>
                                        </p:tgtEl>
                                        <p:attrNameLst>
                                          <p:attrName>ppt_w</p:attrName>
                                        </p:attrNameLst>
                                      </p:cBhvr>
                                      <p:tavLst>
                                        <p:tav tm="0">
                                          <p:val>
                                            <p:fltVal val="0"/>
                                          </p:val>
                                        </p:tav>
                                        <p:tav tm="100000">
                                          <p:val>
                                            <p:strVal val="#ppt_w"/>
                                          </p:val>
                                        </p:tav>
                                      </p:tavLst>
                                    </p:anim>
                                    <p:anim calcmode="lin" valueType="num">
                                      <p:cBhvr>
                                        <p:cTn id="60" dur="2000" fill="hold"/>
                                        <p:tgtEl>
                                          <p:spTgt spid="6"/>
                                        </p:tgtEl>
                                        <p:attrNameLst>
                                          <p:attrName>ppt_h</p:attrName>
                                        </p:attrNameLst>
                                      </p:cBhvr>
                                      <p:tavLst>
                                        <p:tav tm="0">
                                          <p:val>
                                            <p:strVal val="#ppt_h"/>
                                          </p:val>
                                        </p:tav>
                                        <p:tav tm="100000">
                                          <p:val>
                                            <p:strVal val="#ppt_h"/>
                                          </p:val>
                                        </p:tav>
                                      </p:tavLst>
                                    </p:anim>
                                  </p:childTnLst>
                                </p:cTn>
                              </p:par>
                              <p:par>
                                <p:cTn id="61" presetID="17" presetClass="entr" presetSubtype="2" fill="hold" grpId="0"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2000" fill="hold"/>
                                        <p:tgtEl>
                                          <p:spTgt spid="8"/>
                                        </p:tgtEl>
                                        <p:attrNameLst>
                                          <p:attrName>ppt_x</p:attrName>
                                        </p:attrNameLst>
                                      </p:cBhvr>
                                      <p:tavLst>
                                        <p:tav tm="0">
                                          <p:val>
                                            <p:strVal val="#ppt_x+#ppt_w/2"/>
                                          </p:val>
                                        </p:tav>
                                        <p:tav tm="100000">
                                          <p:val>
                                            <p:strVal val="#ppt_x"/>
                                          </p:val>
                                        </p:tav>
                                      </p:tavLst>
                                    </p:anim>
                                    <p:anim calcmode="lin" valueType="num">
                                      <p:cBhvr>
                                        <p:cTn id="64" dur="2000" fill="hold"/>
                                        <p:tgtEl>
                                          <p:spTgt spid="8"/>
                                        </p:tgtEl>
                                        <p:attrNameLst>
                                          <p:attrName>ppt_y</p:attrName>
                                        </p:attrNameLst>
                                      </p:cBhvr>
                                      <p:tavLst>
                                        <p:tav tm="0">
                                          <p:val>
                                            <p:strVal val="#ppt_y"/>
                                          </p:val>
                                        </p:tav>
                                        <p:tav tm="100000">
                                          <p:val>
                                            <p:strVal val="#ppt_y"/>
                                          </p:val>
                                        </p:tav>
                                      </p:tavLst>
                                    </p:anim>
                                    <p:anim calcmode="lin" valueType="num">
                                      <p:cBhvr>
                                        <p:cTn id="65" dur="2000" fill="hold"/>
                                        <p:tgtEl>
                                          <p:spTgt spid="8"/>
                                        </p:tgtEl>
                                        <p:attrNameLst>
                                          <p:attrName>ppt_w</p:attrName>
                                        </p:attrNameLst>
                                      </p:cBhvr>
                                      <p:tavLst>
                                        <p:tav tm="0">
                                          <p:val>
                                            <p:fltVal val="0"/>
                                          </p:val>
                                        </p:tav>
                                        <p:tav tm="100000">
                                          <p:val>
                                            <p:strVal val="#ppt_w"/>
                                          </p:val>
                                        </p:tav>
                                      </p:tavLst>
                                    </p:anim>
                                    <p:anim calcmode="lin" valueType="num">
                                      <p:cBhvr>
                                        <p:cTn id="66" dur="2000" fill="hold"/>
                                        <p:tgtEl>
                                          <p:spTgt spid="8"/>
                                        </p:tgtEl>
                                        <p:attrNameLst>
                                          <p:attrName>ppt_h</p:attrName>
                                        </p:attrNameLst>
                                      </p:cBhvr>
                                      <p:tavLst>
                                        <p:tav tm="0">
                                          <p:val>
                                            <p:strVal val="#ppt_h"/>
                                          </p:val>
                                        </p:tav>
                                        <p:tav tm="100000">
                                          <p:val>
                                            <p:strVal val="#ppt_h"/>
                                          </p:val>
                                        </p:tav>
                                      </p:tavLst>
                                    </p:anim>
                                  </p:childTnLst>
                                </p:cTn>
                              </p:par>
                              <p:par>
                                <p:cTn id="67" presetID="17" presetClass="entr" presetSubtype="2"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ppt_x</p:attrName>
                                        </p:attrNameLst>
                                      </p:cBhvr>
                                      <p:tavLst>
                                        <p:tav tm="0">
                                          <p:val>
                                            <p:strVal val="#ppt_x+#ppt_w/2"/>
                                          </p:val>
                                        </p:tav>
                                        <p:tav tm="100000">
                                          <p:val>
                                            <p:strVal val="#ppt_x"/>
                                          </p:val>
                                        </p:tav>
                                      </p:tavLst>
                                    </p:anim>
                                    <p:anim calcmode="lin" valueType="num">
                                      <p:cBhvr>
                                        <p:cTn id="70" dur="2000" fill="hold"/>
                                        <p:tgtEl>
                                          <p:spTgt spid="10"/>
                                        </p:tgtEl>
                                        <p:attrNameLst>
                                          <p:attrName>ppt_y</p:attrName>
                                        </p:attrNameLst>
                                      </p:cBhvr>
                                      <p:tavLst>
                                        <p:tav tm="0">
                                          <p:val>
                                            <p:strVal val="#ppt_y"/>
                                          </p:val>
                                        </p:tav>
                                        <p:tav tm="100000">
                                          <p:val>
                                            <p:strVal val="#ppt_y"/>
                                          </p:val>
                                        </p:tav>
                                      </p:tavLst>
                                    </p:anim>
                                    <p:anim calcmode="lin" valueType="num">
                                      <p:cBhvr>
                                        <p:cTn id="71" dur="2000" fill="hold"/>
                                        <p:tgtEl>
                                          <p:spTgt spid="10"/>
                                        </p:tgtEl>
                                        <p:attrNameLst>
                                          <p:attrName>ppt_w</p:attrName>
                                        </p:attrNameLst>
                                      </p:cBhvr>
                                      <p:tavLst>
                                        <p:tav tm="0">
                                          <p:val>
                                            <p:fltVal val="0"/>
                                          </p:val>
                                        </p:tav>
                                        <p:tav tm="100000">
                                          <p:val>
                                            <p:strVal val="#ppt_w"/>
                                          </p:val>
                                        </p:tav>
                                      </p:tavLst>
                                    </p:anim>
                                    <p:anim calcmode="lin" valueType="num">
                                      <p:cBhvr>
                                        <p:cTn id="72" dur="2000" fill="hold"/>
                                        <p:tgtEl>
                                          <p:spTgt spid="10"/>
                                        </p:tgtEl>
                                        <p:attrNameLst>
                                          <p:attrName>ppt_h</p:attrName>
                                        </p:attrNameLst>
                                      </p:cBhvr>
                                      <p:tavLst>
                                        <p:tav tm="0">
                                          <p:val>
                                            <p:strVal val="#ppt_h"/>
                                          </p:val>
                                        </p:tav>
                                        <p:tav tm="100000">
                                          <p:val>
                                            <p:strVal val="#ppt_h"/>
                                          </p:val>
                                        </p:tav>
                                      </p:tavLst>
                                    </p:anim>
                                  </p:childTnLst>
                                </p:cTn>
                              </p:par>
                              <p:par>
                                <p:cTn id="73" presetID="17" presetClass="entr" presetSubtype="2"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p:cTn id="75" dur="2000" fill="hold"/>
                                        <p:tgtEl>
                                          <p:spTgt spid="12"/>
                                        </p:tgtEl>
                                        <p:attrNameLst>
                                          <p:attrName>ppt_x</p:attrName>
                                        </p:attrNameLst>
                                      </p:cBhvr>
                                      <p:tavLst>
                                        <p:tav tm="0">
                                          <p:val>
                                            <p:strVal val="#ppt_x+#ppt_w/2"/>
                                          </p:val>
                                        </p:tav>
                                        <p:tav tm="100000">
                                          <p:val>
                                            <p:strVal val="#ppt_x"/>
                                          </p:val>
                                        </p:tav>
                                      </p:tavLst>
                                    </p:anim>
                                    <p:anim calcmode="lin" valueType="num">
                                      <p:cBhvr>
                                        <p:cTn id="76" dur="2000" fill="hold"/>
                                        <p:tgtEl>
                                          <p:spTgt spid="12"/>
                                        </p:tgtEl>
                                        <p:attrNameLst>
                                          <p:attrName>ppt_y</p:attrName>
                                        </p:attrNameLst>
                                      </p:cBhvr>
                                      <p:tavLst>
                                        <p:tav tm="0">
                                          <p:val>
                                            <p:strVal val="#ppt_y"/>
                                          </p:val>
                                        </p:tav>
                                        <p:tav tm="100000">
                                          <p:val>
                                            <p:strVal val="#ppt_y"/>
                                          </p:val>
                                        </p:tav>
                                      </p:tavLst>
                                    </p:anim>
                                    <p:anim calcmode="lin" valueType="num">
                                      <p:cBhvr>
                                        <p:cTn id="77" dur="2000" fill="hold"/>
                                        <p:tgtEl>
                                          <p:spTgt spid="12"/>
                                        </p:tgtEl>
                                        <p:attrNameLst>
                                          <p:attrName>ppt_w</p:attrName>
                                        </p:attrNameLst>
                                      </p:cBhvr>
                                      <p:tavLst>
                                        <p:tav tm="0">
                                          <p:val>
                                            <p:fltVal val="0"/>
                                          </p:val>
                                        </p:tav>
                                        <p:tav tm="100000">
                                          <p:val>
                                            <p:strVal val="#ppt_w"/>
                                          </p:val>
                                        </p:tav>
                                      </p:tavLst>
                                    </p:anim>
                                    <p:anim calcmode="lin" valueType="num">
                                      <p:cBhvr>
                                        <p:cTn id="78" dur="2000" fill="hold"/>
                                        <p:tgtEl>
                                          <p:spTgt spid="12"/>
                                        </p:tgtEl>
                                        <p:attrNameLst>
                                          <p:attrName>ppt_h</p:attrName>
                                        </p:attrNameLst>
                                      </p:cBhvr>
                                      <p:tavLst>
                                        <p:tav tm="0">
                                          <p:val>
                                            <p:strVal val="#ppt_h"/>
                                          </p:val>
                                        </p:tav>
                                        <p:tav tm="100000">
                                          <p:val>
                                            <p:strVal val="#ppt_h"/>
                                          </p:val>
                                        </p:tav>
                                      </p:tavLst>
                                    </p:anim>
                                  </p:childTnLst>
                                </p:cTn>
                              </p:par>
                              <p:par>
                                <p:cTn id="79" presetID="17" presetClass="entr" presetSubtype="2"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2000" fill="hold"/>
                                        <p:tgtEl>
                                          <p:spTgt spid="14"/>
                                        </p:tgtEl>
                                        <p:attrNameLst>
                                          <p:attrName>ppt_x</p:attrName>
                                        </p:attrNameLst>
                                      </p:cBhvr>
                                      <p:tavLst>
                                        <p:tav tm="0">
                                          <p:val>
                                            <p:strVal val="#ppt_x+#ppt_w/2"/>
                                          </p:val>
                                        </p:tav>
                                        <p:tav tm="100000">
                                          <p:val>
                                            <p:strVal val="#ppt_x"/>
                                          </p:val>
                                        </p:tav>
                                      </p:tavLst>
                                    </p:anim>
                                    <p:anim calcmode="lin" valueType="num">
                                      <p:cBhvr>
                                        <p:cTn id="82" dur="2000" fill="hold"/>
                                        <p:tgtEl>
                                          <p:spTgt spid="14"/>
                                        </p:tgtEl>
                                        <p:attrNameLst>
                                          <p:attrName>ppt_y</p:attrName>
                                        </p:attrNameLst>
                                      </p:cBhvr>
                                      <p:tavLst>
                                        <p:tav tm="0">
                                          <p:val>
                                            <p:strVal val="#ppt_y"/>
                                          </p:val>
                                        </p:tav>
                                        <p:tav tm="100000">
                                          <p:val>
                                            <p:strVal val="#ppt_y"/>
                                          </p:val>
                                        </p:tav>
                                      </p:tavLst>
                                    </p:anim>
                                    <p:anim calcmode="lin" valueType="num">
                                      <p:cBhvr>
                                        <p:cTn id="83" dur="2000" fill="hold"/>
                                        <p:tgtEl>
                                          <p:spTgt spid="14"/>
                                        </p:tgtEl>
                                        <p:attrNameLst>
                                          <p:attrName>ppt_w</p:attrName>
                                        </p:attrNameLst>
                                      </p:cBhvr>
                                      <p:tavLst>
                                        <p:tav tm="0">
                                          <p:val>
                                            <p:fltVal val="0"/>
                                          </p:val>
                                        </p:tav>
                                        <p:tav tm="100000">
                                          <p:val>
                                            <p:strVal val="#ppt_w"/>
                                          </p:val>
                                        </p:tav>
                                      </p:tavLst>
                                    </p:anim>
                                    <p:anim calcmode="lin" valueType="num">
                                      <p:cBhvr>
                                        <p:cTn id="84" dur="2000" fill="hold"/>
                                        <p:tgtEl>
                                          <p:spTgt spid="14"/>
                                        </p:tgtEl>
                                        <p:attrNameLst>
                                          <p:attrName>ppt_h</p:attrName>
                                        </p:attrNameLst>
                                      </p:cBhvr>
                                      <p:tavLst>
                                        <p:tav tm="0">
                                          <p:val>
                                            <p:strVal val="#ppt_h"/>
                                          </p:val>
                                        </p:tav>
                                        <p:tav tm="100000">
                                          <p:val>
                                            <p:strVal val="#ppt_h"/>
                                          </p:val>
                                        </p:tav>
                                      </p:tavLst>
                                    </p:anim>
                                  </p:childTnLst>
                                </p:cTn>
                              </p:par>
                              <p:par>
                                <p:cTn id="85" presetID="17" presetClass="entr" presetSubtype="2"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ppt_x</p:attrName>
                                        </p:attrNameLst>
                                      </p:cBhvr>
                                      <p:tavLst>
                                        <p:tav tm="0">
                                          <p:val>
                                            <p:strVal val="#ppt_x+#ppt_w/2"/>
                                          </p:val>
                                        </p:tav>
                                        <p:tav tm="100000">
                                          <p:val>
                                            <p:strVal val="#ppt_x"/>
                                          </p:val>
                                        </p:tav>
                                      </p:tavLst>
                                    </p:anim>
                                    <p:anim calcmode="lin" valueType="num">
                                      <p:cBhvr>
                                        <p:cTn id="88" dur="2000" fill="hold"/>
                                        <p:tgtEl>
                                          <p:spTgt spid="16"/>
                                        </p:tgtEl>
                                        <p:attrNameLst>
                                          <p:attrName>ppt_y</p:attrName>
                                        </p:attrNameLst>
                                      </p:cBhvr>
                                      <p:tavLst>
                                        <p:tav tm="0">
                                          <p:val>
                                            <p:strVal val="#ppt_y"/>
                                          </p:val>
                                        </p:tav>
                                        <p:tav tm="100000">
                                          <p:val>
                                            <p:strVal val="#ppt_y"/>
                                          </p:val>
                                        </p:tav>
                                      </p:tavLst>
                                    </p:anim>
                                    <p:anim calcmode="lin" valueType="num">
                                      <p:cBhvr>
                                        <p:cTn id="89" dur="2000" fill="hold"/>
                                        <p:tgtEl>
                                          <p:spTgt spid="16"/>
                                        </p:tgtEl>
                                        <p:attrNameLst>
                                          <p:attrName>ppt_w</p:attrName>
                                        </p:attrNameLst>
                                      </p:cBhvr>
                                      <p:tavLst>
                                        <p:tav tm="0">
                                          <p:val>
                                            <p:fltVal val="0"/>
                                          </p:val>
                                        </p:tav>
                                        <p:tav tm="100000">
                                          <p:val>
                                            <p:strVal val="#ppt_w"/>
                                          </p:val>
                                        </p:tav>
                                      </p:tavLst>
                                    </p:anim>
                                    <p:anim calcmode="lin" valueType="num">
                                      <p:cBhvr>
                                        <p:cTn id="90" dur="2000" fill="hold"/>
                                        <p:tgtEl>
                                          <p:spTgt spid="16"/>
                                        </p:tgtEl>
                                        <p:attrNameLst>
                                          <p:attrName>ppt_h</p:attrName>
                                        </p:attrNameLst>
                                      </p:cBhvr>
                                      <p:tavLst>
                                        <p:tav tm="0">
                                          <p:val>
                                            <p:strVal val="#ppt_h"/>
                                          </p:val>
                                        </p:tav>
                                        <p:tav tm="100000">
                                          <p:val>
                                            <p:strVal val="#ppt_h"/>
                                          </p:val>
                                        </p:tav>
                                      </p:tavLst>
                                    </p:anim>
                                  </p:childTnLst>
                                </p:cTn>
                              </p:par>
                              <p:par>
                                <p:cTn id="91" presetID="8" presetClass="entr" presetSubtype="16" fill="hold" grpId="1" nodeType="withEffect">
                                  <p:stCondLst>
                                    <p:cond delay="0"/>
                                  </p:stCondLst>
                                  <p:childTnLst>
                                    <p:set>
                                      <p:cBhvr>
                                        <p:cTn id="92" dur="1" fill="hold">
                                          <p:stCondLst>
                                            <p:cond delay="0"/>
                                          </p:stCondLst>
                                        </p:cTn>
                                        <p:tgtEl>
                                          <p:spTgt spid="3"/>
                                        </p:tgtEl>
                                        <p:attrNameLst>
                                          <p:attrName>style.visibility</p:attrName>
                                        </p:attrNameLst>
                                      </p:cBhvr>
                                      <p:to>
                                        <p:strVal val="visible"/>
                                      </p:to>
                                    </p:set>
                                    <p:animEffect transition="in" filter="diamond(in)">
                                      <p:cBhvr>
                                        <p:cTn id="93" dur="2000"/>
                                        <p:tgtEl>
                                          <p:spTgt spid="3"/>
                                        </p:tgtEl>
                                      </p:cBhvr>
                                    </p:animEffect>
                                  </p:childTnLst>
                                </p:cTn>
                              </p:par>
                              <p:par>
                                <p:cTn id="94" presetID="8" presetClass="entr" presetSubtype="16" fill="hold" grpId="1"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diamond(in)">
                                      <p:cBhvr>
                                        <p:cTn id="96" dur="2000"/>
                                        <p:tgtEl>
                                          <p:spTgt spid="4"/>
                                        </p:tgtEl>
                                      </p:cBhvr>
                                    </p:animEffect>
                                  </p:childTnLst>
                                </p:cTn>
                              </p:par>
                              <p:par>
                                <p:cTn id="97" presetID="8" presetClass="entr" presetSubtype="16" fill="hold" grpId="1" nodeType="with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diamond(in)">
                                      <p:cBhvr>
                                        <p:cTn id="99" dur="2000"/>
                                        <p:tgtEl>
                                          <p:spTgt spid="5"/>
                                        </p:tgtEl>
                                      </p:cBhvr>
                                    </p:animEffect>
                                  </p:childTnLst>
                                </p:cTn>
                              </p:par>
                              <p:par>
                                <p:cTn id="100" presetID="8" presetClass="entr" presetSubtype="16" fill="hold" grpId="1" nodeType="with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diamond(in)">
                                      <p:cBhvr>
                                        <p:cTn id="102" dur="2000"/>
                                        <p:tgtEl>
                                          <p:spTgt spid="6"/>
                                        </p:tgtEl>
                                      </p:cBhvr>
                                    </p:animEffect>
                                  </p:childTnLst>
                                </p:cTn>
                              </p:par>
                              <p:par>
                                <p:cTn id="103" presetID="8" presetClass="entr" presetSubtype="16"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diamond(in)">
                                      <p:cBhvr>
                                        <p:cTn id="105" dur="2000"/>
                                        <p:tgtEl>
                                          <p:spTgt spid="7"/>
                                        </p:tgtEl>
                                      </p:cBhvr>
                                    </p:animEffect>
                                  </p:childTnLst>
                                </p:cTn>
                              </p:par>
                              <p:par>
                                <p:cTn id="106" presetID="8" presetClass="entr" presetSubtype="16" fill="hold" grpId="1" nodeType="withEffect">
                                  <p:stCondLst>
                                    <p:cond delay="0"/>
                                  </p:stCondLst>
                                  <p:childTnLst>
                                    <p:set>
                                      <p:cBhvr>
                                        <p:cTn id="107" dur="1" fill="hold">
                                          <p:stCondLst>
                                            <p:cond delay="0"/>
                                          </p:stCondLst>
                                        </p:cTn>
                                        <p:tgtEl>
                                          <p:spTgt spid="8"/>
                                        </p:tgtEl>
                                        <p:attrNameLst>
                                          <p:attrName>style.visibility</p:attrName>
                                        </p:attrNameLst>
                                      </p:cBhvr>
                                      <p:to>
                                        <p:strVal val="visible"/>
                                      </p:to>
                                    </p:set>
                                    <p:animEffect transition="in" filter="diamond(in)">
                                      <p:cBhvr>
                                        <p:cTn id="108" dur="2000"/>
                                        <p:tgtEl>
                                          <p:spTgt spid="8"/>
                                        </p:tgtEl>
                                      </p:cBhvr>
                                    </p:animEffect>
                                  </p:childTnLst>
                                </p:cTn>
                              </p:par>
                              <p:par>
                                <p:cTn id="109" presetID="8" presetClass="entr" presetSubtype="16" fill="hold" grpId="1" nodeType="with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diamond(in)">
                                      <p:cBhvr>
                                        <p:cTn id="111" dur="2000"/>
                                        <p:tgtEl>
                                          <p:spTgt spid="9"/>
                                        </p:tgtEl>
                                      </p:cBhvr>
                                    </p:animEffect>
                                  </p:childTnLst>
                                </p:cTn>
                              </p:par>
                              <p:par>
                                <p:cTn id="112" presetID="8" presetClass="entr" presetSubtype="16"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Effect transition="in" filter="diamond(in)">
                                      <p:cBhvr>
                                        <p:cTn id="114" dur="2000"/>
                                        <p:tgtEl>
                                          <p:spTgt spid="10"/>
                                        </p:tgtEl>
                                      </p:cBhvr>
                                    </p:animEffect>
                                  </p:childTnLst>
                                </p:cTn>
                              </p:par>
                              <p:par>
                                <p:cTn id="115" presetID="8" presetClass="entr" presetSubtype="16" fill="hold" grpId="1" nodeType="withEffect">
                                  <p:stCondLst>
                                    <p:cond delay="0"/>
                                  </p:stCondLst>
                                  <p:childTnLst>
                                    <p:set>
                                      <p:cBhvr>
                                        <p:cTn id="116" dur="1" fill="hold">
                                          <p:stCondLst>
                                            <p:cond delay="0"/>
                                          </p:stCondLst>
                                        </p:cTn>
                                        <p:tgtEl>
                                          <p:spTgt spid="11"/>
                                        </p:tgtEl>
                                        <p:attrNameLst>
                                          <p:attrName>style.visibility</p:attrName>
                                        </p:attrNameLst>
                                      </p:cBhvr>
                                      <p:to>
                                        <p:strVal val="visible"/>
                                      </p:to>
                                    </p:set>
                                    <p:animEffect transition="in" filter="diamond(in)">
                                      <p:cBhvr>
                                        <p:cTn id="117" dur="2000"/>
                                        <p:tgtEl>
                                          <p:spTgt spid="11"/>
                                        </p:tgtEl>
                                      </p:cBhvr>
                                    </p:animEffect>
                                  </p:childTnLst>
                                </p:cTn>
                              </p:par>
                              <p:par>
                                <p:cTn id="118" presetID="8" presetClass="entr" presetSubtype="16" fill="hold" grpId="1" nodeType="withEffect">
                                  <p:stCondLst>
                                    <p:cond delay="0"/>
                                  </p:stCondLst>
                                  <p:childTnLst>
                                    <p:set>
                                      <p:cBhvr>
                                        <p:cTn id="119" dur="1" fill="hold">
                                          <p:stCondLst>
                                            <p:cond delay="0"/>
                                          </p:stCondLst>
                                        </p:cTn>
                                        <p:tgtEl>
                                          <p:spTgt spid="12"/>
                                        </p:tgtEl>
                                        <p:attrNameLst>
                                          <p:attrName>style.visibility</p:attrName>
                                        </p:attrNameLst>
                                      </p:cBhvr>
                                      <p:to>
                                        <p:strVal val="visible"/>
                                      </p:to>
                                    </p:set>
                                    <p:animEffect transition="in" filter="diamond(in)">
                                      <p:cBhvr>
                                        <p:cTn id="120" dur="2000"/>
                                        <p:tgtEl>
                                          <p:spTgt spid="12"/>
                                        </p:tgtEl>
                                      </p:cBhvr>
                                    </p:animEffect>
                                  </p:childTnLst>
                                </p:cTn>
                              </p:par>
                              <p:par>
                                <p:cTn id="121" presetID="8" presetClass="entr" presetSubtype="16" fill="hold" grpId="1"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diamond(in)">
                                      <p:cBhvr>
                                        <p:cTn id="123" dur="2000"/>
                                        <p:tgtEl>
                                          <p:spTgt spid="13"/>
                                        </p:tgtEl>
                                      </p:cBhvr>
                                    </p:animEffect>
                                  </p:childTnLst>
                                </p:cTn>
                              </p:par>
                              <p:par>
                                <p:cTn id="124" presetID="8" presetClass="entr" presetSubtype="16"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Effect transition="in" filter="diamond(in)">
                                      <p:cBhvr>
                                        <p:cTn id="126" dur="2000"/>
                                        <p:tgtEl>
                                          <p:spTgt spid="14"/>
                                        </p:tgtEl>
                                      </p:cBhvr>
                                    </p:animEffect>
                                  </p:childTnLst>
                                </p:cTn>
                              </p:par>
                              <p:par>
                                <p:cTn id="127" presetID="8" presetClass="entr" presetSubtype="16"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Effect transition="in" filter="diamond(in)">
                                      <p:cBhvr>
                                        <p:cTn id="129" dur="2000"/>
                                        <p:tgtEl>
                                          <p:spTgt spid="15"/>
                                        </p:tgtEl>
                                      </p:cBhvr>
                                    </p:animEffect>
                                  </p:childTnLst>
                                </p:cTn>
                              </p:par>
                              <p:par>
                                <p:cTn id="130" presetID="8" presetClass="entr" presetSubtype="16" fill="hold" grpId="1"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transition="in" filter="diamond(in)">
                                      <p:cBhvr>
                                        <p:cTn id="132" dur="2000"/>
                                        <p:tgtEl>
                                          <p:spTgt spid="16"/>
                                        </p:tgtEl>
                                      </p:cBhvr>
                                    </p:animEffect>
                                  </p:childTnLst>
                                </p:cTn>
                              </p:par>
                            </p:childTnLst>
                          </p:cTn>
                        </p:par>
                        <p:par>
                          <p:cTn id="133" fill="hold">
                            <p:stCondLst>
                              <p:cond delay="2000"/>
                            </p:stCondLst>
                            <p:childTnLst>
                              <p:par>
                                <p:cTn id="134" presetID="2" presetClass="exit" presetSubtype="2" fill="hold" grpId="2" nodeType="afterEffect">
                                  <p:stCondLst>
                                    <p:cond delay="0"/>
                                  </p:stCondLst>
                                  <p:childTnLst>
                                    <p:anim calcmode="lin" valueType="num">
                                      <p:cBhvr additive="base">
                                        <p:cTn id="135" dur="2000"/>
                                        <p:tgtEl>
                                          <p:spTgt spid="3"/>
                                        </p:tgtEl>
                                        <p:attrNameLst>
                                          <p:attrName>ppt_x</p:attrName>
                                        </p:attrNameLst>
                                      </p:cBhvr>
                                      <p:tavLst>
                                        <p:tav tm="0">
                                          <p:val>
                                            <p:strVal val="ppt_x"/>
                                          </p:val>
                                        </p:tav>
                                        <p:tav tm="100000">
                                          <p:val>
                                            <p:strVal val="1+ppt_w/2"/>
                                          </p:val>
                                        </p:tav>
                                      </p:tavLst>
                                    </p:anim>
                                    <p:anim calcmode="lin" valueType="num">
                                      <p:cBhvr additive="base">
                                        <p:cTn id="136" dur="2000"/>
                                        <p:tgtEl>
                                          <p:spTgt spid="3"/>
                                        </p:tgtEl>
                                        <p:attrNameLst>
                                          <p:attrName>ppt_y</p:attrName>
                                        </p:attrNameLst>
                                      </p:cBhvr>
                                      <p:tavLst>
                                        <p:tav tm="0">
                                          <p:val>
                                            <p:strVal val="ppt_y"/>
                                          </p:val>
                                        </p:tav>
                                        <p:tav tm="100000">
                                          <p:val>
                                            <p:strVal val="ppt_y"/>
                                          </p:val>
                                        </p:tav>
                                      </p:tavLst>
                                    </p:anim>
                                    <p:set>
                                      <p:cBhvr>
                                        <p:cTn id="137" dur="1" fill="hold">
                                          <p:stCondLst>
                                            <p:cond delay="1999"/>
                                          </p:stCondLst>
                                        </p:cTn>
                                        <p:tgtEl>
                                          <p:spTgt spid="3"/>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2000"/>
                                        <p:tgtEl>
                                          <p:spTgt spid="5"/>
                                        </p:tgtEl>
                                        <p:attrNameLst>
                                          <p:attrName>ppt_x</p:attrName>
                                        </p:attrNameLst>
                                      </p:cBhvr>
                                      <p:tavLst>
                                        <p:tav tm="0">
                                          <p:val>
                                            <p:strVal val="ppt_x"/>
                                          </p:val>
                                        </p:tav>
                                        <p:tav tm="100000">
                                          <p:val>
                                            <p:strVal val="1+ppt_w/2"/>
                                          </p:val>
                                        </p:tav>
                                      </p:tavLst>
                                    </p:anim>
                                    <p:anim calcmode="lin" valueType="num">
                                      <p:cBhvr additive="base">
                                        <p:cTn id="140" dur="2000"/>
                                        <p:tgtEl>
                                          <p:spTgt spid="5"/>
                                        </p:tgtEl>
                                        <p:attrNameLst>
                                          <p:attrName>ppt_y</p:attrName>
                                        </p:attrNameLst>
                                      </p:cBhvr>
                                      <p:tavLst>
                                        <p:tav tm="0">
                                          <p:val>
                                            <p:strVal val="ppt_y"/>
                                          </p:val>
                                        </p:tav>
                                        <p:tav tm="100000">
                                          <p:val>
                                            <p:strVal val="ppt_y"/>
                                          </p:val>
                                        </p:tav>
                                      </p:tavLst>
                                    </p:anim>
                                    <p:set>
                                      <p:cBhvr>
                                        <p:cTn id="141" dur="1" fill="hold">
                                          <p:stCondLst>
                                            <p:cond delay="1999"/>
                                          </p:stCondLst>
                                        </p:cTn>
                                        <p:tgtEl>
                                          <p:spTgt spid="5"/>
                                        </p:tgtEl>
                                        <p:attrNameLst>
                                          <p:attrName>style.visibility</p:attrName>
                                        </p:attrNameLst>
                                      </p:cBhvr>
                                      <p:to>
                                        <p:strVal val="hidden"/>
                                      </p:to>
                                    </p:set>
                                  </p:childTnLst>
                                </p:cTn>
                              </p:par>
                              <p:par>
                                <p:cTn id="142" presetID="2" presetClass="exit" presetSubtype="2" fill="hold" grpId="2" nodeType="withEffect">
                                  <p:stCondLst>
                                    <p:cond delay="0"/>
                                  </p:stCondLst>
                                  <p:childTnLst>
                                    <p:anim calcmode="lin" valueType="num">
                                      <p:cBhvr additive="base">
                                        <p:cTn id="143" dur="2000"/>
                                        <p:tgtEl>
                                          <p:spTgt spid="7"/>
                                        </p:tgtEl>
                                        <p:attrNameLst>
                                          <p:attrName>ppt_x</p:attrName>
                                        </p:attrNameLst>
                                      </p:cBhvr>
                                      <p:tavLst>
                                        <p:tav tm="0">
                                          <p:val>
                                            <p:strVal val="ppt_x"/>
                                          </p:val>
                                        </p:tav>
                                        <p:tav tm="100000">
                                          <p:val>
                                            <p:strVal val="1+ppt_w/2"/>
                                          </p:val>
                                        </p:tav>
                                      </p:tavLst>
                                    </p:anim>
                                    <p:anim calcmode="lin" valueType="num">
                                      <p:cBhvr additive="base">
                                        <p:cTn id="144" dur="2000"/>
                                        <p:tgtEl>
                                          <p:spTgt spid="7"/>
                                        </p:tgtEl>
                                        <p:attrNameLst>
                                          <p:attrName>ppt_y</p:attrName>
                                        </p:attrNameLst>
                                      </p:cBhvr>
                                      <p:tavLst>
                                        <p:tav tm="0">
                                          <p:val>
                                            <p:strVal val="ppt_y"/>
                                          </p:val>
                                        </p:tav>
                                        <p:tav tm="100000">
                                          <p:val>
                                            <p:strVal val="ppt_y"/>
                                          </p:val>
                                        </p:tav>
                                      </p:tavLst>
                                    </p:anim>
                                    <p:set>
                                      <p:cBhvr>
                                        <p:cTn id="145" dur="1" fill="hold">
                                          <p:stCondLst>
                                            <p:cond delay="1999"/>
                                          </p:stCondLst>
                                        </p:cTn>
                                        <p:tgtEl>
                                          <p:spTgt spid="7"/>
                                        </p:tgtEl>
                                        <p:attrNameLst>
                                          <p:attrName>style.visibility</p:attrName>
                                        </p:attrNameLst>
                                      </p:cBhvr>
                                      <p:to>
                                        <p:strVal val="hidden"/>
                                      </p:to>
                                    </p:set>
                                  </p:childTnLst>
                                </p:cTn>
                              </p:par>
                              <p:par>
                                <p:cTn id="146" presetID="2" presetClass="exit" presetSubtype="2" fill="hold" grpId="2" nodeType="withEffect">
                                  <p:stCondLst>
                                    <p:cond delay="0"/>
                                  </p:stCondLst>
                                  <p:childTnLst>
                                    <p:anim calcmode="lin" valueType="num">
                                      <p:cBhvr additive="base">
                                        <p:cTn id="147" dur="2000"/>
                                        <p:tgtEl>
                                          <p:spTgt spid="9"/>
                                        </p:tgtEl>
                                        <p:attrNameLst>
                                          <p:attrName>ppt_x</p:attrName>
                                        </p:attrNameLst>
                                      </p:cBhvr>
                                      <p:tavLst>
                                        <p:tav tm="0">
                                          <p:val>
                                            <p:strVal val="ppt_x"/>
                                          </p:val>
                                        </p:tav>
                                        <p:tav tm="100000">
                                          <p:val>
                                            <p:strVal val="1+ppt_w/2"/>
                                          </p:val>
                                        </p:tav>
                                      </p:tavLst>
                                    </p:anim>
                                    <p:anim calcmode="lin" valueType="num">
                                      <p:cBhvr additive="base">
                                        <p:cTn id="148" dur="2000"/>
                                        <p:tgtEl>
                                          <p:spTgt spid="9"/>
                                        </p:tgtEl>
                                        <p:attrNameLst>
                                          <p:attrName>ppt_y</p:attrName>
                                        </p:attrNameLst>
                                      </p:cBhvr>
                                      <p:tavLst>
                                        <p:tav tm="0">
                                          <p:val>
                                            <p:strVal val="ppt_y"/>
                                          </p:val>
                                        </p:tav>
                                        <p:tav tm="100000">
                                          <p:val>
                                            <p:strVal val="ppt_y"/>
                                          </p:val>
                                        </p:tav>
                                      </p:tavLst>
                                    </p:anim>
                                    <p:set>
                                      <p:cBhvr>
                                        <p:cTn id="149" dur="1" fill="hold">
                                          <p:stCondLst>
                                            <p:cond delay="1999"/>
                                          </p:stCondLst>
                                        </p:cTn>
                                        <p:tgtEl>
                                          <p:spTgt spid="9"/>
                                        </p:tgtEl>
                                        <p:attrNameLst>
                                          <p:attrName>style.visibility</p:attrName>
                                        </p:attrNameLst>
                                      </p:cBhvr>
                                      <p:to>
                                        <p:strVal val="hidden"/>
                                      </p:to>
                                    </p:set>
                                  </p:childTnLst>
                                </p:cTn>
                              </p:par>
                              <p:par>
                                <p:cTn id="150" presetID="2" presetClass="exit" presetSubtype="2" fill="hold" grpId="2" nodeType="withEffect">
                                  <p:stCondLst>
                                    <p:cond delay="0"/>
                                  </p:stCondLst>
                                  <p:childTnLst>
                                    <p:anim calcmode="lin" valueType="num">
                                      <p:cBhvr additive="base">
                                        <p:cTn id="151" dur="2000"/>
                                        <p:tgtEl>
                                          <p:spTgt spid="11"/>
                                        </p:tgtEl>
                                        <p:attrNameLst>
                                          <p:attrName>ppt_x</p:attrName>
                                        </p:attrNameLst>
                                      </p:cBhvr>
                                      <p:tavLst>
                                        <p:tav tm="0">
                                          <p:val>
                                            <p:strVal val="ppt_x"/>
                                          </p:val>
                                        </p:tav>
                                        <p:tav tm="100000">
                                          <p:val>
                                            <p:strVal val="1+ppt_w/2"/>
                                          </p:val>
                                        </p:tav>
                                      </p:tavLst>
                                    </p:anim>
                                    <p:anim calcmode="lin" valueType="num">
                                      <p:cBhvr additive="base">
                                        <p:cTn id="152" dur="2000"/>
                                        <p:tgtEl>
                                          <p:spTgt spid="11"/>
                                        </p:tgtEl>
                                        <p:attrNameLst>
                                          <p:attrName>ppt_y</p:attrName>
                                        </p:attrNameLst>
                                      </p:cBhvr>
                                      <p:tavLst>
                                        <p:tav tm="0">
                                          <p:val>
                                            <p:strVal val="ppt_y"/>
                                          </p:val>
                                        </p:tav>
                                        <p:tav tm="100000">
                                          <p:val>
                                            <p:strVal val="ppt_y"/>
                                          </p:val>
                                        </p:tav>
                                      </p:tavLst>
                                    </p:anim>
                                    <p:set>
                                      <p:cBhvr>
                                        <p:cTn id="153" dur="1" fill="hold">
                                          <p:stCondLst>
                                            <p:cond delay="1999"/>
                                          </p:stCondLst>
                                        </p:cTn>
                                        <p:tgtEl>
                                          <p:spTgt spid="11"/>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2000"/>
                                        <p:tgtEl>
                                          <p:spTgt spid="13"/>
                                        </p:tgtEl>
                                        <p:attrNameLst>
                                          <p:attrName>ppt_x</p:attrName>
                                        </p:attrNameLst>
                                      </p:cBhvr>
                                      <p:tavLst>
                                        <p:tav tm="0">
                                          <p:val>
                                            <p:strVal val="ppt_x"/>
                                          </p:val>
                                        </p:tav>
                                        <p:tav tm="100000">
                                          <p:val>
                                            <p:strVal val="1+ppt_w/2"/>
                                          </p:val>
                                        </p:tav>
                                      </p:tavLst>
                                    </p:anim>
                                    <p:anim calcmode="lin" valueType="num">
                                      <p:cBhvr additive="base">
                                        <p:cTn id="156" dur="2000"/>
                                        <p:tgtEl>
                                          <p:spTgt spid="13"/>
                                        </p:tgtEl>
                                        <p:attrNameLst>
                                          <p:attrName>ppt_y</p:attrName>
                                        </p:attrNameLst>
                                      </p:cBhvr>
                                      <p:tavLst>
                                        <p:tav tm="0">
                                          <p:val>
                                            <p:strVal val="ppt_y"/>
                                          </p:val>
                                        </p:tav>
                                        <p:tav tm="100000">
                                          <p:val>
                                            <p:strVal val="ppt_y"/>
                                          </p:val>
                                        </p:tav>
                                      </p:tavLst>
                                    </p:anim>
                                    <p:set>
                                      <p:cBhvr>
                                        <p:cTn id="157" dur="1" fill="hold">
                                          <p:stCondLst>
                                            <p:cond delay="1999"/>
                                          </p:stCondLst>
                                        </p:cTn>
                                        <p:tgtEl>
                                          <p:spTgt spid="13"/>
                                        </p:tgtEl>
                                        <p:attrNameLst>
                                          <p:attrName>style.visibility</p:attrName>
                                        </p:attrNameLst>
                                      </p:cBhvr>
                                      <p:to>
                                        <p:strVal val="hidden"/>
                                      </p:to>
                                    </p:set>
                                  </p:childTnLst>
                                </p:cTn>
                              </p:par>
                              <p:par>
                                <p:cTn id="158" presetID="2" presetClass="exit" presetSubtype="2" fill="hold" grpId="2" nodeType="withEffect">
                                  <p:stCondLst>
                                    <p:cond delay="0"/>
                                  </p:stCondLst>
                                  <p:childTnLst>
                                    <p:anim calcmode="lin" valueType="num">
                                      <p:cBhvr additive="base">
                                        <p:cTn id="159" dur="2000"/>
                                        <p:tgtEl>
                                          <p:spTgt spid="15"/>
                                        </p:tgtEl>
                                        <p:attrNameLst>
                                          <p:attrName>ppt_x</p:attrName>
                                        </p:attrNameLst>
                                      </p:cBhvr>
                                      <p:tavLst>
                                        <p:tav tm="0">
                                          <p:val>
                                            <p:strVal val="ppt_x"/>
                                          </p:val>
                                        </p:tav>
                                        <p:tav tm="100000">
                                          <p:val>
                                            <p:strVal val="1+ppt_w/2"/>
                                          </p:val>
                                        </p:tav>
                                      </p:tavLst>
                                    </p:anim>
                                    <p:anim calcmode="lin" valueType="num">
                                      <p:cBhvr additive="base">
                                        <p:cTn id="160" dur="2000"/>
                                        <p:tgtEl>
                                          <p:spTgt spid="15"/>
                                        </p:tgtEl>
                                        <p:attrNameLst>
                                          <p:attrName>ppt_y</p:attrName>
                                        </p:attrNameLst>
                                      </p:cBhvr>
                                      <p:tavLst>
                                        <p:tav tm="0">
                                          <p:val>
                                            <p:strVal val="ppt_y"/>
                                          </p:val>
                                        </p:tav>
                                        <p:tav tm="100000">
                                          <p:val>
                                            <p:strVal val="ppt_y"/>
                                          </p:val>
                                        </p:tav>
                                      </p:tavLst>
                                    </p:anim>
                                    <p:set>
                                      <p:cBhvr>
                                        <p:cTn id="161" dur="1" fill="hold">
                                          <p:stCondLst>
                                            <p:cond delay="1999"/>
                                          </p:stCondLst>
                                        </p:cTn>
                                        <p:tgtEl>
                                          <p:spTgt spid="15"/>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2000"/>
                                        <p:tgtEl>
                                          <p:spTgt spid="4"/>
                                        </p:tgtEl>
                                        <p:attrNameLst>
                                          <p:attrName>ppt_x</p:attrName>
                                        </p:attrNameLst>
                                      </p:cBhvr>
                                      <p:tavLst>
                                        <p:tav tm="0">
                                          <p:val>
                                            <p:strVal val="ppt_x"/>
                                          </p:val>
                                        </p:tav>
                                        <p:tav tm="100000">
                                          <p:val>
                                            <p:strVal val="0-ppt_w/2"/>
                                          </p:val>
                                        </p:tav>
                                      </p:tavLst>
                                    </p:anim>
                                    <p:anim calcmode="lin" valueType="num">
                                      <p:cBhvr additive="base">
                                        <p:cTn id="164" dur="2000"/>
                                        <p:tgtEl>
                                          <p:spTgt spid="4"/>
                                        </p:tgtEl>
                                        <p:attrNameLst>
                                          <p:attrName>ppt_y</p:attrName>
                                        </p:attrNameLst>
                                      </p:cBhvr>
                                      <p:tavLst>
                                        <p:tav tm="0">
                                          <p:val>
                                            <p:strVal val="ppt_y"/>
                                          </p:val>
                                        </p:tav>
                                        <p:tav tm="100000">
                                          <p:val>
                                            <p:strVal val="ppt_y"/>
                                          </p:val>
                                        </p:tav>
                                      </p:tavLst>
                                    </p:anim>
                                    <p:set>
                                      <p:cBhvr>
                                        <p:cTn id="165" dur="1" fill="hold">
                                          <p:stCondLst>
                                            <p:cond delay="1999"/>
                                          </p:stCondLst>
                                        </p:cTn>
                                        <p:tgtEl>
                                          <p:spTgt spid="4"/>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2000"/>
                                        <p:tgtEl>
                                          <p:spTgt spid="6"/>
                                        </p:tgtEl>
                                        <p:attrNameLst>
                                          <p:attrName>ppt_x</p:attrName>
                                        </p:attrNameLst>
                                      </p:cBhvr>
                                      <p:tavLst>
                                        <p:tav tm="0">
                                          <p:val>
                                            <p:strVal val="ppt_x"/>
                                          </p:val>
                                        </p:tav>
                                        <p:tav tm="100000">
                                          <p:val>
                                            <p:strVal val="0-ppt_w/2"/>
                                          </p:val>
                                        </p:tav>
                                      </p:tavLst>
                                    </p:anim>
                                    <p:anim calcmode="lin" valueType="num">
                                      <p:cBhvr additive="base">
                                        <p:cTn id="168" dur="2000"/>
                                        <p:tgtEl>
                                          <p:spTgt spid="6"/>
                                        </p:tgtEl>
                                        <p:attrNameLst>
                                          <p:attrName>ppt_y</p:attrName>
                                        </p:attrNameLst>
                                      </p:cBhvr>
                                      <p:tavLst>
                                        <p:tav tm="0">
                                          <p:val>
                                            <p:strVal val="ppt_y"/>
                                          </p:val>
                                        </p:tav>
                                        <p:tav tm="100000">
                                          <p:val>
                                            <p:strVal val="ppt_y"/>
                                          </p:val>
                                        </p:tav>
                                      </p:tavLst>
                                    </p:anim>
                                    <p:set>
                                      <p:cBhvr>
                                        <p:cTn id="169" dur="1" fill="hold">
                                          <p:stCondLst>
                                            <p:cond delay="1999"/>
                                          </p:stCondLst>
                                        </p:cTn>
                                        <p:tgtEl>
                                          <p:spTgt spid="6"/>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2000"/>
                                        <p:tgtEl>
                                          <p:spTgt spid="8"/>
                                        </p:tgtEl>
                                        <p:attrNameLst>
                                          <p:attrName>ppt_x</p:attrName>
                                        </p:attrNameLst>
                                      </p:cBhvr>
                                      <p:tavLst>
                                        <p:tav tm="0">
                                          <p:val>
                                            <p:strVal val="ppt_x"/>
                                          </p:val>
                                        </p:tav>
                                        <p:tav tm="100000">
                                          <p:val>
                                            <p:strVal val="0-ppt_w/2"/>
                                          </p:val>
                                        </p:tav>
                                      </p:tavLst>
                                    </p:anim>
                                    <p:anim calcmode="lin" valueType="num">
                                      <p:cBhvr additive="base">
                                        <p:cTn id="172" dur="2000"/>
                                        <p:tgtEl>
                                          <p:spTgt spid="8"/>
                                        </p:tgtEl>
                                        <p:attrNameLst>
                                          <p:attrName>ppt_y</p:attrName>
                                        </p:attrNameLst>
                                      </p:cBhvr>
                                      <p:tavLst>
                                        <p:tav tm="0">
                                          <p:val>
                                            <p:strVal val="ppt_y"/>
                                          </p:val>
                                        </p:tav>
                                        <p:tav tm="100000">
                                          <p:val>
                                            <p:strVal val="ppt_y"/>
                                          </p:val>
                                        </p:tav>
                                      </p:tavLst>
                                    </p:anim>
                                    <p:set>
                                      <p:cBhvr>
                                        <p:cTn id="173" dur="1" fill="hold">
                                          <p:stCondLst>
                                            <p:cond delay="1999"/>
                                          </p:stCondLst>
                                        </p:cTn>
                                        <p:tgtEl>
                                          <p:spTgt spid="8"/>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2000"/>
                                        <p:tgtEl>
                                          <p:spTgt spid="10"/>
                                        </p:tgtEl>
                                        <p:attrNameLst>
                                          <p:attrName>ppt_x</p:attrName>
                                        </p:attrNameLst>
                                      </p:cBhvr>
                                      <p:tavLst>
                                        <p:tav tm="0">
                                          <p:val>
                                            <p:strVal val="ppt_x"/>
                                          </p:val>
                                        </p:tav>
                                        <p:tav tm="100000">
                                          <p:val>
                                            <p:strVal val="0-ppt_w/2"/>
                                          </p:val>
                                        </p:tav>
                                      </p:tavLst>
                                    </p:anim>
                                    <p:anim calcmode="lin" valueType="num">
                                      <p:cBhvr additive="base">
                                        <p:cTn id="176" dur="2000"/>
                                        <p:tgtEl>
                                          <p:spTgt spid="10"/>
                                        </p:tgtEl>
                                        <p:attrNameLst>
                                          <p:attrName>ppt_y</p:attrName>
                                        </p:attrNameLst>
                                      </p:cBhvr>
                                      <p:tavLst>
                                        <p:tav tm="0">
                                          <p:val>
                                            <p:strVal val="ppt_y"/>
                                          </p:val>
                                        </p:tav>
                                        <p:tav tm="100000">
                                          <p:val>
                                            <p:strVal val="ppt_y"/>
                                          </p:val>
                                        </p:tav>
                                      </p:tavLst>
                                    </p:anim>
                                    <p:set>
                                      <p:cBhvr>
                                        <p:cTn id="177" dur="1" fill="hold">
                                          <p:stCondLst>
                                            <p:cond delay="1999"/>
                                          </p:stCondLst>
                                        </p:cTn>
                                        <p:tgtEl>
                                          <p:spTgt spid="10"/>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2000"/>
                                        <p:tgtEl>
                                          <p:spTgt spid="12"/>
                                        </p:tgtEl>
                                        <p:attrNameLst>
                                          <p:attrName>ppt_x</p:attrName>
                                        </p:attrNameLst>
                                      </p:cBhvr>
                                      <p:tavLst>
                                        <p:tav tm="0">
                                          <p:val>
                                            <p:strVal val="ppt_x"/>
                                          </p:val>
                                        </p:tav>
                                        <p:tav tm="100000">
                                          <p:val>
                                            <p:strVal val="0-ppt_w/2"/>
                                          </p:val>
                                        </p:tav>
                                      </p:tavLst>
                                    </p:anim>
                                    <p:anim calcmode="lin" valueType="num">
                                      <p:cBhvr additive="base">
                                        <p:cTn id="180" dur="2000"/>
                                        <p:tgtEl>
                                          <p:spTgt spid="12"/>
                                        </p:tgtEl>
                                        <p:attrNameLst>
                                          <p:attrName>ppt_y</p:attrName>
                                        </p:attrNameLst>
                                      </p:cBhvr>
                                      <p:tavLst>
                                        <p:tav tm="0">
                                          <p:val>
                                            <p:strVal val="ppt_y"/>
                                          </p:val>
                                        </p:tav>
                                        <p:tav tm="100000">
                                          <p:val>
                                            <p:strVal val="ppt_y"/>
                                          </p:val>
                                        </p:tav>
                                      </p:tavLst>
                                    </p:anim>
                                    <p:set>
                                      <p:cBhvr>
                                        <p:cTn id="181" dur="1" fill="hold">
                                          <p:stCondLst>
                                            <p:cond delay="1999"/>
                                          </p:stCondLst>
                                        </p:cTn>
                                        <p:tgtEl>
                                          <p:spTgt spid="12"/>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2000"/>
                                        <p:tgtEl>
                                          <p:spTgt spid="14"/>
                                        </p:tgtEl>
                                        <p:attrNameLst>
                                          <p:attrName>ppt_x</p:attrName>
                                        </p:attrNameLst>
                                      </p:cBhvr>
                                      <p:tavLst>
                                        <p:tav tm="0">
                                          <p:val>
                                            <p:strVal val="ppt_x"/>
                                          </p:val>
                                        </p:tav>
                                        <p:tav tm="100000">
                                          <p:val>
                                            <p:strVal val="0-ppt_w/2"/>
                                          </p:val>
                                        </p:tav>
                                      </p:tavLst>
                                    </p:anim>
                                    <p:anim calcmode="lin" valueType="num">
                                      <p:cBhvr additive="base">
                                        <p:cTn id="184" dur="2000"/>
                                        <p:tgtEl>
                                          <p:spTgt spid="14"/>
                                        </p:tgtEl>
                                        <p:attrNameLst>
                                          <p:attrName>ppt_y</p:attrName>
                                        </p:attrNameLst>
                                      </p:cBhvr>
                                      <p:tavLst>
                                        <p:tav tm="0">
                                          <p:val>
                                            <p:strVal val="ppt_y"/>
                                          </p:val>
                                        </p:tav>
                                        <p:tav tm="100000">
                                          <p:val>
                                            <p:strVal val="ppt_y"/>
                                          </p:val>
                                        </p:tav>
                                      </p:tavLst>
                                    </p:anim>
                                    <p:set>
                                      <p:cBhvr>
                                        <p:cTn id="185" dur="1" fill="hold">
                                          <p:stCondLst>
                                            <p:cond delay="1999"/>
                                          </p:stCondLst>
                                        </p:cTn>
                                        <p:tgtEl>
                                          <p:spTgt spid="14"/>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2000"/>
                                        <p:tgtEl>
                                          <p:spTgt spid="16"/>
                                        </p:tgtEl>
                                        <p:attrNameLst>
                                          <p:attrName>ppt_x</p:attrName>
                                        </p:attrNameLst>
                                      </p:cBhvr>
                                      <p:tavLst>
                                        <p:tav tm="0">
                                          <p:val>
                                            <p:strVal val="ppt_x"/>
                                          </p:val>
                                        </p:tav>
                                        <p:tav tm="100000">
                                          <p:val>
                                            <p:strVal val="0-ppt_w/2"/>
                                          </p:val>
                                        </p:tav>
                                      </p:tavLst>
                                    </p:anim>
                                    <p:anim calcmode="lin" valueType="num">
                                      <p:cBhvr additive="base">
                                        <p:cTn id="188" dur="2000"/>
                                        <p:tgtEl>
                                          <p:spTgt spid="16"/>
                                        </p:tgtEl>
                                        <p:attrNameLst>
                                          <p:attrName>ppt_y</p:attrName>
                                        </p:attrNameLst>
                                      </p:cBhvr>
                                      <p:tavLst>
                                        <p:tav tm="0">
                                          <p:val>
                                            <p:strVal val="ppt_y"/>
                                          </p:val>
                                        </p:tav>
                                        <p:tav tm="100000">
                                          <p:val>
                                            <p:strVal val="ppt_y"/>
                                          </p:val>
                                        </p:tav>
                                      </p:tavLst>
                                    </p:anim>
                                    <p:set>
                                      <p:cBhvr>
                                        <p:cTn id="189" dur="1" fill="hold">
                                          <p:stCondLst>
                                            <p:cond delay="1999"/>
                                          </p:stCondLst>
                                        </p:cTn>
                                        <p:tgtEl>
                                          <p:spTgt spid="16"/>
                                        </p:tgtEl>
                                        <p:attrNameLst>
                                          <p:attrName>style.visibility</p:attrName>
                                        </p:attrNameLst>
                                      </p:cBhvr>
                                      <p:to>
                                        <p:strVal val="hidden"/>
                                      </p:to>
                                    </p:set>
                                  </p:childTnLst>
                                </p:cTn>
                              </p:par>
                              <p:par>
                                <p:cTn id="190" presetID="8" presetClass="exit" presetSubtype="32" fill="hold" grpId="3" nodeType="withEffect">
                                  <p:stCondLst>
                                    <p:cond delay="0"/>
                                  </p:stCondLst>
                                  <p:childTnLst>
                                    <p:animEffect transition="out" filter="diamond(out)">
                                      <p:cBhvr>
                                        <p:cTn id="191" dur="2000"/>
                                        <p:tgtEl>
                                          <p:spTgt spid="3"/>
                                        </p:tgtEl>
                                      </p:cBhvr>
                                    </p:animEffect>
                                    <p:set>
                                      <p:cBhvr>
                                        <p:cTn id="192" dur="1" fill="hold">
                                          <p:stCondLst>
                                            <p:cond delay="1999"/>
                                          </p:stCondLst>
                                        </p:cTn>
                                        <p:tgtEl>
                                          <p:spTgt spid="3"/>
                                        </p:tgtEl>
                                        <p:attrNameLst>
                                          <p:attrName>style.visibility</p:attrName>
                                        </p:attrNameLst>
                                      </p:cBhvr>
                                      <p:to>
                                        <p:strVal val="hidden"/>
                                      </p:to>
                                    </p:set>
                                  </p:childTnLst>
                                </p:cTn>
                              </p:par>
                              <p:par>
                                <p:cTn id="193" presetID="8" presetClass="exit" presetSubtype="32" fill="hold" grpId="3" nodeType="withEffect">
                                  <p:stCondLst>
                                    <p:cond delay="0"/>
                                  </p:stCondLst>
                                  <p:childTnLst>
                                    <p:animEffect transition="out" filter="diamond(out)">
                                      <p:cBhvr>
                                        <p:cTn id="194" dur="2000"/>
                                        <p:tgtEl>
                                          <p:spTgt spid="5"/>
                                        </p:tgtEl>
                                      </p:cBhvr>
                                    </p:animEffect>
                                    <p:set>
                                      <p:cBhvr>
                                        <p:cTn id="195" dur="1" fill="hold">
                                          <p:stCondLst>
                                            <p:cond delay="1999"/>
                                          </p:stCondLst>
                                        </p:cTn>
                                        <p:tgtEl>
                                          <p:spTgt spid="5"/>
                                        </p:tgtEl>
                                        <p:attrNameLst>
                                          <p:attrName>style.visibility</p:attrName>
                                        </p:attrNameLst>
                                      </p:cBhvr>
                                      <p:to>
                                        <p:strVal val="hidden"/>
                                      </p:to>
                                    </p:set>
                                  </p:childTnLst>
                                </p:cTn>
                              </p:par>
                              <p:par>
                                <p:cTn id="196" presetID="8" presetClass="exit" presetSubtype="32" fill="hold" grpId="3" nodeType="withEffect">
                                  <p:stCondLst>
                                    <p:cond delay="0"/>
                                  </p:stCondLst>
                                  <p:childTnLst>
                                    <p:animEffect transition="out" filter="diamond(out)">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8" presetClass="exit" presetSubtype="32" fill="hold" grpId="3" nodeType="withEffect">
                                  <p:stCondLst>
                                    <p:cond delay="0"/>
                                  </p:stCondLst>
                                  <p:childTnLst>
                                    <p:animEffect transition="out" filter="diamond(out)">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8" presetClass="exit" presetSubtype="32" fill="hold" grpId="3" nodeType="withEffect">
                                  <p:stCondLst>
                                    <p:cond delay="0"/>
                                  </p:stCondLst>
                                  <p:childTnLst>
                                    <p:animEffect transition="out" filter="diamond(out)">
                                      <p:cBhvr>
                                        <p:cTn id="203" dur="2000"/>
                                        <p:tgtEl>
                                          <p:spTgt spid="11"/>
                                        </p:tgtEl>
                                      </p:cBhvr>
                                    </p:animEffect>
                                    <p:set>
                                      <p:cBhvr>
                                        <p:cTn id="204" dur="1" fill="hold">
                                          <p:stCondLst>
                                            <p:cond delay="1999"/>
                                          </p:stCondLst>
                                        </p:cTn>
                                        <p:tgtEl>
                                          <p:spTgt spid="11"/>
                                        </p:tgtEl>
                                        <p:attrNameLst>
                                          <p:attrName>style.visibility</p:attrName>
                                        </p:attrNameLst>
                                      </p:cBhvr>
                                      <p:to>
                                        <p:strVal val="hidden"/>
                                      </p:to>
                                    </p:set>
                                  </p:childTnLst>
                                </p:cTn>
                              </p:par>
                              <p:par>
                                <p:cTn id="205" presetID="8" presetClass="exit" presetSubtype="32" fill="hold" grpId="3" nodeType="withEffect">
                                  <p:stCondLst>
                                    <p:cond delay="0"/>
                                  </p:stCondLst>
                                  <p:childTnLst>
                                    <p:animEffect transition="out" filter="diamond(out)">
                                      <p:cBhvr>
                                        <p:cTn id="206" dur="2000"/>
                                        <p:tgtEl>
                                          <p:spTgt spid="13"/>
                                        </p:tgtEl>
                                      </p:cBhvr>
                                    </p:animEffect>
                                    <p:set>
                                      <p:cBhvr>
                                        <p:cTn id="207" dur="1" fill="hold">
                                          <p:stCondLst>
                                            <p:cond delay="1999"/>
                                          </p:stCondLst>
                                        </p:cTn>
                                        <p:tgtEl>
                                          <p:spTgt spid="13"/>
                                        </p:tgtEl>
                                        <p:attrNameLst>
                                          <p:attrName>style.visibility</p:attrName>
                                        </p:attrNameLst>
                                      </p:cBhvr>
                                      <p:to>
                                        <p:strVal val="hidden"/>
                                      </p:to>
                                    </p:set>
                                  </p:childTnLst>
                                </p:cTn>
                              </p:par>
                              <p:par>
                                <p:cTn id="208" presetID="8" presetClass="exit" presetSubtype="32" fill="hold" grpId="3" nodeType="withEffect">
                                  <p:stCondLst>
                                    <p:cond delay="0"/>
                                  </p:stCondLst>
                                  <p:childTnLst>
                                    <p:animEffect transition="out" filter="diamond(out)">
                                      <p:cBhvr>
                                        <p:cTn id="209" dur="2000"/>
                                        <p:tgtEl>
                                          <p:spTgt spid="15"/>
                                        </p:tgtEl>
                                      </p:cBhvr>
                                    </p:animEffect>
                                    <p:set>
                                      <p:cBhvr>
                                        <p:cTn id="210" dur="1" fill="hold">
                                          <p:stCondLst>
                                            <p:cond delay="1999"/>
                                          </p:stCondLst>
                                        </p:cTn>
                                        <p:tgtEl>
                                          <p:spTgt spid="15"/>
                                        </p:tgtEl>
                                        <p:attrNameLst>
                                          <p:attrName>style.visibility</p:attrName>
                                        </p:attrNameLst>
                                      </p:cBhvr>
                                      <p:to>
                                        <p:strVal val="hidden"/>
                                      </p:to>
                                    </p:set>
                                  </p:childTnLst>
                                </p:cTn>
                              </p:par>
                              <p:par>
                                <p:cTn id="211" presetID="8" presetClass="exit" presetSubtype="32" fill="hold" grpId="3" nodeType="withEffect">
                                  <p:stCondLst>
                                    <p:cond delay="0"/>
                                  </p:stCondLst>
                                  <p:childTnLst>
                                    <p:animEffect transition="out" filter="diamond(out)">
                                      <p:cBhvr>
                                        <p:cTn id="212" dur="2000"/>
                                        <p:tgtEl>
                                          <p:spTgt spid="4"/>
                                        </p:tgtEl>
                                      </p:cBhvr>
                                    </p:animEffect>
                                    <p:set>
                                      <p:cBhvr>
                                        <p:cTn id="213" dur="1" fill="hold">
                                          <p:stCondLst>
                                            <p:cond delay="1999"/>
                                          </p:stCondLst>
                                        </p:cTn>
                                        <p:tgtEl>
                                          <p:spTgt spid="4"/>
                                        </p:tgtEl>
                                        <p:attrNameLst>
                                          <p:attrName>style.visibility</p:attrName>
                                        </p:attrNameLst>
                                      </p:cBhvr>
                                      <p:to>
                                        <p:strVal val="hidden"/>
                                      </p:to>
                                    </p:set>
                                  </p:childTnLst>
                                </p:cTn>
                              </p:par>
                              <p:par>
                                <p:cTn id="214" presetID="8" presetClass="exit" presetSubtype="32" fill="hold" grpId="3" nodeType="withEffect">
                                  <p:stCondLst>
                                    <p:cond delay="0"/>
                                  </p:stCondLst>
                                  <p:childTnLst>
                                    <p:animEffect transition="out" filter="diamond(out)">
                                      <p:cBhvr>
                                        <p:cTn id="215" dur="2000"/>
                                        <p:tgtEl>
                                          <p:spTgt spid="6"/>
                                        </p:tgtEl>
                                      </p:cBhvr>
                                    </p:animEffect>
                                    <p:set>
                                      <p:cBhvr>
                                        <p:cTn id="216" dur="1" fill="hold">
                                          <p:stCondLst>
                                            <p:cond delay="1999"/>
                                          </p:stCondLst>
                                        </p:cTn>
                                        <p:tgtEl>
                                          <p:spTgt spid="6"/>
                                        </p:tgtEl>
                                        <p:attrNameLst>
                                          <p:attrName>style.visibility</p:attrName>
                                        </p:attrNameLst>
                                      </p:cBhvr>
                                      <p:to>
                                        <p:strVal val="hidden"/>
                                      </p:to>
                                    </p:set>
                                  </p:childTnLst>
                                </p:cTn>
                              </p:par>
                              <p:par>
                                <p:cTn id="217" presetID="8" presetClass="exit" presetSubtype="32" fill="hold" grpId="3" nodeType="withEffect">
                                  <p:stCondLst>
                                    <p:cond delay="0"/>
                                  </p:stCondLst>
                                  <p:childTnLst>
                                    <p:animEffect transition="out" filter="diamond(out)">
                                      <p:cBhvr>
                                        <p:cTn id="218" dur="2000"/>
                                        <p:tgtEl>
                                          <p:spTgt spid="8"/>
                                        </p:tgtEl>
                                      </p:cBhvr>
                                    </p:animEffect>
                                    <p:set>
                                      <p:cBhvr>
                                        <p:cTn id="219" dur="1" fill="hold">
                                          <p:stCondLst>
                                            <p:cond delay="1999"/>
                                          </p:stCondLst>
                                        </p:cTn>
                                        <p:tgtEl>
                                          <p:spTgt spid="8"/>
                                        </p:tgtEl>
                                        <p:attrNameLst>
                                          <p:attrName>style.visibility</p:attrName>
                                        </p:attrNameLst>
                                      </p:cBhvr>
                                      <p:to>
                                        <p:strVal val="hidden"/>
                                      </p:to>
                                    </p:set>
                                  </p:childTnLst>
                                </p:cTn>
                              </p:par>
                              <p:par>
                                <p:cTn id="220" presetID="8" presetClass="exit" presetSubtype="32" fill="hold" grpId="3" nodeType="withEffect">
                                  <p:stCondLst>
                                    <p:cond delay="0"/>
                                  </p:stCondLst>
                                  <p:childTnLst>
                                    <p:animEffect transition="out" filter="diamond(out)">
                                      <p:cBhvr>
                                        <p:cTn id="221" dur="2000"/>
                                        <p:tgtEl>
                                          <p:spTgt spid="10"/>
                                        </p:tgtEl>
                                      </p:cBhvr>
                                    </p:animEffect>
                                    <p:set>
                                      <p:cBhvr>
                                        <p:cTn id="222" dur="1" fill="hold">
                                          <p:stCondLst>
                                            <p:cond delay="1999"/>
                                          </p:stCondLst>
                                        </p:cTn>
                                        <p:tgtEl>
                                          <p:spTgt spid="10"/>
                                        </p:tgtEl>
                                        <p:attrNameLst>
                                          <p:attrName>style.visibility</p:attrName>
                                        </p:attrNameLst>
                                      </p:cBhvr>
                                      <p:to>
                                        <p:strVal val="hidden"/>
                                      </p:to>
                                    </p:set>
                                  </p:childTnLst>
                                </p:cTn>
                              </p:par>
                              <p:par>
                                <p:cTn id="223" presetID="8" presetClass="exit" presetSubtype="32" fill="hold" grpId="3" nodeType="withEffect">
                                  <p:stCondLst>
                                    <p:cond delay="0"/>
                                  </p:stCondLst>
                                  <p:childTnLst>
                                    <p:animEffect transition="out" filter="diamond(out)">
                                      <p:cBhvr>
                                        <p:cTn id="224" dur="2000"/>
                                        <p:tgtEl>
                                          <p:spTgt spid="12"/>
                                        </p:tgtEl>
                                      </p:cBhvr>
                                    </p:animEffect>
                                    <p:set>
                                      <p:cBhvr>
                                        <p:cTn id="225" dur="1" fill="hold">
                                          <p:stCondLst>
                                            <p:cond delay="1999"/>
                                          </p:stCondLst>
                                        </p:cTn>
                                        <p:tgtEl>
                                          <p:spTgt spid="12"/>
                                        </p:tgtEl>
                                        <p:attrNameLst>
                                          <p:attrName>style.visibility</p:attrName>
                                        </p:attrNameLst>
                                      </p:cBhvr>
                                      <p:to>
                                        <p:strVal val="hidden"/>
                                      </p:to>
                                    </p:set>
                                  </p:childTnLst>
                                </p:cTn>
                              </p:par>
                              <p:par>
                                <p:cTn id="226" presetID="8" presetClass="exit" presetSubtype="32" fill="hold" grpId="3" nodeType="withEffect">
                                  <p:stCondLst>
                                    <p:cond delay="0"/>
                                  </p:stCondLst>
                                  <p:childTnLst>
                                    <p:animEffect transition="out" filter="diamond(out)">
                                      <p:cBhvr>
                                        <p:cTn id="227" dur="2000"/>
                                        <p:tgtEl>
                                          <p:spTgt spid="14"/>
                                        </p:tgtEl>
                                      </p:cBhvr>
                                    </p:animEffect>
                                    <p:set>
                                      <p:cBhvr>
                                        <p:cTn id="228" dur="1" fill="hold">
                                          <p:stCondLst>
                                            <p:cond delay="1999"/>
                                          </p:stCondLst>
                                        </p:cTn>
                                        <p:tgtEl>
                                          <p:spTgt spid="14"/>
                                        </p:tgtEl>
                                        <p:attrNameLst>
                                          <p:attrName>style.visibility</p:attrName>
                                        </p:attrNameLst>
                                      </p:cBhvr>
                                      <p:to>
                                        <p:strVal val="hidden"/>
                                      </p:to>
                                    </p:set>
                                  </p:childTnLst>
                                </p:cTn>
                              </p:par>
                              <p:par>
                                <p:cTn id="229" presetID="8" presetClass="exit" presetSubtype="32" fill="hold" grpId="3" nodeType="withEffect">
                                  <p:stCondLst>
                                    <p:cond delay="0"/>
                                  </p:stCondLst>
                                  <p:childTnLst>
                                    <p:animEffect transition="out" filter="diamond(out)">
                                      <p:cBhvr>
                                        <p:cTn id="230" dur="2000"/>
                                        <p:tgtEl>
                                          <p:spTgt spid="16"/>
                                        </p:tgtEl>
                                      </p:cBhvr>
                                    </p:animEffect>
                                    <p:set>
                                      <p:cBhvr>
                                        <p:cTn id="231" dur="1" fill="hold">
                                          <p:stCondLst>
                                            <p:cond delay="1999"/>
                                          </p:stCondLst>
                                        </p:cTn>
                                        <p:tgtEl>
                                          <p:spTgt spid="16"/>
                                        </p:tgtEl>
                                        <p:attrNameLst>
                                          <p:attrName>style.visibility</p:attrName>
                                        </p:attrNameLst>
                                      </p:cBhvr>
                                      <p:to>
                                        <p:strVal val="hidden"/>
                                      </p:to>
                                    </p:set>
                                  </p:childTnLst>
                                </p:cTn>
                              </p:par>
                              <p:par>
                                <p:cTn id="232" presetID="23" presetClass="entr" presetSubtype="288"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strVal val="4/3*#ppt_w"/>
                                          </p:val>
                                        </p:tav>
                                        <p:tav tm="100000">
                                          <p:val>
                                            <p:strVal val="#ppt_w"/>
                                          </p:val>
                                        </p:tav>
                                      </p:tavLst>
                                    </p:anim>
                                    <p:anim calcmode="lin" valueType="num">
                                      <p:cBhvr>
                                        <p:cTn id="235" dur="2000" fill="hold"/>
                                        <p:tgtEl>
                                          <p:spTgt spid="2"/>
                                        </p:tgtEl>
                                        <p:attrNameLst>
                                          <p:attrName>ppt_h</p:attrName>
                                        </p:attrNameLst>
                                      </p:cBhvr>
                                      <p:tavLst>
                                        <p:tav tm="0">
                                          <p:val>
                                            <p:strVal val="4/3*#ppt_h"/>
                                          </p:val>
                                        </p:tav>
                                        <p:tav tm="100000">
                                          <p:val>
                                            <p:strVal val="#ppt_h"/>
                                          </p:val>
                                        </p:tav>
                                      </p:tavLst>
                                    </p:anim>
                                  </p:childTnLst>
                                </p:cTn>
                              </p:par>
                              <p:par>
                                <p:cTn id="236" presetID="16" presetClass="entr" presetSubtype="37"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Effect transition="in" filter="barn(outVertical)">
                                      <p:cBhvr>
                                        <p:cTn id="238" dur="2000"/>
                                        <p:tgtEl>
                                          <p:spTgt spid="2"/>
                                        </p:tgtEl>
                                      </p:cBhvr>
                                    </p:animEffect>
                                  </p:childTnLst>
                                </p:cTn>
                              </p:par>
                            </p:childTnLst>
                          </p:cTn>
                        </p:par>
                        <p:par>
                          <p:cTn id="239" fill="hold">
                            <p:stCondLst>
                              <p:cond delay="4000"/>
                            </p:stCondLst>
                            <p:childTnLst>
                              <p:par>
                                <p:cTn id="240" presetID="10" presetClass="entr" presetSubtype="0" fill="hold" nodeType="afterEffect">
                                  <p:stCondLst>
                                    <p:cond delay="0"/>
                                  </p:stCondLst>
                                  <p:childTnLst>
                                    <p:set>
                                      <p:cBhvr>
                                        <p:cTn id="241" dur="1" fill="hold">
                                          <p:stCondLst>
                                            <p:cond delay="0"/>
                                          </p:stCondLst>
                                        </p:cTn>
                                        <p:tgtEl>
                                          <p:spTgt spid="38914"/>
                                        </p:tgtEl>
                                        <p:attrNameLst>
                                          <p:attrName>style.visibility</p:attrName>
                                        </p:attrNameLst>
                                      </p:cBhvr>
                                      <p:to>
                                        <p:strVal val="visible"/>
                                      </p:to>
                                    </p:set>
                                    <p:animEffect transition="in" filter="fade">
                                      <p:cBhvr>
                                        <p:cTn id="242" dur="2000"/>
                                        <p:tgtEl>
                                          <p:spTgt spid="38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977169c04dfbad732ac1dd89e6d32711.jpg"/>
          <p:cNvPicPr>
            <a:picLocks noChangeAspect="1"/>
          </p:cNvPicPr>
          <p:nvPr/>
        </p:nvPicPr>
        <p:blipFill>
          <a:blip r:embed="rId2"/>
          <a:stretch>
            <a:fillRect/>
          </a:stretch>
        </p:blipFill>
        <p:spPr>
          <a:xfrm>
            <a:off x="0" y="0"/>
            <a:ext cx="9286908" cy="5143500"/>
          </a:xfrm>
          <a:prstGeom prst="rect">
            <a:avLst/>
          </a:prstGeom>
        </p:spPr>
      </p:pic>
      <p:sp>
        <p:nvSpPr>
          <p:cNvPr id="4" name="3 Onda"/>
          <p:cNvSpPr/>
          <p:nvPr/>
        </p:nvSpPr>
        <p:spPr>
          <a:xfrm>
            <a:off x="1571604" y="0"/>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flipH="1">
            <a:off x="4429124" y="0"/>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a:off x="1571604" y="642924"/>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H="1">
            <a:off x="4429124" y="642924"/>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571604" y="1285884"/>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H="1">
            <a:off x="4429124" y="1285884"/>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1571604" y="1928808"/>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429124" y="1928808"/>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1571604" y="2571768"/>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429124" y="2571768"/>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a:off x="1571604" y="3214692"/>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429124" y="3214692"/>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a:off x="1571604" y="3857652"/>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429124" y="3857652"/>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a:off x="1571604" y="4500576"/>
            <a:ext cx="278605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429124" y="4500576"/>
            <a:ext cx="2776590" cy="964413"/>
          </a:xfrm>
          <a:prstGeom prst="wave">
            <a:avLst>
              <a:gd name="adj1" fmla="val 20000"/>
              <a:gd name="adj2" fmla="val 0"/>
            </a:avLst>
          </a:prstGeom>
          <a:blipFill dpi="0" rotWithShape="1">
            <a:blip r:embed="rId3">
              <a:duotone>
                <a:prstClr val="black"/>
                <a:schemeClr val="accent6">
                  <a:tint val="45000"/>
                  <a:satMod val="400000"/>
                </a:schemeClr>
              </a:duotone>
              <a:lum contrast="3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1+#ppt_w/2"/>
                                          </p:val>
                                        </p:tav>
                                        <p:tav tm="100000">
                                          <p:val>
                                            <p:strVal val="#ppt_x"/>
                                          </p:val>
                                        </p:tav>
                                      </p:tavLst>
                                    </p:anim>
                                    <p:anim calcmode="lin" valueType="num">
                                      <p:cBhvr additive="base">
                                        <p:cTn id="34" dur="3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3000" fill="hold"/>
                                        <p:tgtEl>
                                          <p:spTgt spid="5"/>
                                        </p:tgtEl>
                                        <p:attrNameLst>
                                          <p:attrName>ppt_x</p:attrName>
                                        </p:attrNameLst>
                                      </p:cBhvr>
                                      <p:tavLst>
                                        <p:tav tm="0">
                                          <p:val>
                                            <p:strVal val="0-#ppt_w/2"/>
                                          </p:val>
                                        </p:tav>
                                        <p:tav tm="100000">
                                          <p:val>
                                            <p:strVal val="#ppt_x"/>
                                          </p:val>
                                        </p:tav>
                                      </p:tavLst>
                                    </p:anim>
                                    <p:anim calcmode="lin" valueType="num">
                                      <p:cBhvr additive="base">
                                        <p:cTn id="42" dur="3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3000" fill="hold"/>
                                        <p:tgtEl>
                                          <p:spTgt spid="7"/>
                                        </p:tgtEl>
                                        <p:attrNameLst>
                                          <p:attrName>ppt_x</p:attrName>
                                        </p:attrNameLst>
                                      </p:cBhvr>
                                      <p:tavLst>
                                        <p:tav tm="0">
                                          <p:val>
                                            <p:strVal val="0-#ppt_w/2"/>
                                          </p:val>
                                        </p:tav>
                                        <p:tav tm="100000">
                                          <p:val>
                                            <p:strVal val="#ppt_x"/>
                                          </p:val>
                                        </p:tav>
                                      </p:tavLst>
                                    </p:anim>
                                    <p:anim calcmode="lin" valueType="num">
                                      <p:cBhvr additive="base">
                                        <p:cTn id="46" dur="3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0-#ppt_w/2"/>
                                          </p:val>
                                        </p:tav>
                                        <p:tav tm="100000">
                                          <p:val>
                                            <p:strVal val="#ppt_x"/>
                                          </p:val>
                                        </p:tav>
                                      </p:tavLst>
                                    </p:anim>
                                    <p:anim calcmode="lin" valueType="num">
                                      <p:cBhvr additive="base">
                                        <p:cTn id="50" dur="3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0-#ppt_w/2"/>
                                          </p:val>
                                        </p:tav>
                                        <p:tav tm="100000">
                                          <p:val>
                                            <p:strVal val="#ppt_x"/>
                                          </p:val>
                                        </p:tav>
                                      </p:tavLst>
                                    </p:anim>
                                    <p:anim calcmode="lin" valueType="num">
                                      <p:cBhvr additive="base">
                                        <p:cTn id="54" dur="3000" fill="hold"/>
                                        <p:tgtEl>
                                          <p:spTgt spid="11"/>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3000" fill="hold"/>
                                        <p:tgtEl>
                                          <p:spTgt spid="13"/>
                                        </p:tgtEl>
                                        <p:attrNameLst>
                                          <p:attrName>ppt_x</p:attrName>
                                        </p:attrNameLst>
                                      </p:cBhvr>
                                      <p:tavLst>
                                        <p:tav tm="0">
                                          <p:val>
                                            <p:strVal val="0-#ppt_w/2"/>
                                          </p:val>
                                        </p:tav>
                                        <p:tav tm="100000">
                                          <p:val>
                                            <p:strVal val="#ppt_x"/>
                                          </p:val>
                                        </p:tav>
                                      </p:tavLst>
                                    </p:anim>
                                    <p:anim calcmode="lin" valueType="num">
                                      <p:cBhvr additive="base">
                                        <p:cTn id="58" dur="3000" fill="hold"/>
                                        <p:tgtEl>
                                          <p:spTgt spid="13"/>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3000" fill="hold"/>
                                        <p:tgtEl>
                                          <p:spTgt spid="15"/>
                                        </p:tgtEl>
                                        <p:attrNameLst>
                                          <p:attrName>ppt_x</p:attrName>
                                        </p:attrNameLst>
                                      </p:cBhvr>
                                      <p:tavLst>
                                        <p:tav tm="0">
                                          <p:val>
                                            <p:strVal val="0-#ppt_w/2"/>
                                          </p:val>
                                        </p:tav>
                                        <p:tav tm="100000">
                                          <p:val>
                                            <p:strVal val="#ppt_x"/>
                                          </p:val>
                                        </p:tav>
                                      </p:tavLst>
                                    </p:anim>
                                    <p:anim calcmode="lin" valueType="num">
                                      <p:cBhvr additive="base">
                                        <p:cTn id="62" dur="3000" fill="hold"/>
                                        <p:tgtEl>
                                          <p:spTgt spid="15"/>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0-#ppt_w/2"/>
                                          </p:val>
                                        </p:tav>
                                        <p:tav tm="100000">
                                          <p:val>
                                            <p:strVal val="#ppt_x"/>
                                          </p:val>
                                        </p:tav>
                                      </p:tavLst>
                                    </p:anim>
                                    <p:anim calcmode="lin" valueType="num">
                                      <p:cBhvr additive="base">
                                        <p:cTn id="66" dur="3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ppt_y"/>
                                          </p:val>
                                        </p:tav>
                                        <p:tav tm="100000">
                                          <p:val>
                                            <p:strVal val="#ppt_y"/>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3000" fill="hold"/>
                                        <p:tgtEl>
                                          <p:spTgt spid="4"/>
                                        </p:tgtEl>
                                        <p:attrNameLst>
                                          <p:attrName>ppt_w</p:attrName>
                                        </p:attrNameLst>
                                      </p:cBhvr>
                                      <p:tavLst>
                                        <p:tav tm="0">
                                          <p:val>
                                            <p:strVal val="#ppt_w"/>
                                          </p:val>
                                        </p:tav>
                                        <p:tav tm="100000">
                                          <p:val>
                                            <p:strVal val="#ppt_w"/>
                                          </p:val>
                                        </p:tav>
                                      </p:tavLst>
                                    </p:anim>
                                    <p:anim calcmode="lin" valueType="num">
                                      <p:cBhvr>
                                        <p:cTn id="74" dur="3000" fill="hold"/>
                                        <p:tgtEl>
                                          <p:spTgt spid="4"/>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3000" fill="hold"/>
                                        <p:tgtEl>
                                          <p:spTgt spid="5"/>
                                        </p:tgtEl>
                                        <p:attrNameLst>
                                          <p:attrName>ppt_w</p:attrName>
                                        </p:attrNameLst>
                                      </p:cBhvr>
                                      <p:tavLst>
                                        <p:tav tm="0">
                                          <p:val>
                                            <p:strVal val="#ppt_w"/>
                                          </p:val>
                                        </p:tav>
                                        <p:tav tm="100000">
                                          <p:val>
                                            <p:strVal val="#ppt_w"/>
                                          </p:val>
                                        </p:tav>
                                      </p:tavLst>
                                    </p:anim>
                                    <p:anim calcmode="lin" valueType="num">
                                      <p:cBhvr>
                                        <p:cTn id="78" dur="3000" fill="hold"/>
                                        <p:tgtEl>
                                          <p:spTgt spid="5"/>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6"/>
                                        </p:tgtEl>
                                        <p:attrNameLst>
                                          <p:attrName>style.visibility</p:attrName>
                                        </p:attrNameLst>
                                      </p:cBhvr>
                                      <p:to>
                                        <p:strVal val="visible"/>
                                      </p:to>
                                    </p:set>
                                    <p:anim calcmode="lin" valueType="num">
                                      <p:cBhvr>
                                        <p:cTn id="81" dur="3000" fill="hold"/>
                                        <p:tgtEl>
                                          <p:spTgt spid="6"/>
                                        </p:tgtEl>
                                        <p:attrNameLst>
                                          <p:attrName>ppt_w</p:attrName>
                                        </p:attrNameLst>
                                      </p:cBhvr>
                                      <p:tavLst>
                                        <p:tav tm="0">
                                          <p:val>
                                            <p:strVal val="#ppt_w"/>
                                          </p:val>
                                        </p:tav>
                                        <p:tav tm="100000">
                                          <p:val>
                                            <p:strVal val="#ppt_w"/>
                                          </p:val>
                                        </p:tav>
                                      </p:tavLst>
                                    </p:anim>
                                    <p:anim calcmode="lin" valueType="num">
                                      <p:cBhvr>
                                        <p:cTn id="82" dur="3000" fill="hold"/>
                                        <p:tgtEl>
                                          <p:spTgt spid="6"/>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3000" fill="hold"/>
                                        <p:tgtEl>
                                          <p:spTgt spid="7"/>
                                        </p:tgtEl>
                                        <p:attrNameLst>
                                          <p:attrName>ppt_w</p:attrName>
                                        </p:attrNameLst>
                                      </p:cBhvr>
                                      <p:tavLst>
                                        <p:tav tm="0">
                                          <p:val>
                                            <p:strVal val="#ppt_w"/>
                                          </p:val>
                                        </p:tav>
                                        <p:tav tm="100000">
                                          <p:val>
                                            <p:strVal val="#ppt_w"/>
                                          </p:val>
                                        </p:tav>
                                      </p:tavLst>
                                    </p:anim>
                                    <p:anim calcmode="lin" valueType="num">
                                      <p:cBhvr>
                                        <p:cTn id="86" dur="3000" fill="hold"/>
                                        <p:tgtEl>
                                          <p:spTgt spid="7"/>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p:cTn id="89" dur="3000" fill="hold"/>
                                        <p:tgtEl>
                                          <p:spTgt spid="8"/>
                                        </p:tgtEl>
                                        <p:attrNameLst>
                                          <p:attrName>ppt_w</p:attrName>
                                        </p:attrNameLst>
                                      </p:cBhvr>
                                      <p:tavLst>
                                        <p:tav tm="0">
                                          <p:val>
                                            <p:strVal val="#ppt_w"/>
                                          </p:val>
                                        </p:tav>
                                        <p:tav tm="100000">
                                          <p:val>
                                            <p:strVal val="#ppt_w"/>
                                          </p:val>
                                        </p:tav>
                                      </p:tavLst>
                                    </p:anim>
                                    <p:anim calcmode="lin" valueType="num">
                                      <p:cBhvr>
                                        <p:cTn id="90" dur="3000" fill="hold"/>
                                        <p:tgtEl>
                                          <p:spTgt spid="8"/>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p:cTn id="93" dur="3000" fill="hold"/>
                                        <p:tgtEl>
                                          <p:spTgt spid="9"/>
                                        </p:tgtEl>
                                        <p:attrNameLst>
                                          <p:attrName>ppt_w</p:attrName>
                                        </p:attrNameLst>
                                      </p:cBhvr>
                                      <p:tavLst>
                                        <p:tav tm="0">
                                          <p:val>
                                            <p:strVal val="#ppt_w"/>
                                          </p:val>
                                        </p:tav>
                                        <p:tav tm="100000">
                                          <p:val>
                                            <p:strVal val="#ppt_w"/>
                                          </p:val>
                                        </p:tav>
                                      </p:tavLst>
                                    </p:anim>
                                    <p:anim calcmode="lin" valueType="num">
                                      <p:cBhvr>
                                        <p:cTn id="94" dur="3000" fill="hold"/>
                                        <p:tgtEl>
                                          <p:spTgt spid="9"/>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p:cTn id="97" dur="3000" fill="hold"/>
                                        <p:tgtEl>
                                          <p:spTgt spid="10"/>
                                        </p:tgtEl>
                                        <p:attrNameLst>
                                          <p:attrName>ppt_w</p:attrName>
                                        </p:attrNameLst>
                                      </p:cBhvr>
                                      <p:tavLst>
                                        <p:tav tm="0">
                                          <p:val>
                                            <p:strVal val="#ppt_w"/>
                                          </p:val>
                                        </p:tav>
                                        <p:tav tm="100000">
                                          <p:val>
                                            <p:strVal val="#ppt_w"/>
                                          </p:val>
                                        </p:tav>
                                      </p:tavLst>
                                    </p:anim>
                                    <p:anim calcmode="lin" valueType="num">
                                      <p:cBhvr>
                                        <p:cTn id="98" dur="3000" fill="hold"/>
                                        <p:tgtEl>
                                          <p:spTgt spid="10"/>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p:cTn id="101" dur="3000" fill="hold"/>
                                        <p:tgtEl>
                                          <p:spTgt spid="11"/>
                                        </p:tgtEl>
                                        <p:attrNameLst>
                                          <p:attrName>ppt_w</p:attrName>
                                        </p:attrNameLst>
                                      </p:cBhvr>
                                      <p:tavLst>
                                        <p:tav tm="0">
                                          <p:val>
                                            <p:strVal val="#ppt_w"/>
                                          </p:val>
                                        </p:tav>
                                        <p:tav tm="100000">
                                          <p:val>
                                            <p:strVal val="#ppt_w"/>
                                          </p:val>
                                        </p:tav>
                                      </p:tavLst>
                                    </p:anim>
                                    <p:anim calcmode="lin" valueType="num">
                                      <p:cBhvr>
                                        <p:cTn id="102" dur="3000" fill="hold"/>
                                        <p:tgtEl>
                                          <p:spTgt spid="11"/>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3000" fill="hold"/>
                                        <p:tgtEl>
                                          <p:spTgt spid="12"/>
                                        </p:tgtEl>
                                        <p:attrNameLst>
                                          <p:attrName>ppt_w</p:attrName>
                                        </p:attrNameLst>
                                      </p:cBhvr>
                                      <p:tavLst>
                                        <p:tav tm="0">
                                          <p:val>
                                            <p:strVal val="#ppt_w"/>
                                          </p:val>
                                        </p:tav>
                                        <p:tav tm="100000">
                                          <p:val>
                                            <p:strVal val="#ppt_w"/>
                                          </p:val>
                                        </p:tav>
                                      </p:tavLst>
                                    </p:anim>
                                    <p:anim calcmode="lin" valueType="num">
                                      <p:cBhvr>
                                        <p:cTn id="106" dur="3000" fill="hold"/>
                                        <p:tgtEl>
                                          <p:spTgt spid="12"/>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3"/>
                                        </p:tgtEl>
                                        <p:attrNameLst>
                                          <p:attrName>style.visibility</p:attrName>
                                        </p:attrNameLst>
                                      </p:cBhvr>
                                      <p:to>
                                        <p:strVal val="visible"/>
                                      </p:to>
                                    </p:set>
                                    <p:anim calcmode="lin" valueType="num">
                                      <p:cBhvr>
                                        <p:cTn id="109" dur="3000" fill="hold"/>
                                        <p:tgtEl>
                                          <p:spTgt spid="13"/>
                                        </p:tgtEl>
                                        <p:attrNameLst>
                                          <p:attrName>ppt_w</p:attrName>
                                        </p:attrNameLst>
                                      </p:cBhvr>
                                      <p:tavLst>
                                        <p:tav tm="0">
                                          <p:val>
                                            <p:strVal val="#ppt_w"/>
                                          </p:val>
                                        </p:tav>
                                        <p:tav tm="100000">
                                          <p:val>
                                            <p:strVal val="#ppt_w"/>
                                          </p:val>
                                        </p:tav>
                                      </p:tavLst>
                                    </p:anim>
                                    <p:anim calcmode="lin" valueType="num">
                                      <p:cBhvr>
                                        <p:cTn id="110" dur="3000" fill="hold"/>
                                        <p:tgtEl>
                                          <p:spTgt spid="13"/>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p:cTn id="113" dur="3000" fill="hold"/>
                                        <p:tgtEl>
                                          <p:spTgt spid="14"/>
                                        </p:tgtEl>
                                        <p:attrNameLst>
                                          <p:attrName>ppt_w</p:attrName>
                                        </p:attrNameLst>
                                      </p:cBhvr>
                                      <p:tavLst>
                                        <p:tav tm="0">
                                          <p:val>
                                            <p:strVal val="#ppt_w"/>
                                          </p:val>
                                        </p:tav>
                                        <p:tav tm="100000">
                                          <p:val>
                                            <p:strVal val="#ppt_w"/>
                                          </p:val>
                                        </p:tav>
                                      </p:tavLst>
                                    </p:anim>
                                    <p:anim calcmode="lin" valueType="num">
                                      <p:cBhvr>
                                        <p:cTn id="114" dur="3000" fill="hold"/>
                                        <p:tgtEl>
                                          <p:spTgt spid="14"/>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5"/>
                                        </p:tgtEl>
                                        <p:attrNameLst>
                                          <p:attrName>style.visibility</p:attrName>
                                        </p:attrNameLst>
                                      </p:cBhvr>
                                      <p:to>
                                        <p:strVal val="visible"/>
                                      </p:to>
                                    </p:set>
                                    <p:anim calcmode="lin" valueType="num">
                                      <p:cBhvr>
                                        <p:cTn id="117" dur="3000" fill="hold"/>
                                        <p:tgtEl>
                                          <p:spTgt spid="15"/>
                                        </p:tgtEl>
                                        <p:attrNameLst>
                                          <p:attrName>ppt_w</p:attrName>
                                        </p:attrNameLst>
                                      </p:cBhvr>
                                      <p:tavLst>
                                        <p:tav tm="0">
                                          <p:val>
                                            <p:strVal val="#ppt_w"/>
                                          </p:val>
                                        </p:tav>
                                        <p:tav tm="100000">
                                          <p:val>
                                            <p:strVal val="#ppt_w"/>
                                          </p:val>
                                        </p:tav>
                                      </p:tavLst>
                                    </p:anim>
                                    <p:anim calcmode="lin" valueType="num">
                                      <p:cBhvr>
                                        <p:cTn id="118" dur="3000" fill="hold"/>
                                        <p:tgtEl>
                                          <p:spTgt spid="15"/>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3000" fill="hold"/>
                                        <p:tgtEl>
                                          <p:spTgt spid="16"/>
                                        </p:tgtEl>
                                        <p:attrNameLst>
                                          <p:attrName>ppt_w</p:attrName>
                                        </p:attrNameLst>
                                      </p:cBhvr>
                                      <p:tavLst>
                                        <p:tav tm="0">
                                          <p:val>
                                            <p:strVal val="#ppt_w"/>
                                          </p:val>
                                        </p:tav>
                                        <p:tav tm="100000">
                                          <p:val>
                                            <p:strVal val="#ppt_w"/>
                                          </p:val>
                                        </p:tav>
                                      </p:tavLst>
                                    </p:anim>
                                    <p:anim calcmode="lin" valueType="num">
                                      <p:cBhvr>
                                        <p:cTn id="122" dur="3000" fill="hold"/>
                                        <p:tgtEl>
                                          <p:spTgt spid="16"/>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p:cTn id="125" dur="3000" fill="hold"/>
                                        <p:tgtEl>
                                          <p:spTgt spid="17"/>
                                        </p:tgtEl>
                                        <p:attrNameLst>
                                          <p:attrName>ppt_w</p:attrName>
                                        </p:attrNameLst>
                                      </p:cBhvr>
                                      <p:tavLst>
                                        <p:tav tm="0">
                                          <p:val>
                                            <p:strVal val="#ppt_w"/>
                                          </p:val>
                                        </p:tav>
                                        <p:tav tm="100000">
                                          <p:val>
                                            <p:strVal val="#ppt_w"/>
                                          </p:val>
                                        </p:tav>
                                      </p:tavLst>
                                    </p:anim>
                                    <p:anim calcmode="lin" valueType="num">
                                      <p:cBhvr>
                                        <p:cTn id="126" dur="3000" fill="hold"/>
                                        <p:tgtEl>
                                          <p:spTgt spid="17"/>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8"/>
                                        </p:tgtEl>
                                        <p:attrNameLst>
                                          <p:attrName>style.visibility</p:attrName>
                                        </p:attrNameLst>
                                      </p:cBhvr>
                                      <p:to>
                                        <p:strVal val="visible"/>
                                      </p:to>
                                    </p:set>
                                    <p:anim calcmode="lin" valueType="num">
                                      <p:cBhvr>
                                        <p:cTn id="129" dur="3000" fill="hold"/>
                                        <p:tgtEl>
                                          <p:spTgt spid="18"/>
                                        </p:tgtEl>
                                        <p:attrNameLst>
                                          <p:attrName>ppt_w</p:attrName>
                                        </p:attrNameLst>
                                      </p:cBhvr>
                                      <p:tavLst>
                                        <p:tav tm="0">
                                          <p:val>
                                            <p:strVal val="#ppt_w"/>
                                          </p:val>
                                        </p:tav>
                                        <p:tav tm="100000">
                                          <p:val>
                                            <p:strVal val="#ppt_w"/>
                                          </p:val>
                                        </p:tav>
                                      </p:tavLst>
                                    </p:anim>
                                    <p:anim calcmode="lin" valueType="num">
                                      <p:cBhvr>
                                        <p:cTn id="130" dur="3000" fill="hold"/>
                                        <p:tgtEl>
                                          <p:spTgt spid="18"/>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9"/>
                                        </p:tgtEl>
                                        <p:attrNameLst>
                                          <p:attrName>style.visibility</p:attrName>
                                        </p:attrNameLst>
                                      </p:cBhvr>
                                      <p:to>
                                        <p:strVal val="visible"/>
                                      </p:to>
                                    </p:set>
                                    <p:anim calcmode="lin" valueType="num">
                                      <p:cBhvr>
                                        <p:cTn id="133" dur="3000" fill="hold"/>
                                        <p:tgtEl>
                                          <p:spTgt spid="19"/>
                                        </p:tgtEl>
                                        <p:attrNameLst>
                                          <p:attrName>ppt_w</p:attrName>
                                        </p:attrNameLst>
                                      </p:cBhvr>
                                      <p:tavLst>
                                        <p:tav tm="0">
                                          <p:val>
                                            <p:strVal val="#ppt_w"/>
                                          </p:val>
                                        </p:tav>
                                        <p:tav tm="100000">
                                          <p:val>
                                            <p:strVal val="#ppt_w"/>
                                          </p:val>
                                        </p:tav>
                                      </p:tavLst>
                                    </p:anim>
                                    <p:anim calcmode="lin" valueType="num">
                                      <p:cBhvr>
                                        <p:cTn id="134" dur="3000" fill="hold"/>
                                        <p:tgtEl>
                                          <p:spTgt spid="19"/>
                                        </p:tgtEl>
                                        <p:attrNameLst>
                                          <p:attrName>ppt_h</p:attrName>
                                        </p:attrNameLst>
                                      </p:cBhvr>
                                      <p:tavLst>
                                        <p:tav tm="0" fmla="#ppt_h*sin(2.5*pi*$)">
                                          <p:val>
                                            <p:fltVal val="0"/>
                                          </p:val>
                                        </p:tav>
                                        <p:tav tm="100000">
                                          <p:val>
                                            <p:fltVal val="1"/>
                                          </p:val>
                                        </p:tav>
                                      </p:tavLst>
                                    </p:anim>
                                  </p:childTnLst>
                                </p:cTn>
                              </p:par>
                              <p:par>
                                <p:cTn id="135" presetID="2" presetClass="exit" presetSubtype="2" fill="hold" grpId="2" nodeType="withEffect">
                                  <p:stCondLst>
                                    <p:cond delay="0"/>
                                  </p:stCondLst>
                                  <p:childTnLst>
                                    <p:anim calcmode="lin" valueType="num">
                                      <p:cBhvr additive="base">
                                        <p:cTn id="136" dur="3000"/>
                                        <p:tgtEl>
                                          <p:spTgt spid="4"/>
                                        </p:tgtEl>
                                        <p:attrNameLst>
                                          <p:attrName>ppt_x</p:attrName>
                                        </p:attrNameLst>
                                      </p:cBhvr>
                                      <p:tavLst>
                                        <p:tav tm="0">
                                          <p:val>
                                            <p:strVal val="ppt_x"/>
                                          </p:val>
                                        </p:tav>
                                        <p:tav tm="100000">
                                          <p:val>
                                            <p:strVal val="1+ppt_w/2"/>
                                          </p:val>
                                        </p:tav>
                                      </p:tavLst>
                                    </p:anim>
                                    <p:anim calcmode="lin" valueType="num">
                                      <p:cBhvr additive="base">
                                        <p:cTn id="137" dur="3000"/>
                                        <p:tgtEl>
                                          <p:spTgt spid="4"/>
                                        </p:tgtEl>
                                        <p:attrNameLst>
                                          <p:attrName>ppt_y</p:attrName>
                                        </p:attrNameLst>
                                      </p:cBhvr>
                                      <p:tavLst>
                                        <p:tav tm="0">
                                          <p:val>
                                            <p:strVal val="ppt_y"/>
                                          </p:val>
                                        </p:tav>
                                        <p:tav tm="100000">
                                          <p:val>
                                            <p:strVal val="ppt_y"/>
                                          </p:val>
                                        </p:tav>
                                      </p:tavLst>
                                    </p:anim>
                                    <p:set>
                                      <p:cBhvr>
                                        <p:cTn id="138" dur="1" fill="hold">
                                          <p:stCondLst>
                                            <p:cond delay="2999"/>
                                          </p:stCondLst>
                                        </p:cTn>
                                        <p:tgtEl>
                                          <p:spTgt spid="4"/>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6"/>
                                        </p:tgtEl>
                                        <p:attrNameLst>
                                          <p:attrName>ppt_x</p:attrName>
                                        </p:attrNameLst>
                                      </p:cBhvr>
                                      <p:tavLst>
                                        <p:tav tm="0">
                                          <p:val>
                                            <p:strVal val="ppt_x"/>
                                          </p:val>
                                        </p:tav>
                                        <p:tav tm="100000">
                                          <p:val>
                                            <p:strVal val="1+ppt_w/2"/>
                                          </p:val>
                                        </p:tav>
                                      </p:tavLst>
                                    </p:anim>
                                    <p:anim calcmode="lin" valueType="num">
                                      <p:cBhvr additive="base">
                                        <p:cTn id="141" dur="3000"/>
                                        <p:tgtEl>
                                          <p:spTgt spid="6"/>
                                        </p:tgtEl>
                                        <p:attrNameLst>
                                          <p:attrName>ppt_y</p:attrName>
                                        </p:attrNameLst>
                                      </p:cBhvr>
                                      <p:tavLst>
                                        <p:tav tm="0">
                                          <p:val>
                                            <p:strVal val="ppt_y"/>
                                          </p:val>
                                        </p:tav>
                                        <p:tav tm="100000">
                                          <p:val>
                                            <p:strVal val="ppt_y"/>
                                          </p:val>
                                        </p:tav>
                                      </p:tavLst>
                                    </p:anim>
                                    <p:set>
                                      <p:cBhvr>
                                        <p:cTn id="142" dur="1" fill="hold">
                                          <p:stCondLst>
                                            <p:cond delay="2999"/>
                                          </p:stCondLst>
                                        </p:cTn>
                                        <p:tgtEl>
                                          <p:spTgt spid="6"/>
                                        </p:tgtEl>
                                        <p:attrNameLst>
                                          <p:attrName>style.visibility</p:attrName>
                                        </p:attrNameLst>
                                      </p:cBhvr>
                                      <p:to>
                                        <p:strVal val="hidden"/>
                                      </p:to>
                                    </p:set>
                                  </p:childTnLst>
                                </p:cTn>
                              </p:par>
                              <p:par>
                                <p:cTn id="143" presetID="2" presetClass="exit" presetSubtype="2" fill="hold" grpId="2" nodeType="withEffect">
                                  <p:stCondLst>
                                    <p:cond delay="0"/>
                                  </p:stCondLst>
                                  <p:childTnLst>
                                    <p:anim calcmode="lin" valueType="num">
                                      <p:cBhvr additive="base">
                                        <p:cTn id="144" dur="3000"/>
                                        <p:tgtEl>
                                          <p:spTgt spid="8"/>
                                        </p:tgtEl>
                                        <p:attrNameLst>
                                          <p:attrName>ppt_x</p:attrName>
                                        </p:attrNameLst>
                                      </p:cBhvr>
                                      <p:tavLst>
                                        <p:tav tm="0">
                                          <p:val>
                                            <p:strVal val="ppt_x"/>
                                          </p:val>
                                        </p:tav>
                                        <p:tav tm="100000">
                                          <p:val>
                                            <p:strVal val="1+ppt_w/2"/>
                                          </p:val>
                                        </p:tav>
                                      </p:tavLst>
                                    </p:anim>
                                    <p:anim calcmode="lin" valueType="num">
                                      <p:cBhvr additive="base">
                                        <p:cTn id="145" dur="3000"/>
                                        <p:tgtEl>
                                          <p:spTgt spid="8"/>
                                        </p:tgtEl>
                                        <p:attrNameLst>
                                          <p:attrName>ppt_y</p:attrName>
                                        </p:attrNameLst>
                                      </p:cBhvr>
                                      <p:tavLst>
                                        <p:tav tm="0">
                                          <p:val>
                                            <p:strVal val="ppt_y"/>
                                          </p:val>
                                        </p:tav>
                                        <p:tav tm="100000">
                                          <p:val>
                                            <p:strVal val="ppt_y"/>
                                          </p:val>
                                        </p:tav>
                                      </p:tavLst>
                                    </p:anim>
                                    <p:set>
                                      <p:cBhvr>
                                        <p:cTn id="146" dur="1" fill="hold">
                                          <p:stCondLst>
                                            <p:cond delay="2999"/>
                                          </p:stCondLst>
                                        </p:cTn>
                                        <p:tgtEl>
                                          <p:spTgt spid="8"/>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1+ppt_w/2"/>
                                          </p:val>
                                        </p:tav>
                                      </p:tavLst>
                                    </p:anim>
                                    <p:anim calcmode="lin" valueType="num">
                                      <p:cBhvr additive="base">
                                        <p:cTn id="149" dur="3000"/>
                                        <p:tgtEl>
                                          <p:spTgt spid="10"/>
                                        </p:tgtEl>
                                        <p:attrNameLst>
                                          <p:attrName>ppt_y</p:attrName>
                                        </p:attrNameLst>
                                      </p:cBhvr>
                                      <p:tavLst>
                                        <p:tav tm="0">
                                          <p:val>
                                            <p:strVal val="ppt_y"/>
                                          </p:val>
                                        </p:tav>
                                        <p:tav tm="100000">
                                          <p:val>
                                            <p:strVal val="ppt_y"/>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2" fill="hold" grpId="2" nodeType="withEffect">
                                  <p:stCondLst>
                                    <p:cond delay="0"/>
                                  </p:stCondLst>
                                  <p:childTnLst>
                                    <p:anim calcmode="lin" valueType="num">
                                      <p:cBhvr additive="base">
                                        <p:cTn id="152" dur="3000"/>
                                        <p:tgtEl>
                                          <p:spTgt spid="12"/>
                                        </p:tgtEl>
                                        <p:attrNameLst>
                                          <p:attrName>ppt_x</p:attrName>
                                        </p:attrNameLst>
                                      </p:cBhvr>
                                      <p:tavLst>
                                        <p:tav tm="0">
                                          <p:val>
                                            <p:strVal val="ppt_x"/>
                                          </p:val>
                                        </p:tav>
                                        <p:tav tm="100000">
                                          <p:val>
                                            <p:strVal val="1+ppt_w/2"/>
                                          </p:val>
                                        </p:tav>
                                      </p:tavLst>
                                    </p:anim>
                                    <p:anim calcmode="lin" valueType="num">
                                      <p:cBhvr additive="base">
                                        <p:cTn id="153" dur="3000"/>
                                        <p:tgtEl>
                                          <p:spTgt spid="12"/>
                                        </p:tgtEl>
                                        <p:attrNameLst>
                                          <p:attrName>ppt_y</p:attrName>
                                        </p:attrNameLst>
                                      </p:cBhvr>
                                      <p:tavLst>
                                        <p:tav tm="0">
                                          <p:val>
                                            <p:strVal val="ppt_y"/>
                                          </p:val>
                                        </p:tav>
                                        <p:tav tm="100000">
                                          <p:val>
                                            <p:strVal val="ppt_y"/>
                                          </p:val>
                                        </p:tav>
                                      </p:tavLst>
                                    </p:anim>
                                    <p:set>
                                      <p:cBhvr>
                                        <p:cTn id="154" dur="1" fill="hold">
                                          <p:stCondLst>
                                            <p:cond delay="2999"/>
                                          </p:stCondLst>
                                        </p:cTn>
                                        <p:tgtEl>
                                          <p:spTgt spid="12"/>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1+ppt_w/2"/>
                                          </p:val>
                                        </p:tav>
                                      </p:tavLst>
                                    </p:anim>
                                    <p:anim calcmode="lin" valueType="num">
                                      <p:cBhvr additive="base">
                                        <p:cTn id="157" dur="3000"/>
                                        <p:tgtEl>
                                          <p:spTgt spid="14"/>
                                        </p:tgtEl>
                                        <p:attrNameLst>
                                          <p:attrName>ppt_y</p:attrName>
                                        </p:attrNameLst>
                                      </p:cBhvr>
                                      <p:tavLst>
                                        <p:tav tm="0">
                                          <p:val>
                                            <p:strVal val="ppt_y"/>
                                          </p:val>
                                        </p:tav>
                                        <p:tav tm="100000">
                                          <p:val>
                                            <p:strVal val="ppt_y"/>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xit" presetSubtype="2" fill="hold" grpId="2" nodeType="withEffect">
                                  <p:stCondLst>
                                    <p:cond delay="0"/>
                                  </p:stCondLst>
                                  <p:childTnLst>
                                    <p:anim calcmode="lin" valueType="num">
                                      <p:cBhvr additive="base">
                                        <p:cTn id="160" dur="3000"/>
                                        <p:tgtEl>
                                          <p:spTgt spid="16"/>
                                        </p:tgtEl>
                                        <p:attrNameLst>
                                          <p:attrName>ppt_x</p:attrName>
                                        </p:attrNameLst>
                                      </p:cBhvr>
                                      <p:tavLst>
                                        <p:tav tm="0">
                                          <p:val>
                                            <p:strVal val="ppt_x"/>
                                          </p:val>
                                        </p:tav>
                                        <p:tav tm="100000">
                                          <p:val>
                                            <p:strVal val="1+ppt_w/2"/>
                                          </p:val>
                                        </p:tav>
                                      </p:tavLst>
                                    </p:anim>
                                    <p:anim calcmode="lin" valueType="num">
                                      <p:cBhvr additive="base">
                                        <p:cTn id="161" dur="3000"/>
                                        <p:tgtEl>
                                          <p:spTgt spid="16"/>
                                        </p:tgtEl>
                                        <p:attrNameLst>
                                          <p:attrName>ppt_y</p:attrName>
                                        </p:attrNameLst>
                                      </p:cBhvr>
                                      <p:tavLst>
                                        <p:tav tm="0">
                                          <p:val>
                                            <p:strVal val="ppt_y"/>
                                          </p:val>
                                        </p:tav>
                                        <p:tav tm="100000">
                                          <p:val>
                                            <p:strVal val="ppt_y"/>
                                          </p:val>
                                        </p:tav>
                                      </p:tavLst>
                                    </p:anim>
                                    <p:set>
                                      <p:cBhvr>
                                        <p:cTn id="162" dur="1" fill="hold">
                                          <p:stCondLst>
                                            <p:cond delay="2999"/>
                                          </p:stCondLst>
                                        </p:cTn>
                                        <p:tgtEl>
                                          <p:spTgt spid="16"/>
                                        </p:tgtEl>
                                        <p:attrNameLst>
                                          <p:attrName>style.visibility</p:attrName>
                                        </p:attrNameLst>
                                      </p:cBhvr>
                                      <p:to>
                                        <p:strVal val="hidden"/>
                                      </p:to>
                                    </p:set>
                                  </p:childTnLst>
                                </p:cTn>
                              </p:par>
                              <p:par>
                                <p:cTn id="163" presetID="2" presetClass="exit" presetSubtype="2" fill="hold" grpId="2" nodeType="withEffect">
                                  <p:stCondLst>
                                    <p:cond delay="0"/>
                                  </p:stCondLst>
                                  <p:childTnLst>
                                    <p:anim calcmode="lin" valueType="num">
                                      <p:cBhvr additive="base">
                                        <p:cTn id="164" dur="3000"/>
                                        <p:tgtEl>
                                          <p:spTgt spid="18"/>
                                        </p:tgtEl>
                                        <p:attrNameLst>
                                          <p:attrName>ppt_x</p:attrName>
                                        </p:attrNameLst>
                                      </p:cBhvr>
                                      <p:tavLst>
                                        <p:tav tm="0">
                                          <p:val>
                                            <p:strVal val="ppt_x"/>
                                          </p:val>
                                        </p:tav>
                                        <p:tav tm="100000">
                                          <p:val>
                                            <p:strVal val="1+ppt_w/2"/>
                                          </p:val>
                                        </p:tav>
                                      </p:tavLst>
                                    </p:anim>
                                    <p:anim calcmode="lin" valueType="num">
                                      <p:cBhvr additive="base">
                                        <p:cTn id="165" dur="3000"/>
                                        <p:tgtEl>
                                          <p:spTgt spid="18"/>
                                        </p:tgtEl>
                                        <p:attrNameLst>
                                          <p:attrName>ppt_y</p:attrName>
                                        </p:attrNameLst>
                                      </p:cBhvr>
                                      <p:tavLst>
                                        <p:tav tm="0">
                                          <p:val>
                                            <p:strVal val="ppt_y"/>
                                          </p:val>
                                        </p:tav>
                                        <p:tav tm="100000">
                                          <p:val>
                                            <p:strVal val="ppt_y"/>
                                          </p:val>
                                        </p:tav>
                                      </p:tavLst>
                                    </p:anim>
                                    <p:set>
                                      <p:cBhvr>
                                        <p:cTn id="166" dur="1" fill="hold">
                                          <p:stCondLst>
                                            <p:cond delay="2999"/>
                                          </p:stCondLst>
                                        </p:cTn>
                                        <p:tgtEl>
                                          <p:spTgt spid="18"/>
                                        </p:tgtEl>
                                        <p:attrNameLst>
                                          <p:attrName>style.visibility</p:attrName>
                                        </p:attrNameLst>
                                      </p:cBhvr>
                                      <p:to>
                                        <p:strVal val="hidden"/>
                                      </p:to>
                                    </p:set>
                                  </p:childTnLst>
                                </p:cTn>
                              </p:par>
                              <p:par>
                                <p:cTn id="167" presetID="2" presetClass="exit" presetSubtype="8" fill="hold" grpId="2" nodeType="withEffect">
                                  <p:stCondLst>
                                    <p:cond delay="0"/>
                                  </p:stCondLst>
                                  <p:childTnLst>
                                    <p:anim calcmode="lin" valueType="num">
                                      <p:cBhvr additive="base">
                                        <p:cTn id="168" dur="3000"/>
                                        <p:tgtEl>
                                          <p:spTgt spid="5"/>
                                        </p:tgtEl>
                                        <p:attrNameLst>
                                          <p:attrName>ppt_x</p:attrName>
                                        </p:attrNameLst>
                                      </p:cBhvr>
                                      <p:tavLst>
                                        <p:tav tm="0">
                                          <p:val>
                                            <p:strVal val="ppt_x"/>
                                          </p:val>
                                        </p:tav>
                                        <p:tav tm="100000">
                                          <p:val>
                                            <p:strVal val="0-ppt_w/2"/>
                                          </p:val>
                                        </p:tav>
                                      </p:tavLst>
                                    </p:anim>
                                    <p:anim calcmode="lin" valueType="num">
                                      <p:cBhvr additive="base">
                                        <p:cTn id="169" dur="3000"/>
                                        <p:tgtEl>
                                          <p:spTgt spid="5"/>
                                        </p:tgtEl>
                                        <p:attrNameLst>
                                          <p:attrName>ppt_y</p:attrName>
                                        </p:attrNameLst>
                                      </p:cBhvr>
                                      <p:tavLst>
                                        <p:tav tm="0">
                                          <p:val>
                                            <p:strVal val="ppt_y"/>
                                          </p:val>
                                        </p:tav>
                                        <p:tav tm="100000">
                                          <p:val>
                                            <p:strVal val="ppt_y"/>
                                          </p:val>
                                        </p:tav>
                                      </p:tavLst>
                                    </p:anim>
                                    <p:set>
                                      <p:cBhvr>
                                        <p:cTn id="170" dur="1" fill="hold">
                                          <p:stCondLst>
                                            <p:cond delay="2999"/>
                                          </p:stCondLst>
                                        </p:cTn>
                                        <p:tgtEl>
                                          <p:spTgt spid="5"/>
                                        </p:tgtEl>
                                        <p:attrNameLst>
                                          <p:attrName>style.visibility</p:attrName>
                                        </p:attrNameLst>
                                      </p:cBhvr>
                                      <p:to>
                                        <p:strVal val="hidden"/>
                                      </p:to>
                                    </p:set>
                                  </p:childTnLst>
                                </p:cTn>
                              </p:par>
                              <p:par>
                                <p:cTn id="171" presetID="2" presetClass="exit" presetSubtype="8" fill="hold" grpId="2" nodeType="withEffect">
                                  <p:stCondLst>
                                    <p:cond delay="0"/>
                                  </p:stCondLst>
                                  <p:childTnLst>
                                    <p:anim calcmode="lin" valueType="num">
                                      <p:cBhvr additive="base">
                                        <p:cTn id="172" dur="3000"/>
                                        <p:tgtEl>
                                          <p:spTgt spid="7"/>
                                        </p:tgtEl>
                                        <p:attrNameLst>
                                          <p:attrName>ppt_x</p:attrName>
                                        </p:attrNameLst>
                                      </p:cBhvr>
                                      <p:tavLst>
                                        <p:tav tm="0">
                                          <p:val>
                                            <p:strVal val="ppt_x"/>
                                          </p:val>
                                        </p:tav>
                                        <p:tav tm="100000">
                                          <p:val>
                                            <p:strVal val="0-ppt_w/2"/>
                                          </p:val>
                                        </p:tav>
                                      </p:tavLst>
                                    </p:anim>
                                    <p:anim calcmode="lin" valueType="num">
                                      <p:cBhvr additive="base">
                                        <p:cTn id="173" dur="3000"/>
                                        <p:tgtEl>
                                          <p:spTgt spid="7"/>
                                        </p:tgtEl>
                                        <p:attrNameLst>
                                          <p:attrName>ppt_y</p:attrName>
                                        </p:attrNameLst>
                                      </p:cBhvr>
                                      <p:tavLst>
                                        <p:tav tm="0">
                                          <p:val>
                                            <p:strVal val="ppt_y"/>
                                          </p:val>
                                        </p:tav>
                                        <p:tav tm="100000">
                                          <p:val>
                                            <p:strVal val="ppt_y"/>
                                          </p:val>
                                        </p:tav>
                                      </p:tavLst>
                                    </p:anim>
                                    <p:set>
                                      <p:cBhvr>
                                        <p:cTn id="174" dur="1" fill="hold">
                                          <p:stCondLst>
                                            <p:cond delay="2999"/>
                                          </p:stCondLst>
                                        </p:cTn>
                                        <p:tgtEl>
                                          <p:spTgt spid="7"/>
                                        </p:tgtEl>
                                        <p:attrNameLst>
                                          <p:attrName>style.visibility</p:attrName>
                                        </p:attrNameLst>
                                      </p:cBhvr>
                                      <p:to>
                                        <p:strVal val="hidden"/>
                                      </p:to>
                                    </p:set>
                                  </p:childTnLst>
                                </p:cTn>
                              </p:par>
                              <p:par>
                                <p:cTn id="175" presetID="2" presetClass="exit" presetSubtype="8" fill="hold" grpId="2" nodeType="withEffect">
                                  <p:stCondLst>
                                    <p:cond delay="0"/>
                                  </p:stCondLst>
                                  <p:childTnLst>
                                    <p:anim calcmode="lin" valueType="num">
                                      <p:cBhvr additive="base">
                                        <p:cTn id="176" dur="3000"/>
                                        <p:tgtEl>
                                          <p:spTgt spid="9"/>
                                        </p:tgtEl>
                                        <p:attrNameLst>
                                          <p:attrName>ppt_x</p:attrName>
                                        </p:attrNameLst>
                                      </p:cBhvr>
                                      <p:tavLst>
                                        <p:tav tm="0">
                                          <p:val>
                                            <p:strVal val="ppt_x"/>
                                          </p:val>
                                        </p:tav>
                                        <p:tav tm="100000">
                                          <p:val>
                                            <p:strVal val="0-ppt_w/2"/>
                                          </p:val>
                                        </p:tav>
                                      </p:tavLst>
                                    </p:anim>
                                    <p:anim calcmode="lin" valueType="num">
                                      <p:cBhvr additive="base">
                                        <p:cTn id="177" dur="3000"/>
                                        <p:tgtEl>
                                          <p:spTgt spid="9"/>
                                        </p:tgtEl>
                                        <p:attrNameLst>
                                          <p:attrName>ppt_y</p:attrName>
                                        </p:attrNameLst>
                                      </p:cBhvr>
                                      <p:tavLst>
                                        <p:tav tm="0">
                                          <p:val>
                                            <p:strVal val="ppt_y"/>
                                          </p:val>
                                        </p:tav>
                                        <p:tav tm="100000">
                                          <p:val>
                                            <p:strVal val="ppt_y"/>
                                          </p:val>
                                        </p:tav>
                                      </p:tavLst>
                                    </p:anim>
                                    <p:set>
                                      <p:cBhvr>
                                        <p:cTn id="178" dur="1" fill="hold">
                                          <p:stCondLst>
                                            <p:cond delay="2999"/>
                                          </p:stCondLst>
                                        </p:cTn>
                                        <p:tgtEl>
                                          <p:spTgt spid="9"/>
                                        </p:tgtEl>
                                        <p:attrNameLst>
                                          <p:attrName>style.visibility</p:attrName>
                                        </p:attrNameLst>
                                      </p:cBhvr>
                                      <p:to>
                                        <p:strVal val="hidden"/>
                                      </p:to>
                                    </p:set>
                                  </p:childTnLst>
                                </p:cTn>
                              </p:par>
                              <p:par>
                                <p:cTn id="179" presetID="2" presetClass="exit" presetSubtype="8" fill="hold" grpId="2" nodeType="withEffect">
                                  <p:stCondLst>
                                    <p:cond delay="0"/>
                                  </p:stCondLst>
                                  <p:childTnLst>
                                    <p:anim calcmode="lin" valueType="num">
                                      <p:cBhvr additive="base">
                                        <p:cTn id="180" dur="3000"/>
                                        <p:tgtEl>
                                          <p:spTgt spid="11"/>
                                        </p:tgtEl>
                                        <p:attrNameLst>
                                          <p:attrName>ppt_x</p:attrName>
                                        </p:attrNameLst>
                                      </p:cBhvr>
                                      <p:tavLst>
                                        <p:tav tm="0">
                                          <p:val>
                                            <p:strVal val="ppt_x"/>
                                          </p:val>
                                        </p:tav>
                                        <p:tav tm="100000">
                                          <p:val>
                                            <p:strVal val="0-ppt_w/2"/>
                                          </p:val>
                                        </p:tav>
                                      </p:tavLst>
                                    </p:anim>
                                    <p:anim calcmode="lin" valueType="num">
                                      <p:cBhvr additive="base">
                                        <p:cTn id="181" dur="3000"/>
                                        <p:tgtEl>
                                          <p:spTgt spid="11"/>
                                        </p:tgtEl>
                                        <p:attrNameLst>
                                          <p:attrName>ppt_y</p:attrName>
                                        </p:attrNameLst>
                                      </p:cBhvr>
                                      <p:tavLst>
                                        <p:tav tm="0">
                                          <p:val>
                                            <p:strVal val="ppt_y"/>
                                          </p:val>
                                        </p:tav>
                                        <p:tav tm="100000">
                                          <p:val>
                                            <p:strVal val="ppt_y"/>
                                          </p:val>
                                        </p:tav>
                                      </p:tavLst>
                                    </p:anim>
                                    <p:set>
                                      <p:cBhvr>
                                        <p:cTn id="182" dur="1" fill="hold">
                                          <p:stCondLst>
                                            <p:cond delay="2999"/>
                                          </p:stCondLst>
                                        </p:cTn>
                                        <p:tgtEl>
                                          <p:spTgt spid="11"/>
                                        </p:tgtEl>
                                        <p:attrNameLst>
                                          <p:attrName>style.visibility</p:attrName>
                                        </p:attrNameLst>
                                      </p:cBhvr>
                                      <p:to>
                                        <p:strVal val="hidden"/>
                                      </p:to>
                                    </p:set>
                                  </p:childTnLst>
                                </p:cTn>
                              </p:par>
                              <p:par>
                                <p:cTn id="183" presetID="2" presetClass="exit" presetSubtype="8" fill="hold" grpId="2" nodeType="withEffect">
                                  <p:stCondLst>
                                    <p:cond delay="0"/>
                                  </p:stCondLst>
                                  <p:childTnLst>
                                    <p:anim calcmode="lin" valueType="num">
                                      <p:cBhvr additive="base">
                                        <p:cTn id="184" dur="3000"/>
                                        <p:tgtEl>
                                          <p:spTgt spid="13"/>
                                        </p:tgtEl>
                                        <p:attrNameLst>
                                          <p:attrName>ppt_x</p:attrName>
                                        </p:attrNameLst>
                                      </p:cBhvr>
                                      <p:tavLst>
                                        <p:tav tm="0">
                                          <p:val>
                                            <p:strVal val="ppt_x"/>
                                          </p:val>
                                        </p:tav>
                                        <p:tav tm="100000">
                                          <p:val>
                                            <p:strVal val="0-ppt_w/2"/>
                                          </p:val>
                                        </p:tav>
                                      </p:tavLst>
                                    </p:anim>
                                    <p:anim calcmode="lin" valueType="num">
                                      <p:cBhvr additive="base">
                                        <p:cTn id="185" dur="3000"/>
                                        <p:tgtEl>
                                          <p:spTgt spid="13"/>
                                        </p:tgtEl>
                                        <p:attrNameLst>
                                          <p:attrName>ppt_y</p:attrName>
                                        </p:attrNameLst>
                                      </p:cBhvr>
                                      <p:tavLst>
                                        <p:tav tm="0">
                                          <p:val>
                                            <p:strVal val="ppt_y"/>
                                          </p:val>
                                        </p:tav>
                                        <p:tav tm="100000">
                                          <p:val>
                                            <p:strVal val="ppt_y"/>
                                          </p:val>
                                        </p:tav>
                                      </p:tavLst>
                                    </p:anim>
                                    <p:set>
                                      <p:cBhvr>
                                        <p:cTn id="186" dur="1" fill="hold">
                                          <p:stCondLst>
                                            <p:cond delay="2999"/>
                                          </p:stCondLst>
                                        </p:cTn>
                                        <p:tgtEl>
                                          <p:spTgt spid="13"/>
                                        </p:tgtEl>
                                        <p:attrNameLst>
                                          <p:attrName>style.visibility</p:attrName>
                                        </p:attrNameLst>
                                      </p:cBhvr>
                                      <p:to>
                                        <p:strVal val="hidden"/>
                                      </p:to>
                                    </p:set>
                                  </p:childTnLst>
                                </p:cTn>
                              </p:par>
                              <p:par>
                                <p:cTn id="187" presetID="2" presetClass="exit" presetSubtype="8" fill="hold" grpId="2" nodeType="withEffect">
                                  <p:stCondLst>
                                    <p:cond delay="0"/>
                                  </p:stCondLst>
                                  <p:childTnLst>
                                    <p:anim calcmode="lin" valueType="num">
                                      <p:cBhvr additive="base">
                                        <p:cTn id="188" dur="3000"/>
                                        <p:tgtEl>
                                          <p:spTgt spid="15"/>
                                        </p:tgtEl>
                                        <p:attrNameLst>
                                          <p:attrName>ppt_x</p:attrName>
                                        </p:attrNameLst>
                                      </p:cBhvr>
                                      <p:tavLst>
                                        <p:tav tm="0">
                                          <p:val>
                                            <p:strVal val="ppt_x"/>
                                          </p:val>
                                        </p:tav>
                                        <p:tav tm="100000">
                                          <p:val>
                                            <p:strVal val="0-ppt_w/2"/>
                                          </p:val>
                                        </p:tav>
                                      </p:tavLst>
                                    </p:anim>
                                    <p:anim calcmode="lin" valueType="num">
                                      <p:cBhvr additive="base">
                                        <p:cTn id="189" dur="3000"/>
                                        <p:tgtEl>
                                          <p:spTgt spid="15"/>
                                        </p:tgtEl>
                                        <p:attrNameLst>
                                          <p:attrName>ppt_y</p:attrName>
                                        </p:attrNameLst>
                                      </p:cBhvr>
                                      <p:tavLst>
                                        <p:tav tm="0">
                                          <p:val>
                                            <p:strVal val="ppt_y"/>
                                          </p:val>
                                        </p:tav>
                                        <p:tav tm="100000">
                                          <p:val>
                                            <p:strVal val="ppt_y"/>
                                          </p:val>
                                        </p:tav>
                                      </p:tavLst>
                                    </p:anim>
                                    <p:set>
                                      <p:cBhvr>
                                        <p:cTn id="190" dur="1" fill="hold">
                                          <p:stCondLst>
                                            <p:cond delay="2999"/>
                                          </p:stCondLst>
                                        </p:cTn>
                                        <p:tgtEl>
                                          <p:spTgt spid="15"/>
                                        </p:tgtEl>
                                        <p:attrNameLst>
                                          <p:attrName>style.visibility</p:attrName>
                                        </p:attrNameLst>
                                      </p:cBhvr>
                                      <p:to>
                                        <p:strVal val="hidden"/>
                                      </p:to>
                                    </p:set>
                                  </p:childTnLst>
                                </p:cTn>
                              </p:par>
                              <p:par>
                                <p:cTn id="191" presetID="2" presetClass="exit" presetSubtype="8" fill="hold" grpId="2" nodeType="withEffect">
                                  <p:stCondLst>
                                    <p:cond delay="0"/>
                                  </p:stCondLst>
                                  <p:childTnLst>
                                    <p:anim calcmode="lin" valueType="num">
                                      <p:cBhvr additive="base">
                                        <p:cTn id="192" dur="3000"/>
                                        <p:tgtEl>
                                          <p:spTgt spid="17"/>
                                        </p:tgtEl>
                                        <p:attrNameLst>
                                          <p:attrName>ppt_x</p:attrName>
                                        </p:attrNameLst>
                                      </p:cBhvr>
                                      <p:tavLst>
                                        <p:tav tm="0">
                                          <p:val>
                                            <p:strVal val="ppt_x"/>
                                          </p:val>
                                        </p:tav>
                                        <p:tav tm="100000">
                                          <p:val>
                                            <p:strVal val="0-ppt_w/2"/>
                                          </p:val>
                                        </p:tav>
                                      </p:tavLst>
                                    </p:anim>
                                    <p:anim calcmode="lin" valueType="num">
                                      <p:cBhvr additive="base">
                                        <p:cTn id="193" dur="3000"/>
                                        <p:tgtEl>
                                          <p:spTgt spid="17"/>
                                        </p:tgtEl>
                                        <p:attrNameLst>
                                          <p:attrName>ppt_y</p:attrName>
                                        </p:attrNameLst>
                                      </p:cBhvr>
                                      <p:tavLst>
                                        <p:tav tm="0">
                                          <p:val>
                                            <p:strVal val="ppt_y"/>
                                          </p:val>
                                        </p:tav>
                                        <p:tav tm="100000">
                                          <p:val>
                                            <p:strVal val="ppt_y"/>
                                          </p:val>
                                        </p:tav>
                                      </p:tavLst>
                                    </p:anim>
                                    <p:set>
                                      <p:cBhvr>
                                        <p:cTn id="194" dur="1" fill="hold">
                                          <p:stCondLst>
                                            <p:cond delay="2999"/>
                                          </p:stCondLst>
                                        </p:cTn>
                                        <p:tgtEl>
                                          <p:spTgt spid="17"/>
                                        </p:tgtEl>
                                        <p:attrNameLst>
                                          <p:attrName>style.visibility</p:attrName>
                                        </p:attrNameLst>
                                      </p:cBhvr>
                                      <p:to>
                                        <p:strVal val="hidden"/>
                                      </p:to>
                                    </p:set>
                                  </p:childTnLst>
                                </p:cTn>
                              </p:par>
                              <p:par>
                                <p:cTn id="195" presetID="2" presetClass="exit" presetSubtype="8" fill="hold" grpId="2" nodeType="withEffect">
                                  <p:stCondLst>
                                    <p:cond delay="0"/>
                                  </p:stCondLst>
                                  <p:childTnLst>
                                    <p:anim calcmode="lin" valueType="num">
                                      <p:cBhvr additive="base">
                                        <p:cTn id="196" dur="3000"/>
                                        <p:tgtEl>
                                          <p:spTgt spid="19"/>
                                        </p:tgtEl>
                                        <p:attrNameLst>
                                          <p:attrName>ppt_x</p:attrName>
                                        </p:attrNameLst>
                                      </p:cBhvr>
                                      <p:tavLst>
                                        <p:tav tm="0">
                                          <p:val>
                                            <p:strVal val="ppt_x"/>
                                          </p:val>
                                        </p:tav>
                                        <p:tav tm="100000">
                                          <p:val>
                                            <p:strVal val="0-ppt_w/2"/>
                                          </p:val>
                                        </p:tav>
                                      </p:tavLst>
                                    </p:anim>
                                    <p:anim calcmode="lin" valueType="num">
                                      <p:cBhvr additive="base">
                                        <p:cTn id="197" dur="3000"/>
                                        <p:tgtEl>
                                          <p:spTgt spid="19"/>
                                        </p:tgtEl>
                                        <p:attrNameLst>
                                          <p:attrName>ppt_y</p:attrName>
                                        </p:attrNameLst>
                                      </p:cBhvr>
                                      <p:tavLst>
                                        <p:tav tm="0">
                                          <p:val>
                                            <p:strVal val="ppt_y"/>
                                          </p:val>
                                        </p:tav>
                                        <p:tav tm="100000">
                                          <p:val>
                                            <p:strVal val="ppt_y"/>
                                          </p:val>
                                        </p:tav>
                                      </p:tavLst>
                                    </p:anim>
                                    <p:set>
                                      <p:cBhvr>
                                        <p:cTn id="198" dur="1" fill="hold">
                                          <p:stCondLst>
                                            <p:cond delay="2999"/>
                                          </p:stCondLst>
                                        </p:cTn>
                                        <p:tgtEl>
                                          <p:spTgt spid="19"/>
                                        </p:tgtEl>
                                        <p:attrNameLst>
                                          <p:attrName>style.visibility</p:attrName>
                                        </p:attrNameLst>
                                      </p:cBhvr>
                                      <p:to>
                                        <p:strVal val="hidden"/>
                                      </p:to>
                                    </p:set>
                                  </p:childTnLst>
                                </p:cTn>
                              </p:par>
                              <p:par>
                                <p:cTn id="199" presetID="8" presetClass="emph" presetSubtype="0" fill="hold" grpId="3" nodeType="withEffect">
                                  <p:stCondLst>
                                    <p:cond delay="0"/>
                                  </p:stCondLst>
                                  <p:childTnLst>
                                    <p:animRot by="21600000">
                                      <p:cBhvr>
                                        <p:cTn id="200" dur="3000" fill="hold"/>
                                        <p:tgtEl>
                                          <p:spTgt spid="4"/>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6"/>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8"/>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10"/>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6"/>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5"/>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7"/>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9"/>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1"/>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15"/>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17"/>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19"/>
                                        </p:tgtEl>
                                        <p:attrNameLst>
                                          <p:attrName>r</p:attrName>
                                        </p:attrNameLst>
                                      </p:cBhvr>
                                    </p:animRot>
                                  </p:childTnLst>
                                </p:cTn>
                              </p:par>
                              <p:par>
                                <p:cTn id="231" presetID="23" presetClass="entr" presetSubtype="288" fill="hold" nodeType="withEffect">
                                  <p:stCondLst>
                                    <p:cond delay="0"/>
                                  </p:stCondLst>
                                  <p:childTnLst>
                                    <p:set>
                                      <p:cBhvr>
                                        <p:cTn id="232" dur="1" fill="hold">
                                          <p:stCondLst>
                                            <p:cond delay="0"/>
                                          </p:stCondLst>
                                        </p:cTn>
                                        <p:tgtEl>
                                          <p:spTgt spid="2"/>
                                        </p:tgtEl>
                                        <p:attrNameLst>
                                          <p:attrName>style.visibility</p:attrName>
                                        </p:attrNameLst>
                                      </p:cBhvr>
                                      <p:to>
                                        <p:strVal val="visible"/>
                                      </p:to>
                                    </p:set>
                                    <p:anim calcmode="lin" valueType="num">
                                      <p:cBhvr>
                                        <p:cTn id="233" dur="3000" fill="hold"/>
                                        <p:tgtEl>
                                          <p:spTgt spid="2"/>
                                        </p:tgtEl>
                                        <p:attrNameLst>
                                          <p:attrName>ppt_w</p:attrName>
                                        </p:attrNameLst>
                                      </p:cBhvr>
                                      <p:tavLst>
                                        <p:tav tm="0">
                                          <p:val>
                                            <p:strVal val="4/3*#ppt_w"/>
                                          </p:val>
                                        </p:tav>
                                        <p:tav tm="100000">
                                          <p:val>
                                            <p:strVal val="#ppt_w"/>
                                          </p:val>
                                        </p:tav>
                                      </p:tavLst>
                                    </p:anim>
                                    <p:anim calcmode="lin" valueType="num">
                                      <p:cBhvr>
                                        <p:cTn id="234" dur="3000" fill="hold"/>
                                        <p:tgtEl>
                                          <p:spTgt spid="2"/>
                                        </p:tgtEl>
                                        <p:attrNameLst>
                                          <p:attrName>ppt_h</p:attrName>
                                        </p:attrNameLst>
                                      </p:cBhvr>
                                      <p:tavLst>
                                        <p:tav tm="0">
                                          <p:val>
                                            <p:strVal val="4/3*#ppt_h"/>
                                          </p:val>
                                        </p:tav>
                                        <p:tav tm="100000">
                                          <p:val>
                                            <p:strVal val="#ppt_h"/>
                                          </p:val>
                                        </p:tav>
                                      </p:tavLst>
                                    </p:anim>
                                  </p:childTnLst>
                                </p:cTn>
                              </p:par>
                              <p:par>
                                <p:cTn id="235" presetID="16" presetClass="entr" presetSubtype="37" fill="hold" nodeType="withEffect">
                                  <p:stCondLst>
                                    <p:cond delay="0"/>
                                  </p:stCondLst>
                                  <p:childTnLst>
                                    <p:set>
                                      <p:cBhvr>
                                        <p:cTn id="236" dur="1" fill="hold">
                                          <p:stCondLst>
                                            <p:cond delay="0"/>
                                          </p:stCondLst>
                                        </p:cTn>
                                        <p:tgtEl>
                                          <p:spTgt spid="2"/>
                                        </p:tgtEl>
                                        <p:attrNameLst>
                                          <p:attrName>style.visibility</p:attrName>
                                        </p:attrNameLst>
                                      </p:cBhvr>
                                      <p:to>
                                        <p:strVal val="visible"/>
                                      </p:to>
                                    </p:set>
                                    <p:animEffect transition="in" filter="barn(outVertical)">
                                      <p:cBhvr>
                                        <p:cTn id="2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4dbf361443bbcc7463447f407d3b23f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357222" y="-214332"/>
            <a:ext cx="1428760" cy="1071570"/>
          </a:xfrm>
          <a:prstGeom prst="rect">
            <a:avLst/>
          </a:prstGeom>
          <a:effectLst>
            <a:reflection blurRad="6350" stA="50000" endA="300" endPos="90000" dir="5400000" sy="-100000" algn="bl" rotWithShape="0"/>
          </a:effectLst>
        </p:spPr>
      </p:pic>
      <p:pic>
        <p:nvPicPr>
          <p:cNvPr id="5" name="4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8143900" y="-267911"/>
            <a:ext cx="1357322" cy="1017992"/>
          </a:xfrm>
          <a:prstGeom prst="rect">
            <a:avLst/>
          </a:prstGeom>
          <a:effectLst>
            <a:reflection blurRad="6350" stA="50000" endA="300" endPos="90000" dir="5400000" sy="-100000" algn="bl" rotWithShape="0"/>
          </a:effectLst>
        </p:spPr>
      </p:pic>
      <p:pic>
        <p:nvPicPr>
          <p:cNvPr id="6" name="5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2928926" y="3482585"/>
            <a:ext cx="1571636" cy="1178727"/>
          </a:xfrm>
          <a:prstGeom prst="rect">
            <a:avLst/>
          </a:prstGeom>
          <a:effectLst>
            <a:reflection blurRad="6350" stA="50000" endA="300" endPos="90000" dir="5400000" sy="-100000" algn="bl" rotWithShape="0"/>
          </a:effectLst>
        </p:spPr>
      </p:pic>
      <p:pic>
        <p:nvPicPr>
          <p:cNvPr id="7" name="6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4929190" y="3500444"/>
            <a:ext cx="1571636" cy="1178727"/>
          </a:xfrm>
          <a:prstGeom prst="rect">
            <a:avLst/>
          </a:prstGeom>
          <a:effectLst>
            <a:reflection blurRad="6350" stA="50000" endA="300" endPos="90000" dir="5400000" sy="-100000" algn="bl" rotWithShape="0"/>
          </a:effectLst>
        </p:spPr>
      </p:pic>
      <p:pic>
        <p:nvPicPr>
          <p:cNvPr id="8" name="7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7786678" y="267874"/>
            <a:ext cx="1357322" cy="1017992"/>
          </a:xfrm>
          <a:prstGeom prst="rect">
            <a:avLst/>
          </a:prstGeom>
          <a:effectLst>
            <a:reflection blurRad="6350" stA="50000" endA="300" endPos="90000" dir="5400000" sy="-100000" algn="bl" rotWithShape="0"/>
          </a:effectLst>
        </p:spPr>
      </p:pic>
      <p:pic>
        <p:nvPicPr>
          <p:cNvPr id="9" name="8 Imagen" descr="20110219001327958.png"/>
          <p:cNvPicPr>
            <a:picLocks noChangeAspect="1"/>
          </p:cNvPicPr>
          <p:nvPr/>
        </p:nvPicPr>
        <p:blipFill>
          <a:blip r:embed="rId3">
            <a:clrChange>
              <a:clrFrom>
                <a:srgbClr val="660746">
                  <a:alpha val="99608"/>
                </a:srgbClr>
              </a:clrFrom>
              <a:clrTo>
                <a:srgbClr val="660746">
                  <a:alpha val="0"/>
                </a:srgbClr>
              </a:clrTo>
            </a:clrChange>
            <a:duotone>
              <a:prstClr val="black"/>
              <a:schemeClr val="accent3">
                <a:tint val="45000"/>
                <a:satMod val="400000"/>
              </a:schemeClr>
            </a:duotone>
          </a:blip>
          <a:stretch>
            <a:fillRect/>
          </a:stretch>
        </p:blipFill>
        <p:spPr>
          <a:xfrm>
            <a:off x="0" y="375031"/>
            <a:ext cx="1357322" cy="1017992"/>
          </a:xfrm>
          <a:prstGeom prst="rect">
            <a:avLst/>
          </a:prstGeom>
          <a:effectLst>
            <a:reflection blurRad="6350" stA="50000" endA="300" endPos="90000" dir="5400000" sy="-100000" algn="bl" rotWithShape="0"/>
          </a:effectLst>
        </p:spPr>
      </p:pic>
      <p:pic>
        <p:nvPicPr>
          <p:cNvPr id="10" name="9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7143768" y="803660"/>
            <a:ext cx="1571636" cy="1178727"/>
          </a:xfrm>
          <a:prstGeom prst="rect">
            <a:avLst/>
          </a:prstGeom>
          <a:effectLst>
            <a:reflection blurRad="6350" stA="50000" endA="300" endPos="90000" dir="5400000" sy="-100000" algn="bl" rotWithShape="0"/>
          </a:effectLst>
        </p:spPr>
      </p:pic>
      <p:pic>
        <p:nvPicPr>
          <p:cNvPr id="11" name="10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6786578" y="1500180"/>
            <a:ext cx="1500198" cy="1125149"/>
          </a:xfrm>
          <a:prstGeom prst="rect">
            <a:avLst/>
          </a:prstGeom>
          <a:effectLst>
            <a:reflection blurRad="6350" stA="50000" endA="300" endPos="90000" dir="5400000" sy="-100000" algn="bl" rotWithShape="0"/>
          </a:effectLst>
        </p:spPr>
      </p:pic>
      <p:pic>
        <p:nvPicPr>
          <p:cNvPr id="12" name="11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6215074" y="2071684"/>
            <a:ext cx="1571636" cy="1178727"/>
          </a:xfrm>
          <a:prstGeom prst="rect">
            <a:avLst/>
          </a:prstGeom>
          <a:effectLst>
            <a:reflection blurRad="6350" stA="50000" endA="300" endPos="90000" dir="5400000" sy="-100000" algn="bl" rotWithShape="0"/>
          </a:effectLst>
        </p:spPr>
      </p:pic>
      <p:pic>
        <p:nvPicPr>
          <p:cNvPr id="13" name="12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5500694" y="2786064"/>
            <a:ext cx="1571636" cy="1178727"/>
          </a:xfrm>
          <a:prstGeom prst="rect">
            <a:avLst/>
          </a:prstGeom>
          <a:effectLst>
            <a:reflection blurRad="6350" stA="50000" endA="300" endPos="90000" dir="5400000" sy="-100000" algn="bl" rotWithShape="0"/>
          </a:effectLst>
        </p:spPr>
      </p:pic>
      <p:pic>
        <p:nvPicPr>
          <p:cNvPr id="14" name="13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500034" y="910817"/>
            <a:ext cx="1571636" cy="1178727"/>
          </a:xfrm>
          <a:prstGeom prst="rect">
            <a:avLst/>
          </a:prstGeom>
          <a:effectLst>
            <a:reflection blurRad="6350" stA="50000" endA="300" endPos="90000" dir="5400000" sy="-100000" algn="bl" rotWithShape="0"/>
          </a:effectLst>
        </p:spPr>
      </p:pic>
      <p:pic>
        <p:nvPicPr>
          <p:cNvPr id="15" name="14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1071538" y="1553758"/>
            <a:ext cx="1643074" cy="1232306"/>
          </a:xfrm>
          <a:prstGeom prst="rect">
            <a:avLst/>
          </a:prstGeom>
          <a:effectLst>
            <a:reflection blurRad="6350" stA="50000" endA="300" endPos="90000" dir="5400000" sy="-100000" algn="bl" rotWithShape="0"/>
          </a:effectLst>
        </p:spPr>
      </p:pic>
      <p:pic>
        <p:nvPicPr>
          <p:cNvPr id="16" name="15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1643042" y="2250279"/>
            <a:ext cx="1643074" cy="1232306"/>
          </a:xfrm>
          <a:prstGeom prst="rect">
            <a:avLst/>
          </a:prstGeom>
          <a:effectLst>
            <a:reflection blurRad="6350" stA="50000" endA="300" endPos="90000" dir="5400000" sy="-100000" algn="bl" rotWithShape="0"/>
          </a:effectLst>
        </p:spPr>
      </p:pic>
      <p:pic>
        <p:nvPicPr>
          <p:cNvPr id="17" name="16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2214546" y="2946800"/>
            <a:ext cx="1571636" cy="1178727"/>
          </a:xfrm>
          <a:prstGeom prst="rect">
            <a:avLst/>
          </a:prstGeom>
          <a:effectLst>
            <a:reflection blurRad="6350" stA="50000" endA="300" endPos="90000" dir="5400000" sy="-100000" algn="bl" rotWithShape="0"/>
          </a:effectLst>
        </p:spPr>
      </p:pic>
      <p:pic>
        <p:nvPicPr>
          <p:cNvPr id="18" name="17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3571868" y="4214824"/>
            <a:ext cx="1571636" cy="1178727"/>
          </a:xfrm>
          <a:prstGeom prst="rect">
            <a:avLst/>
          </a:prstGeom>
          <a:effectLst>
            <a:reflection blurRad="6350" stA="50000" endA="300" endPos="90000" dir="5400000" sy="-100000" algn="bl" rotWithShape="0"/>
          </a:effectLst>
        </p:spPr>
      </p:pic>
      <p:pic>
        <p:nvPicPr>
          <p:cNvPr id="19" name="18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4357686" y="4214824"/>
            <a:ext cx="1571636" cy="1178727"/>
          </a:xfrm>
          <a:prstGeom prst="rect">
            <a:avLst/>
          </a:prstGeom>
          <a:effectLst>
            <a:reflection blurRad="6350" stA="50000" endA="300" endPos="90000" dir="5400000" sy="-100000" algn="bl" rotWithShape="0"/>
          </a:effectLst>
        </p:spPr>
      </p:pic>
      <p:sp>
        <p:nvSpPr>
          <p:cNvPr id="20" name="19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0-#ppt_w/2"/>
                                          </p:val>
                                        </p:tav>
                                        <p:tav tm="100000">
                                          <p:val>
                                            <p:strVal val="#ppt_x"/>
                                          </p:val>
                                        </p:tav>
                                      </p:tavLst>
                                    </p:anim>
                                    <p:anim calcmode="lin" valueType="num">
                                      <p:cBhvr additive="base">
                                        <p:cTn id="22" dur="2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0-#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1+#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par>
                                <p:cTn id="103" presetID="23" presetClass="entr" presetSubtype="16"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p:val>
                                            <p:fltVal val="0"/>
                                          </p:val>
                                        </p:tav>
                                        <p:tav tm="100000">
                                          <p:val>
                                            <p:strVal val="#ppt_w"/>
                                          </p:val>
                                        </p:tav>
                                      </p:tavLst>
                                    </p:anim>
                                    <p:anim calcmode="lin" valueType="num">
                                      <p:cBhvr>
                                        <p:cTn id="106" dur="2000" fill="hold"/>
                                        <p:tgtEl>
                                          <p:spTgt spid="4"/>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p:cTn id="109" dur="2000" fill="hold"/>
                                        <p:tgtEl>
                                          <p:spTgt spid="6"/>
                                        </p:tgtEl>
                                        <p:attrNameLst>
                                          <p:attrName>ppt_w</p:attrName>
                                        </p:attrNameLst>
                                      </p:cBhvr>
                                      <p:tavLst>
                                        <p:tav tm="0">
                                          <p:val>
                                            <p:fltVal val="0"/>
                                          </p:val>
                                        </p:tav>
                                        <p:tav tm="100000">
                                          <p:val>
                                            <p:strVal val="#ppt_w"/>
                                          </p:val>
                                        </p:tav>
                                      </p:tavLst>
                                    </p:anim>
                                    <p:anim calcmode="lin" valueType="num">
                                      <p:cBhvr>
                                        <p:cTn id="110" dur="2000" fill="hold"/>
                                        <p:tgtEl>
                                          <p:spTgt spid="6"/>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9"/>
                                        </p:tgtEl>
                                        <p:attrNameLst>
                                          <p:attrName>style.visibility</p:attrName>
                                        </p:attrNameLst>
                                      </p:cBhvr>
                                      <p:to>
                                        <p:strVal val="visible"/>
                                      </p:to>
                                    </p:set>
                                    <p:anim calcmode="lin" valueType="num">
                                      <p:cBhvr>
                                        <p:cTn id="113" dur="2000" fill="hold"/>
                                        <p:tgtEl>
                                          <p:spTgt spid="9"/>
                                        </p:tgtEl>
                                        <p:attrNameLst>
                                          <p:attrName>ppt_w</p:attrName>
                                        </p:attrNameLst>
                                      </p:cBhvr>
                                      <p:tavLst>
                                        <p:tav tm="0">
                                          <p:val>
                                            <p:fltVal val="0"/>
                                          </p:val>
                                        </p:tav>
                                        <p:tav tm="100000">
                                          <p:val>
                                            <p:strVal val="#ppt_w"/>
                                          </p:val>
                                        </p:tav>
                                      </p:tavLst>
                                    </p:anim>
                                    <p:anim calcmode="lin" valueType="num">
                                      <p:cBhvr>
                                        <p:cTn id="114" dur="2000" fill="hold"/>
                                        <p:tgtEl>
                                          <p:spTgt spid="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14"/>
                                        </p:tgtEl>
                                        <p:attrNameLst>
                                          <p:attrName>style.visibility</p:attrName>
                                        </p:attrNameLst>
                                      </p:cBhvr>
                                      <p:to>
                                        <p:strVal val="visible"/>
                                      </p:to>
                                    </p:set>
                                    <p:anim calcmode="lin" valueType="num">
                                      <p:cBhvr>
                                        <p:cTn id="117" dur="2000" fill="hold"/>
                                        <p:tgtEl>
                                          <p:spTgt spid="14"/>
                                        </p:tgtEl>
                                        <p:attrNameLst>
                                          <p:attrName>ppt_w</p:attrName>
                                        </p:attrNameLst>
                                      </p:cBhvr>
                                      <p:tavLst>
                                        <p:tav tm="0">
                                          <p:val>
                                            <p:fltVal val="0"/>
                                          </p:val>
                                        </p:tav>
                                        <p:tav tm="100000">
                                          <p:val>
                                            <p:strVal val="#ppt_w"/>
                                          </p:val>
                                        </p:tav>
                                      </p:tavLst>
                                    </p:anim>
                                    <p:anim calcmode="lin" valueType="num">
                                      <p:cBhvr>
                                        <p:cTn id="118" dur="2000" fill="hold"/>
                                        <p:tgtEl>
                                          <p:spTgt spid="14"/>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15"/>
                                        </p:tgtEl>
                                        <p:attrNameLst>
                                          <p:attrName>style.visibility</p:attrName>
                                        </p:attrNameLst>
                                      </p:cBhvr>
                                      <p:to>
                                        <p:strVal val="visible"/>
                                      </p:to>
                                    </p:set>
                                    <p:anim calcmode="lin" valueType="num">
                                      <p:cBhvr>
                                        <p:cTn id="121" dur="2000" fill="hold"/>
                                        <p:tgtEl>
                                          <p:spTgt spid="15"/>
                                        </p:tgtEl>
                                        <p:attrNameLst>
                                          <p:attrName>ppt_w</p:attrName>
                                        </p:attrNameLst>
                                      </p:cBhvr>
                                      <p:tavLst>
                                        <p:tav tm="0">
                                          <p:val>
                                            <p:fltVal val="0"/>
                                          </p:val>
                                        </p:tav>
                                        <p:tav tm="100000">
                                          <p:val>
                                            <p:strVal val="#ppt_w"/>
                                          </p:val>
                                        </p:tav>
                                      </p:tavLst>
                                    </p:anim>
                                    <p:anim calcmode="lin" valueType="num">
                                      <p:cBhvr>
                                        <p:cTn id="122" dur="2000" fill="hold"/>
                                        <p:tgtEl>
                                          <p:spTgt spid="15"/>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16"/>
                                        </p:tgtEl>
                                        <p:attrNameLst>
                                          <p:attrName>style.visibility</p:attrName>
                                        </p:attrNameLst>
                                      </p:cBhvr>
                                      <p:to>
                                        <p:strVal val="visible"/>
                                      </p:to>
                                    </p:set>
                                    <p:anim calcmode="lin" valueType="num">
                                      <p:cBhvr>
                                        <p:cTn id="125" dur="2000" fill="hold"/>
                                        <p:tgtEl>
                                          <p:spTgt spid="16"/>
                                        </p:tgtEl>
                                        <p:attrNameLst>
                                          <p:attrName>ppt_w</p:attrName>
                                        </p:attrNameLst>
                                      </p:cBhvr>
                                      <p:tavLst>
                                        <p:tav tm="0">
                                          <p:val>
                                            <p:fltVal val="0"/>
                                          </p:val>
                                        </p:tav>
                                        <p:tav tm="100000">
                                          <p:val>
                                            <p:strVal val="#ppt_w"/>
                                          </p:val>
                                        </p:tav>
                                      </p:tavLst>
                                    </p:anim>
                                    <p:anim calcmode="lin" valueType="num">
                                      <p:cBhvr>
                                        <p:cTn id="126" dur="2000" fill="hold"/>
                                        <p:tgtEl>
                                          <p:spTgt spid="16"/>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2000" fill="hold"/>
                                        <p:tgtEl>
                                          <p:spTgt spid="17"/>
                                        </p:tgtEl>
                                        <p:attrNameLst>
                                          <p:attrName>ppt_w</p:attrName>
                                        </p:attrNameLst>
                                      </p:cBhvr>
                                      <p:tavLst>
                                        <p:tav tm="0">
                                          <p:val>
                                            <p:fltVal val="0"/>
                                          </p:val>
                                        </p:tav>
                                        <p:tav tm="100000">
                                          <p:val>
                                            <p:strVal val="#ppt_w"/>
                                          </p:val>
                                        </p:tav>
                                      </p:tavLst>
                                    </p:anim>
                                    <p:anim calcmode="lin" valueType="num">
                                      <p:cBhvr>
                                        <p:cTn id="130" dur="2000" fill="hold"/>
                                        <p:tgtEl>
                                          <p:spTgt spid="17"/>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p:cTn id="133" dur="2000" fill="hold"/>
                                        <p:tgtEl>
                                          <p:spTgt spid="18"/>
                                        </p:tgtEl>
                                        <p:attrNameLst>
                                          <p:attrName>ppt_w</p:attrName>
                                        </p:attrNameLst>
                                      </p:cBhvr>
                                      <p:tavLst>
                                        <p:tav tm="0">
                                          <p:val>
                                            <p:fltVal val="0"/>
                                          </p:val>
                                        </p:tav>
                                        <p:tav tm="100000">
                                          <p:val>
                                            <p:strVal val="#ppt_w"/>
                                          </p:val>
                                        </p:tav>
                                      </p:tavLst>
                                    </p:anim>
                                    <p:anim calcmode="lin" valueType="num">
                                      <p:cBhvr>
                                        <p:cTn id="134" dur="2000" fill="hold"/>
                                        <p:tgtEl>
                                          <p:spTgt spid="18"/>
                                        </p:tgtEl>
                                        <p:attrNameLst>
                                          <p:attrName>ppt_h</p:attrName>
                                        </p:attrNameLst>
                                      </p:cBhvr>
                                      <p:tavLst>
                                        <p:tav tm="0">
                                          <p:val>
                                            <p:fltVal val="0"/>
                                          </p:val>
                                        </p:tav>
                                        <p:tav tm="100000">
                                          <p:val>
                                            <p:strVal val="#ppt_h"/>
                                          </p:val>
                                        </p:tav>
                                      </p:tavLst>
                                    </p:anim>
                                  </p:childTnLst>
                                </p:cTn>
                              </p:par>
                              <p:par>
                                <p:cTn id="135" presetID="23" presetClass="entr" presetSubtype="16" fill="hold"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p:cTn id="137" dur="2000" fill="hold"/>
                                        <p:tgtEl>
                                          <p:spTgt spid="5"/>
                                        </p:tgtEl>
                                        <p:attrNameLst>
                                          <p:attrName>ppt_w</p:attrName>
                                        </p:attrNameLst>
                                      </p:cBhvr>
                                      <p:tavLst>
                                        <p:tav tm="0">
                                          <p:val>
                                            <p:fltVal val="0"/>
                                          </p:val>
                                        </p:tav>
                                        <p:tav tm="100000">
                                          <p:val>
                                            <p:strVal val="#ppt_w"/>
                                          </p:val>
                                        </p:tav>
                                      </p:tavLst>
                                    </p:anim>
                                    <p:anim calcmode="lin" valueType="num">
                                      <p:cBhvr>
                                        <p:cTn id="138" dur="2000" fill="hold"/>
                                        <p:tgtEl>
                                          <p:spTgt spid="5"/>
                                        </p:tgtEl>
                                        <p:attrNameLst>
                                          <p:attrName>ppt_h</p:attrName>
                                        </p:attrNameLst>
                                      </p:cBhvr>
                                      <p:tavLst>
                                        <p:tav tm="0">
                                          <p:val>
                                            <p:fltVal val="0"/>
                                          </p:val>
                                        </p:tav>
                                        <p:tav tm="100000">
                                          <p:val>
                                            <p:strVal val="#ppt_h"/>
                                          </p:val>
                                        </p:tav>
                                      </p:tavLst>
                                    </p:anim>
                                  </p:childTnLst>
                                </p:cTn>
                              </p:par>
                              <p:par>
                                <p:cTn id="139" presetID="23" presetClass="entr" presetSubtype="16" fill="hold" nodeType="withEffect">
                                  <p:stCondLst>
                                    <p:cond delay="0"/>
                                  </p:stCondLst>
                                  <p:childTnLst>
                                    <p:set>
                                      <p:cBhvr>
                                        <p:cTn id="140" dur="1" fill="hold">
                                          <p:stCondLst>
                                            <p:cond delay="0"/>
                                          </p:stCondLst>
                                        </p:cTn>
                                        <p:tgtEl>
                                          <p:spTgt spid="7"/>
                                        </p:tgtEl>
                                        <p:attrNameLst>
                                          <p:attrName>style.visibility</p:attrName>
                                        </p:attrNameLst>
                                      </p:cBhvr>
                                      <p:to>
                                        <p:strVal val="visible"/>
                                      </p:to>
                                    </p:set>
                                    <p:anim calcmode="lin" valueType="num">
                                      <p:cBhvr>
                                        <p:cTn id="141" dur="2000" fill="hold"/>
                                        <p:tgtEl>
                                          <p:spTgt spid="7"/>
                                        </p:tgtEl>
                                        <p:attrNameLst>
                                          <p:attrName>ppt_w</p:attrName>
                                        </p:attrNameLst>
                                      </p:cBhvr>
                                      <p:tavLst>
                                        <p:tav tm="0">
                                          <p:val>
                                            <p:fltVal val="0"/>
                                          </p:val>
                                        </p:tav>
                                        <p:tav tm="100000">
                                          <p:val>
                                            <p:strVal val="#ppt_w"/>
                                          </p:val>
                                        </p:tav>
                                      </p:tavLst>
                                    </p:anim>
                                    <p:anim calcmode="lin" valueType="num">
                                      <p:cBhvr>
                                        <p:cTn id="142" dur="2000" fill="hold"/>
                                        <p:tgtEl>
                                          <p:spTgt spid="7"/>
                                        </p:tgtEl>
                                        <p:attrNameLst>
                                          <p:attrName>ppt_h</p:attrName>
                                        </p:attrNameLst>
                                      </p:cBhvr>
                                      <p:tavLst>
                                        <p:tav tm="0">
                                          <p:val>
                                            <p:fltVal val="0"/>
                                          </p:val>
                                        </p:tav>
                                        <p:tav tm="100000">
                                          <p:val>
                                            <p:strVal val="#ppt_h"/>
                                          </p:val>
                                        </p:tav>
                                      </p:tavLst>
                                    </p:anim>
                                  </p:childTnLst>
                                </p:cTn>
                              </p:par>
                              <p:par>
                                <p:cTn id="143" presetID="23" presetClass="entr" presetSubtype="16" fill="hold" nodeType="withEffect">
                                  <p:stCondLst>
                                    <p:cond delay="0"/>
                                  </p:stCondLst>
                                  <p:childTnLst>
                                    <p:set>
                                      <p:cBhvr>
                                        <p:cTn id="144" dur="1" fill="hold">
                                          <p:stCondLst>
                                            <p:cond delay="0"/>
                                          </p:stCondLst>
                                        </p:cTn>
                                        <p:tgtEl>
                                          <p:spTgt spid="8"/>
                                        </p:tgtEl>
                                        <p:attrNameLst>
                                          <p:attrName>style.visibility</p:attrName>
                                        </p:attrNameLst>
                                      </p:cBhvr>
                                      <p:to>
                                        <p:strVal val="visible"/>
                                      </p:to>
                                    </p:set>
                                    <p:anim calcmode="lin" valueType="num">
                                      <p:cBhvr>
                                        <p:cTn id="145" dur="2000" fill="hold"/>
                                        <p:tgtEl>
                                          <p:spTgt spid="8"/>
                                        </p:tgtEl>
                                        <p:attrNameLst>
                                          <p:attrName>ppt_w</p:attrName>
                                        </p:attrNameLst>
                                      </p:cBhvr>
                                      <p:tavLst>
                                        <p:tav tm="0">
                                          <p:val>
                                            <p:fltVal val="0"/>
                                          </p:val>
                                        </p:tav>
                                        <p:tav tm="100000">
                                          <p:val>
                                            <p:strVal val="#ppt_w"/>
                                          </p:val>
                                        </p:tav>
                                      </p:tavLst>
                                    </p:anim>
                                    <p:anim calcmode="lin" valueType="num">
                                      <p:cBhvr>
                                        <p:cTn id="146" dur="2000" fill="hold"/>
                                        <p:tgtEl>
                                          <p:spTgt spid="8"/>
                                        </p:tgtEl>
                                        <p:attrNameLst>
                                          <p:attrName>ppt_h</p:attrName>
                                        </p:attrNameLst>
                                      </p:cBhvr>
                                      <p:tavLst>
                                        <p:tav tm="0">
                                          <p:val>
                                            <p:fltVal val="0"/>
                                          </p:val>
                                        </p:tav>
                                        <p:tav tm="100000">
                                          <p:val>
                                            <p:strVal val="#ppt_h"/>
                                          </p:val>
                                        </p:tav>
                                      </p:tavLst>
                                    </p:anim>
                                  </p:childTnLst>
                                </p:cTn>
                              </p:par>
                              <p:par>
                                <p:cTn id="147" presetID="23" presetClass="entr" presetSubtype="16" fill="hold" nodeType="withEffect">
                                  <p:stCondLst>
                                    <p:cond delay="0"/>
                                  </p:stCondLst>
                                  <p:childTnLst>
                                    <p:set>
                                      <p:cBhvr>
                                        <p:cTn id="148" dur="1" fill="hold">
                                          <p:stCondLst>
                                            <p:cond delay="0"/>
                                          </p:stCondLst>
                                        </p:cTn>
                                        <p:tgtEl>
                                          <p:spTgt spid="10"/>
                                        </p:tgtEl>
                                        <p:attrNameLst>
                                          <p:attrName>style.visibility</p:attrName>
                                        </p:attrNameLst>
                                      </p:cBhvr>
                                      <p:to>
                                        <p:strVal val="visible"/>
                                      </p:to>
                                    </p:set>
                                    <p:anim calcmode="lin" valueType="num">
                                      <p:cBhvr>
                                        <p:cTn id="149" dur="2000" fill="hold"/>
                                        <p:tgtEl>
                                          <p:spTgt spid="10"/>
                                        </p:tgtEl>
                                        <p:attrNameLst>
                                          <p:attrName>ppt_w</p:attrName>
                                        </p:attrNameLst>
                                      </p:cBhvr>
                                      <p:tavLst>
                                        <p:tav tm="0">
                                          <p:val>
                                            <p:fltVal val="0"/>
                                          </p:val>
                                        </p:tav>
                                        <p:tav tm="100000">
                                          <p:val>
                                            <p:strVal val="#ppt_w"/>
                                          </p:val>
                                        </p:tav>
                                      </p:tavLst>
                                    </p:anim>
                                    <p:anim calcmode="lin" valueType="num">
                                      <p:cBhvr>
                                        <p:cTn id="150" dur="2000" fill="hold"/>
                                        <p:tgtEl>
                                          <p:spTgt spid="10"/>
                                        </p:tgtEl>
                                        <p:attrNameLst>
                                          <p:attrName>ppt_h</p:attrName>
                                        </p:attrNameLst>
                                      </p:cBhvr>
                                      <p:tavLst>
                                        <p:tav tm="0">
                                          <p:val>
                                            <p:fltVal val="0"/>
                                          </p:val>
                                        </p:tav>
                                        <p:tav tm="100000">
                                          <p:val>
                                            <p:strVal val="#ppt_h"/>
                                          </p:val>
                                        </p:tav>
                                      </p:tavLst>
                                    </p:anim>
                                  </p:childTnLst>
                                </p:cTn>
                              </p:par>
                              <p:par>
                                <p:cTn id="151" presetID="23" presetClass="entr" presetSubtype="16" fill="hold" nodeType="withEffect">
                                  <p:stCondLst>
                                    <p:cond delay="0"/>
                                  </p:stCondLst>
                                  <p:childTnLst>
                                    <p:set>
                                      <p:cBhvr>
                                        <p:cTn id="152" dur="1" fill="hold">
                                          <p:stCondLst>
                                            <p:cond delay="0"/>
                                          </p:stCondLst>
                                        </p:cTn>
                                        <p:tgtEl>
                                          <p:spTgt spid="11"/>
                                        </p:tgtEl>
                                        <p:attrNameLst>
                                          <p:attrName>style.visibility</p:attrName>
                                        </p:attrNameLst>
                                      </p:cBhvr>
                                      <p:to>
                                        <p:strVal val="visible"/>
                                      </p:to>
                                    </p:set>
                                    <p:anim calcmode="lin" valueType="num">
                                      <p:cBhvr>
                                        <p:cTn id="153" dur="2000" fill="hold"/>
                                        <p:tgtEl>
                                          <p:spTgt spid="11"/>
                                        </p:tgtEl>
                                        <p:attrNameLst>
                                          <p:attrName>ppt_w</p:attrName>
                                        </p:attrNameLst>
                                      </p:cBhvr>
                                      <p:tavLst>
                                        <p:tav tm="0">
                                          <p:val>
                                            <p:fltVal val="0"/>
                                          </p:val>
                                        </p:tav>
                                        <p:tav tm="100000">
                                          <p:val>
                                            <p:strVal val="#ppt_w"/>
                                          </p:val>
                                        </p:tav>
                                      </p:tavLst>
                                    </p:anim>
                                    <p:anim calcmode="lin" valueType="num">
                                      <p:cBhvr>
                                        <p:cTn id="154" dur="2000" fill="hold"/>
                                        <p:tgtEl>
                                          <p:spTgt spid="11"/>
                                        </p:tgtEl>
                                        <p:attrNameLst>
                                          <p:attrName>ppt_h</p:attrName>
                                        </p:attrNameLst>
                                      </p:cBhvr>
                                      <p:tavLst>
                                        <p:tav tm="0">
                                          <p:val>
                                            <p:fltVal val="0"/>
                                          </p:val>
                                        </p:tav>
                                        <p:tav tm="100000">
                                          <p:val>
                                            <p:strVal val="#ppt_h"/>
                                          </p:val>
                                        </p:tav>
                                      </p:tavLst>
                                    </p:anim>
                                  </p:childTnLst>
                                </p:cTn>
                              </p:par>
                              <p:par>
                                <p:cTn id="155" presetID="23" presetClass="entr" presetSubtype="16" fill="hold" nodeType="withEffect">
                                  <p:stCondLst>
                                    <p:cond delay="0"/>
                                  </p:stCondLst>
                                  <p:childTnLst>
                                    <p:set>
                                      <p:cBhvr>
                                        <p:cTn id="156" dur="1" fill="hold">
                                          <p:stCondLst>
                                            <p:cond delay="0"/>
                                          </p:stCondLst>
                                        </p:cTn>
                                        <p:tgtEl>
                                          <p:spTgt spid="12"/>
                                        </p:tgtEl>
                                        <p:attrNameLst>
                                          <p:attrName>style.visibility</p:attrName>
                                        </p:attrNameLst>
                                      </p:cBhvr>
                                      <p:to>
                                        <p:strVal val="visible"/>
                                      </p:to>
                                    </p:set>
                                    <p:anim calcmode="lin" valueType="num">
                                      <p:cBhvr>
                                        <p:cTn id="157" dur="2000" fill="hold"/>
                                        <p:tgtEl>
                                          <p:spTgt spid="12"/>
                                        </p:tgtEl>
                                        <p:attrNameLst>
                                          <p:attrName>ppt_w</p:attrName>
                                        </p:attrNameLst>
                                      </p:cBhvr>
                                      <p:tavLst>
                                        <p:tav tm="0">
                                          <p:val>
                                            <p:fltVal val="0"/>
                                          </p:val>
                                        </p:tav>
                                        <p:tav tm="100000">
                                          <p:val>
                                            <p:strVal val="#ppt_w"/>
                                          </p:val>
                                        </p:tav>
                                      </p:tavLst>
                                    </p:anim>
                                    <p:anim calcmode="lin" valueType="num">
                                      <p:cBhvr>
                                        <p:cTn id="158" dur="2000" fill="hold"/>
                                        <p:tgtEl>
                                          <p:spTgt spid="12"/>
                                        </p:tgtEl>
                                        <p:attrNameLst>
                                          <p:attrName>ppt_h</p:attrName>
                                        </p:attrNameLst>
                                      </p:cBhvr>
                                      <p:tavLst>
                                        <p:tav tm="0">
                                          <p:val>
                                            <p:fltVal val="0"/>
                                          </p:val>
                                        </p:tav>
                                        <p:tav tm="100000">
                                          <p:val>
                                            <p:strVal val="#ppt_h"/>
                                          </p:val>
                                        </p:tav>
                                      </p:tavLst>
                                    </p:anim>
                                  </p:childTnLst>
                                </p:cTn>
                              </p:par>
                              <p:par>
                                <p:cTn id="159" presetID="23" presetClass="entr" presetSubtype="16" fill="hold" nodeType="withEffect">
                                  <p:stCondLst>
                                    <p:cond delay="0"/>
                                  </p:stCondLst>
                                  <p:childTnLst>
                                    <p:set>
                                      <p:cBhvr>
                                        <p:cTn id="160" dur="1" fill="hold">
                                          <p:stCondLst>
                                            <p:cond delay="0"/>
                                          </p:stCondLst>
                                        </p:cTn>
                                        <p:tgtEl>
                                          <p:spTgt spid="13"/>
                                        </p:tgtEl>
                                        <p:attrNameLst>
                                          <p:attrName>style.visibility</p:attrName>
                                        </p:attrNameLst>
                                      </p:cBhvr>
                                      <p:to>
                                        <p:strVal val="visible"/>
                                      </p:to>
                                    </p:set>
                                    <p:anim calcmode="lin" valueType="num">
                                      <p:cBhvr>
                                        <p:cTn id="161" dur="2000" fill="hold"/>
                                        <p:tgtEl>
                                          <p:spTgt spid="13"/>
                                        </p:tgtEl>
                                        <p:attrNameLst>
                                          <p:attrName>ppt_w</p:attrName>
                                        </p:attrNameLst>
                                      </p:cBhvr>
                                      <p:tavLst>
                                        <p:tav tm="0">
                                          <p:val>
                                            <p:fltVal val="0"/>
                                          </p:val>
                                        </p:tav>
                                        <p:tav tm="100000">
                                          <p:val>
                                            <p:strVal val="#ppt_w"/>
                                          </p:val>
                                        </p:tav>
                                      </p:tavLst>
                                    </p:anim>
                                    <p:anim calcmode="lin" valueType="num">
                                      <p:cBhvr>
                                        <p:cTn id="162" dur="2000" fill="hold"/>
                                        <p:tgtEl>
                                          <p:spTgt spid="13"/>
                                        </p:tgtEl>
                                        <p:attrNameLst>
                                          <p:attrName>ppt_h</p:attrName>
                                        </p:attrNameLst>
                                      </p:cBhvr>
                                      <p:tavLst>
                                        <p:tav tm="0">
                                          <p:val>
                                            <p:fltVal val="0"/>
                                          </p:val>
                                        </p:tav>
                                        <p:tav tm="100000">
                                          <p:val>
                                            <p:strVal val="#ppt_h"/>
                                          </p:val>
                                        </p:tav>
                                      </p:tavLst>
                                    </p:anim>
                                  </p:childTnLst>
                                </p:cTn>
                              </p:par>
                              <p:par>
                                <p:cTn id="163" presetID="23" presetClass="entr" presetSubtype="16" fill="hold"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p:cTn id="165" dur="2000" fill="hold"/>
                                        <p:tgtEl>
                                          <p:spTgt spid="19"/>
                                        </p:tgtEl>
                                        <p:attrNameLst>
                                          <p:attrName>ppt_w</p:attrName>
                                        </p:attrNameLst>
                                      </p:cBhvr>
                                      <p:tavLst>
                                        <p:tav tm="0">
                                          <p:val>
                                            <p:fltVal val="0"/>
                                          </p:val>
                                        </p:tav>
                                        <p:tav tm="100000">
                                          <p:val>
                                            <p:strVal val="#ppt_w"/>
                                          </p:val>
                                        </p:tav>
                                      </p:tavLst>
                                    </p:anim>
                                    <p:anim calcmode="lin" valueType="num">
                                      <p:cBhvr>
                                        <p:cTn id="166" dur="2000" fill="hold"/>
                                        <p:tgtEl>
                                          <p:spTgt spid="19"/>
                                        </p:tgtEl>
                                        <p:attrNameLst>
                                          <p:attrName>ppt_h</p:attrName>
                                        </p:attrNameLst>
                                      </p:cBhvr>
                                      <p:tavLst>
                                        <p:tav tm="0">
                                          <p:val>
                                            <p:fltVal val="0"/>
                                          </p:val>
                                        </p:tav>
                                        <p:tav tm="100000">
                                          <p:val>
                                            <p:strVal val="#ppt_h"/>
                                          </p:val>
                                        </p:tav>
                                      </p:tavLst>
                                    </p:anim>
                                  </p:childTnLst>
                                </p:cTn>
                              </p:par>
                            </p:childTnLst>
                          </p:cTn>
                        </p:par>
                        <p:par>
                          <p:cTn id="167" fill="hold">
                            <p:stCondLst>
                              <p:cond delay="2000"/>
                            </p:stCondLst>
                            <p:childTnLst>
                              <p:par>
                                <p:cTn id="168" presetID="2" presetClass="exit" presetSubtype="6" fill="hold" nodeType="after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1+ppt_w/2"/>
                                          </p:val>
                                        </p:tav>
                                      </p:tavLst>
                                    </p:anim>
                                    <p:anim calcmode="lin" valueType="num">
                                      <p:cBhvr additive="base">
                                        <p:cTn id="170" dur="2000"/>
                                        <p:tgtEl>
                                          <p:spTgt spid="4"/>
                                        </p:tgtEl>
                                        <p:attrNameLst>
                                          <p:attrName>ppt_y</p:attrName>
                                        </p:attrNameLst>
                                      </p:cBhvr>
                                      <p:tavLst>
                                        <p:tav tm="0">
                                          <p:val>
                                            <p:strVal val="ppt_y"/>
                                          </p:val>
                                        </p:tav>
                                        <p:tav tm="100000">
                                          <p:val>
                                            <p:strVal val="1+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1+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1+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1+ppt_w/2"/>
                                          </p:val>
                                        </p:tav>
                                      </p:tavLst>
                                    </p:anim>
                                    <p:anim calcmode="lin" valueType="num">
                                      <p:cBhvr additive="base">
                                        <p:cTn id="182" dur="2000"/>
                                        <p:tgtEl>
                                          <p:spTgt spid="14"/>
                                        </p:tgtEl>
                                        <p:attrNameLst>
                                          <p:attrName>ppt_y</p:attrName>
                                        </p:attrNameLst>
                                      </p:cBhvr>
                                      <p:tavLst>
                                        <p:tav tm="0">
                                          <p:val>
                                            <p:strVal val="ppt_y"/>
                                          </p:val>
                                        </p:tav>
                                        <p:tav tm="100000">
                                          <p:val>
                                            <p:strVal val="1+ppt_h/2"/>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1+ppt_w/2"/>
                                          </p:val>
                                        </p:tav>
                                      </p:tavLst>
                                    </p:anim>
                                    <p:anim calcmode="lin" valueType="num">
                                      <p:cBhvr additive="base">
                                        <p:cTn id="186" dur="2000"/>
                                        <p:tgtEl>
                                          <p:spTgt spid="15"/>
                                        </p:tgtEl>
                                        <p:attrNameLst>
                                          <p:attrName>ppt_y</p:attrName>
                                        </p:attrNameLst>
                                      </p:cBhvr>
                                      <p:tavLst>
                                        <p:tav tm="0">
                                          <p:val>
                                            <p:strVal val="ppt_y"/>
                                          </p:val>
                                        </p:tav>
                                        <p:tav tm="100000">
                                          <p:val>
                                            <p:strVal val="1+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1+ppt_w/2"/>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1+ppt_w/2"/>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0-ppt_w/2"/>
                                          </p:val>
                                        </p:tav>
                                      </p:tavLst>
                                    </p:anim>
                                    <p:anim calcmode="lin" valueType="num">
                                      <p:cBhvr additive="base">
                                        <p:cTn id="202" dur="2000"/>
                                        <p:tgtEl>
                                          <p:spTgt spid="5"/>
                                        </p:tgtEl>
                                        <p:attrNameLst>
                                          <p:attrName>ppt_y</p:attrName>
                                        </p:attrNameLst>
                                      </p:cBhvr>
                                      <p:tavLst>
                                        <p:tav tm="0">
                                          <p:val>
                                            <p:strVal val="ppt_y"/>
                                          </p:val>
                                        </p:tav>
                                        <p:tav tm="100000">
                                          <p:val>
                                            <p:strVal val="1+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1+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1+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1+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8" presetClass="emph" presetSubtype="0" fill="hold" nodeType="withEffect">
                                  <p:stCondLst>
                                    <p:cond delay="0"/>
                                  </p:stCondLst>
                                  <p:childTnLst>
                                    <p:animRot by="-21600000">
                                      <p:cBhvr>
                                        <p:cTn id="233" dur="2000" fill="hold"/>
                                        <p:tgtEl>
                                          <p:spTgt spid="5"/>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7"/>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8"/>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0"/>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1"/>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2"/>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13"/>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9"/>
                                        </p:tgtEl>
                                        <p:attrNameLst>
                                          <p:attrName>r</p:attrName>
                                        </p:attrNameLst>
                                      </p:cBhvr>
                                    </p:animRot>
                                  </p:childTnLst>
                                </p:cTn>
                              </p:par>
                              <p:par>
                                <p:cTn id="248" presetID="8" presetClass="emph" presetSubtype="0"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9"/>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14"/>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5"/>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7"/>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8"/>
                                        </p:tgtEl>
                                        <p:attrNameLst>
                                          <p:attrName>r</p:attrName>
                                        </p:attrNameLst>
                                      </p:cBhvr>
                                    </p:animRot>
                                  </p:childTnLst>
                                </p:cTn>
                              </p:par>
                              <p:par>
                                <p:cTn id="264" presetID="17" presetClass="entr" presetSubtype="1"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ppt_x</p:attrName>
                                        </p:attrNameLst>
                                      </p:cBhvr>
                                      <p:tavLst>
                                        <p:tav tm="0">
                                          <p:val>
                                            <p:strVal val="#ppt_x"/>
                                          </p:val>
                                        </p:tav>
                                        <p:tav tm="100000">
                                          <p:val>
                                            <p:strVal val="#ppt_x"/>
                                          </p:val>
                                        </p:tav>
                                      </p:tavLst>
                                    </p:anim>
                                    <p:anim calcmode="lin" valueType="num">
                                      <p:cBhvr>
                                        <p:cTn id="267" dur="2000" fill="hold"/>
                                        <p:tgtEl>
                                          <p:spTgt spid="2"/>
                                        </p:tgtEl>
                                        <p:attrNameLst>
                                          <p:attrName>ppt_y</p:attrName>
                                        </p:attrNameLst>
                                      </p:cBhvr>
                                      <p:tavLst>
                                        <p:tav tm="0">
                                          <p:val>
                                            <p:strVal val="#ppt_y-#ppt_h/2"/>
                                          </p:val>
                                        </p:tav>
                                        <p:tav tm="100000">
                                          <p:val>
                                            <p:strVal val="#ppt_y"/>
                                          </p:val>
                                        </p:tav>
                                      </p:tavLst>
                                    </p:anim>
                                    <p:anim calcmode="lin" valueType="num">
                                      <p:cBhvr>
                                        <p:cTn id="268" dur="2000" fill="hold"/>
                                        <p:tgtEl>
                                          <p:spTgt spid="2"/>
                                        </p:tgtEl>
                                        <p:attrNameLst>
                                          <p:attrName>ppt_w</p:attrName>
                                        </p:attrNameLst>
                                      </p:cBhvr>
                                      <p:tavLst>
                                        <p:tav tm="0">
                                          <p:val>
                                            <p:strVal val="#ppt_w"/>
                                          </p:val>
                                        </p:tav>
                                        <p:tav tm="100000">
                                          <p:val>
                                            <p:strVal val="#ppt_w"/>
                                          </p:val>
                                        </p:tav>
                                      </p:tavLst>
                                    </p:anim>
                                    <p:anim calcmode="lin" valueType="num">
                                      <p:cBhvr>
                                        <p:cTn id="269" dur="2000" fill="hold"/>
                                        <p:tgtEl>
                                          <p:spTgt spid="2"/>
                                        </p:tgtEl>
                                        <p:attrNameLst>
                                          <p:attrName>ppt_h</p:attrName>
                                        </p:attrNameLst>
                                      </p:cBhvr>
                                      <p:tavLst>
                                        <p:tav tm="0">
                                          <p:val>
                                            <p:fltVal val="0"/>
                                          </p:val>
                                        </p:tav>
                                        <p:tav tm="100000">
                                          <p:val>
                                            <p:strVal val="#ppt_h"/>
                                          </p:val>
                                        </p:tav>
                                      </p:tavLst>
                                    </p:anim>
                                  </p:childTnLst>
                                </p:cTn>
                              </p:par>
                              <p:par>
                                <p:cTn id="270" presetID="3" presetClass="entr" presetSubtype="10" fill="hold" nodeType="withEffect">
                                  <p:stCondLst>
                                    <p:cond delay="0"/>
                                  </p:stCondLst>
                                  <p:childTnLst>
                                    <p:set>
                                      <p:cBhvr>
                                        <p:cTn id="271" dur="1" fill="hold">
                                          <p:stCondLst>
                                            <p:cond delay="0"/>
                                          </p:stCondLst>
                                        </p:cTn>
                                        <p:tgtEl>
                                          <p:spTgt spid="2"/>
                                        </p:tgtEl>
                                        <p:attrNameLst>
                                          <p:attrName>style.visibility</p:attrName>
                                        </p:attrNameLst>
                                      </p:cBhvr>
                                      <p:to>
                                        <p:strVal val="visible"/>
                                      </p:to>
                                    </p:set>
                                    <p:animEffect transition="in" filter="blinds(horizontal)">
                                      <p:cBhvr>
                                        <p:cTn id="27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20000"/>
                <a:lumOff val="80000"/>
              </a:schemeClr>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6c816e64a2dea4a6b904454ef0bc94b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nnamed.png"/>
          <p:cNvPicPr>
            <a:picLocks noChangeAspect="1"/>
          </p:cNvPicPr>
          <p:nvPr/>
        </p:nvPicPr>
        <p:blipFill>
          <a:blip r:embed="rId3">
            <a:duotone>
              <a:prstClr val="black"/>
              <a:schemeClr val="accent3">
                <a:tint val="45000"/>
                <a:satMod val="400000"/>
              </a:schemeClr>
            </a:duotone>
            <a:lum contrast="40000"/>
          </a:blip>
          <a:stretch>
            <a:fillRect/>
          </a:stretch>
        </p:blipFill>
        <p:spPr>
          <a:xfrm>
            <a:off x="2549537" y="563100"/>
            <a:ext cx="4000528" cy="3946761"/>
          </a:xfrm>
          <a:prstGeom prst="donut">
            <a:avLst/>
          </a:prstGeom>
        </p:spPr>
      </p:pic>
      <p:pic>
        <p:nvPicPr>
          <p:cNvPr id="4" name="3 Imagen" descr="unnamed.png"/>
          <p:cNvPicPr>
            <a:picLocks noChangeAspect="1"/>
          </p:cNvPicPr>
          <p:nvPr/>
        </p:nvPicPr>
        <p:blipFill>
          <a:blip r:embed="rId3">
            <a:duotone>
              <a:schemeClr val="accent3">
                <a:shade val="45000"/>
                <a:satMod val="135000"/>
              </a:schemeClr>
              <a:prstClr val="white"/>
            </a:duotone>
            <a:lum contrast="40000"/>
          </a:blip>
          <a:stretch>
            <a:fillRect/>
          </a:stretch>
        </p:blipFill>
        <p:spPr>
          <a:xfrm rot="3242833">
            <a:off x="2710390" y="709478"/>
            <a:ext cx="3700458" cy="3818456"/>
          </a:xfrm>
          <a:prstGeom prst="donut">
            <a:avLst/>
          </a:prstGeom>
        </p:spPr>
      </p:pic>
      <p:sp>
        <p:nvSpPr>
          <p:cNvPr id="5" name="4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C3B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9" name="8 Imagen" descr="sHu6fXErd7clXtYgHltS_jk_T-E.png"/>
          <p:cNvPicPr>
            <a:picLocks noChangeAspect="1"/>
          </p:cNvPicPr>
          <p:nvPr/>
        </p:nvPicPr>
        <p:blipFill>
          <a:blip r:embed="rId2"/>
          <a:stretch>
            <a:fillRect/>
          </a:stretch>
        </p:blipFill>
        <p:spPr>
          <a:xfrm>
            <a:off x="1000100" y="-142894"/>
            <a:ext cx="7086628" cy="5691209"/>
          </a:xfrm>
          <a:prstGeom prst="rect">
            <a:avLst/>
          </a:prstGeom>
        </p:spPr>
      </p:pic>
      <p:sp>
        <p:nvSpPr>
          <p:cNvPr id="3" name="2 CuadroTexto"/>
          <p:cNvSpPr txBox="1"/>
          <p:nvPr/>
        </p:nvSpPr>
        <p:spPr>
          <a:xfrm>
            <a:off x="2143109" y="1928808"/>
            <a:ext cx="2571768" cy="1631216"/>
          </a:xfrm>
          <a:prstGeom prst="rect">
            <a:avLst/>
          </a:prstGeom>
          <a:noFill/>
        </p:spPr>
        <p:txBody>
          <a:bodyPr wrap="square" rtlCol="0">
            <a:spAutoFit/>
          </a:bodyPr>
          <a:lstStyle/>
          <a:p>
            <a:pPr algn="ctr"/>
            <a:r>
              <a:rPr lang="es-PE" dirty="0" smtClean="0">
                <a:solidFill>
                  <a:schemeClr val="bg1"/>
                </a:solidFill>
              </a:rPr>
              <a:t>“Si supiera que el mundo se acaba mañana, yo, hoy todavía, plantaría un árbol. “</a:t>
            </a:r>
          </a:p>
          <a:p>
            <a:endParaRPr lang="es-PE" sz="1400" i="1" dirty="0" smtClean="0">
              <a:solidFill>
                <a:schemeClr val="bg1"/>
              </a:solidFill>
            </a:endParaRPr>
          </a:p>
          <a:p>
            <a:r>
              <a:rPr lang="es-PE" sz="1400" i="1" dirty="0" smtClean="0">
                <a:solidFill>
                  <a:schemeClr val="bg1"/>
                </a:solidFill>
              </a:rPr>
              <a:t>-Martín </a:t>
            </a:r>
            <a:r>
              <a:rPr lang="es-PE" sz="1400" i="1" dirty="0" err="1" smtClean="0">
                <a:solidFill>
                  <a:schemeClr val="bg1"/>
                </a:solidFill>
              </a:rPr>
              <a:t>Luther</a:t>
            </a:r>
            <a:r>
              <a:rPr lang="es-PE" sz="1400" i="1" dirty="0" smtClean="0">
                <a:solidFill>
                  <a:schemeClr val="bg1"/>
                </a:solidFill>
              </a:rPr>
              <a:t> King-</a:t>
            </a:r>
            <a:endParaRPr lang="es-PE" sz="1400" dirty="0" smtClean="0">
              <a:solidFill>
                <a:schemeClr val="bg1"/>
              </a:solidFill>
            </a:endParaRPr>
          </a:p>
          <a:p>
            <a:endParaRPr lang="es-PE" dirty="0">
              <a:solidFill>
                <a:schemeClr val="bg1"/>
              </a:solidFill>
            </a:endParaRPr>
          </a:p>
        </p:txBody>
      </p:sp>
      <p:sp>
        <p:nvSpPr>
          <p:cNvPr id="4" name="3 Rectángulo"/>
          <p:cNvSpPr/>
          <p:nvPr/>
        </p:nvSpPr>
        <p:spPr>
          <a:xfrm>
            <a:off x="42859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4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28677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57252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6d2f23a2cf5dcf38ccb3bfb3b37db4b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69393"/>
            <a:ext cx="2330870" cy="696521"/>
          </a:xfrm>
          <a:prstGeom prst="rect">
            <a:avLst/>
          </a:prstGeom>
          <a:effectLst>
            <a:reflection blurRad="6350" stA="50000" endA="300" endPos="90000" dir="5400000" sy="-100000" algn="bl" rotWithShape="0"/>
          </a:effectLst>
        </p:spPr>
      </p:pic>
      <p:pic>
        <p:nvPicPr>
          <p:cNvPr id="5" name="4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0"/>
            <a:ext cx="2643206" cy="765914"/>
          </a:xfrm>
          <a:prstGeom prst="rect">
            <a:avLst/>
          </a:prstGeom>
          <a:effectLst>
            <a:reflection blurRad="6350" stA="50000" endA="300" endPos="90000" dir="5400000" sy="-100000" algn="bl" rotWithShape="0"/>
          </a:effectLst>
        </p:spPr>
      </p:pic>
      <p:pic>
        <p:nvPicPr>
          <p:cNvPr id="6" name="5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337267"/>
            <a:ext cx="2330870" cy="696521"/>
          </a:xfrm>
          <a:prstGeom prst="rect">
            <a:avLst/>
          </a:prstGeom>
          <a:effectLst>
            <a:reflection blurRad="6350" stA="50000" endA="300" endPos="90000" dir="5400000" sy="-100000" algn="bl" rotWithShape="0"/>
          </a:effectLst>
        </p:spPr>
      </p:pic>
      <p:pic>
        <p:nvPicPr>
          <p:cNvPr id="7" name="6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267874"/>
            <a:ext cx="2643206" cy="765914"/>
          </a:xfrm>
          <a:prstGeom prst="rect">
            <a:avLst/>
          </a:prstGeom>
          <a:effectLst>
            <a:reflection blurRad="6350" stA="50000" endA="300" endPos="90000" dir="5400000" sy="-100000" algn="bl" rotWithShape="0"/>
          </a:effectLst>
        </p:spPr>
      </p:pic>
      <p:pic>
        <p:nvPicPr>
          <p:cNvPr id="8" name="7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712335"/>
            <a:ext cx="2330870" cy="696521"/>
          </a:xfrm>
          <a:prstGeom prst="rect">
            <a:avLst/>
          </a:prstGeom>
          <a:effectLst>
            <a:reflection blurRad="6350" stA="50000" endA="300" endPos="90000" dir="5400000" sy="-100000" algn="bl" rotWithShape="0"/>
          </a:effectLst>
        </p:spPr>
      </p:pic>
      <p:pic>
        <p:nvPicPr>
          <p:cNvPr id="9" name="8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642942"/>
            <a:ext cx="2643206" cy="765914"/>
          </a:xfrm>
          <a:prstGeom prst="rect">
            <a:avLst/>
          </a:prstGeom>
          <a:effectLst>
            <a:reflection blurRad="6350" stA="50000" endA="300" endPos="90000" dir="5400000" sy="-100000" algn="bl" rotWithShape="0"/>
          </a:effectLst>
        </p:spPr>
      </p:pic>
      <p:pic>
        <p:nvPicPr>
          <p:cNvPr id="10" name="9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980209"/>
            <a:ext cx="2330870" cy="696521"/>
          </a:xfrm>
          <a:prstGeom prst="rect">
            <a:avLst/>
          </a:prstGeom>
          <a:effectLst>
            <a:reflection blurRad="6350" stA="50000" endA="300" endPos="90000" dir="5400000" sy="-100000" algn="bl" rotWithShape="0"/>
          </a:effectLst>
        </p:spPr>
      </p:pic>
      <p:pic>
        <p:nvPicPr>
          <p:cNvPr id="11" name="10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910816"/>
            <a:ext cx="2643206" cy="765914"/>
          </a:xfrm>
          <a:prstGeom prst="rect">
            <a:avLst/>
          </a:prstGeom>
          <a:effectLst>
            <a:reflection blurRad="6350" stA="50000" endA="300" endPos="90000" dir="5400000" sy="-100000" algn="bl" rotWithShape="0"/>
          </a:effectLst>
        </p:spPr>
      </p:pic>
      <p:pic>
        <p:nvPicPr>
          <p:cNvPr id="12" name="11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1248120"/>
            <a:ext cx="2330870" cy="696521"/>
          </a:xfrm>
          <a:prstGeom prst="rect">
            <a:avLst/>
          </a:prstGeom>
          <a:effectLst>
            <a:reflection blurRad="6350" stA="50000" endA="300" endPos="90000" dir="5400000" sy="-100000" algn="bl" rotWithShape="0"/>
          </a:effectLst>
        </p:spPr>
      </p:pic>
      <p:pic>
        <p:nvPicPr>
          <p:cNvPr id="13" name="12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1178727"/>
            <a:ext cx="2643206" cy="765914"/>
          </a:xfrm>
          <a:prstGeom prst="rect">
            <a:avLst/>
          </a:prstGeom>
          <a:effectLst>
            <a:reflection blurRad="6350" stA="50000" endA="300" endPos="90000" dir="5400000" sy="-100000" algn="bl" rotWithShape="0"/>
          </a:effectLst>
        </p:spPr>
      </p:pic>
      <p:pic>
        <p:nvPicPr>
          <p:cNvPr id="14" name="13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1515994"/>
            <a:ext cx="2330870" cy="696521"/>
          </a:xfrm>
          <a:prstGeom prst="rect">
            <a:avLst/>
          </a:prstGeom>
          <a:effectLst>
            <a:reflection blurRad="6350" stA="50000" endA="300" endPos="90000" dir="5400000" sy="-100000" algn="bl" rotWithShape="0"/>
          </a:effectLst>
        </p:spPr>
      </p:pic>
      <p:pic>
        <p:nvPicPr>
          <p:cNvPr id="15" name="14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1446601"/>
            <a:ext cx="2643206" cy="765914"/>
          </a:xfrm>
          <a:prstGeom prst="rect">
            <a:avLst/>
          </a:prstGeom>
          <a:effectLst>
            <a:reflection blurRad="6350" stA="50000" endA="300" endPos="90000" dir="5400000" sy="-100000" algn="bl" rotWithShape="0"/>
          </a:effectLst>
        </p:spPr>
      </p:pic>
      <p:pic>
        <p:nvPicPr>
          <p:cNvPr id="16" name="15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1891062"/>
            <a:ext cx="2330870" cy="696521"/>
          </a:xfrm>
          <a:prstGeom prst="rect">
            <a:avLst/>
          </a:prstGeom>
          <a:effectLst>
            <a:reflection blurRad="6350" stA="50000" endA="300" endPos="90000" dir="5400000" sy="-100000" algn="bl" rotWithShape="0"/>
          </a:effectLst>
        </p:spPr>
      </p:pic>
      <p:pic>
        <p:nvPicPr>
          <p:cNvPr id="17" name="16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1821669"/>
            <a:ext cx="2643206" cy="765914"/>
          </a:xfrm>
          <a:prstGeom prst="rect">
            <a:avLst/>
          </a:prstGeom>
          <a:effectLst>
            <a:reflection blurRad="6350" stA="50000" endA="300" endPos="90000" dir="5400000" sy="-100000" algn="bl" rotWithShape="0"/>
          </a:effectLst>
        </p:spPr>
      </p:pic>
      <p:pic>
        <p:nvPicPr>
          <p:cNvPr id="18" name="17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2158936"/>
            <a:ext cx="2330870" cy="696521"/>
          </a:xfrm>
          <a:prstGeom prst="rect">
            <a:avLst/>
          </a:prstGeom>
          <a:effectLst>
            <a:reflection blurRad="6350" stA="50000" endA="300" endPos="90000" dir="5400000" sy="-100000" algn="bl" rotWithShape="0"/>
          </a:effectLst>
        </p:spPr>
      </p:pic>
      <p:pic>
        <p:nvPicPr>
          <p:cNvPr id="19" name="18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2089543"/>
            <a:ext cx="2643206" cy="765914"/>
          </a:xfrm>
          <a:prstGeom prst="rect">
            <a:avLst/>
          </a:prstGeom>
          <a:effectLst>
            <a:reflection blurRad="6350" stA="50000" endA="300" endPos="90000" dir="5400000" sy="-100000" algn="bl" rotWithShape="0"/>
          </a:effectLst>
        </p:spPr>
      </p:pic>
      <p:pic>
        <p:nvPicPr>
          <p:cNvPr id="20" name="19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2426847"/>
            <a:ext cx="2330870" cy="696521"/>
          </a:xfrm>
          <a:prstGeom prst="rect">
            <a:avLst/>
          </a:prstGeom>
          <a:effectLst>
            <a:reflection blurRad="6350" stA="50000" endA="300" endPos="90000" dir="5400000" sy="-100000" algn="bl" rotWithShape="0"/>
          </a:effectLst>
        </p:spPr>
      </p:pic>
      <p:pic>
        <p:nvPicPr>
          <p:cNvPr id="21" name="20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2357454"/>
            <a:ext cx="2643206" cy="765914"/>
          </a:xfrm>
          <a:prstGeom prst="rect">
            <a:avLst/>
          </a:prstGeom>
          <a:effectLst>
            <a:reflection blurRad="6350" stA="50000" endA="300" endPos="90000" dir="5400000" sy="-100000" algn="bl" rotWithShape="0"/>
          </a:effectLst>
        </p:spPr>
      </p:pic>
      <p:pic>
        <p:nvPicPr>
          <p:cNvPr id="22" name="21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2694721"/>
            <a:ext cx="2330870" cy="696521"/>
          </a:xfrm>
          <a:prstGeom prst="rect">
            <a:avLst/>
          </a:prstGeom>
          <a:effectLst>
            <a:reflection blurRad="6350" stA="50000" endA="300" endPos="90000" dir="5400000" sy="-100000" algn="bl" rotWithShape="0"/>
          </a:effectLst>
        </p:spPr>
      </p:pic>
      <p:pic>
        <p:nvPicPr>
          <p:cNvPr id="23" name="22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2625328"/>
            <a:ext cx="2643206" cy="765914"/>
          </a:xfrm>
          <a:prstGeom prst="rect">
            <a:avLst/>
          </a:prstGeom>
          <a:effectLst>
            <a:reflection blurRad="6350" stA="50000" endA="300" endPos="90000" dir="5400000" sy="-100000" algn="bl" rotWithShape="0"/>
          </a:effectLst>
        </p:spPr>
      </p:pic>
      <p:pic>
        <p:nvPicPr>
          <p:cNvPr id="24" name="23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3016192"/>
            <a:ext cx="2330870" cy="696521"/>
          </a:xfrm>
          <a:prstGeom prst="rect">
            <a:avLst/>
          </a:prstGeom>
          <a:effectLst>
            <a:reflection blurRad="6350" stA="50000" endA="300" endPos="90000" dir="5400000" sy="-100000" algn="bl" rotWithShape="0"/>
          </a:effectLst>
        </p:spPr>
      </p:pic>
      <p:pic>
        <p:nvPicPr>
          <p:cNvPr id="25" name="24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2946799"/>
            <a:ext cx="2643206" cy="765914"/>
          </a:xfrm>
          <a:prstGeom prst="rect">
            <a:avLst/>
          </a:prstGeom>
          <a:effectLst>
            <a:reflection blurRad="6350" stA="50000" endA="300" endPos="90000" dir="5400000" sy="-100000" algn="bl" rotWithShape="0"/>
          </a:effectLst>
        </p:spPr>
      </p:pic>
      <p:pic>
        <p:nvPicPr>
          <p:cNvPr id="26" name="25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85984" y="3337663"/>
            <a:ext cx="2330870" cy="696521"/>
          </a:xfrm>
          <a:prstGeom prst="rect">
            <a:avLst/>
          </a:prstGeom>
          <a:effectLst>
            <a:reflection blurRad="6350" stA="50000" endA="300" endPos="90000" dir="5400000" sy="-100000" algn="bl" rotWithShape="0"/>
          </a:effectLst>
        </p:spPr>
      </p:pic>
      <p:pic>
        <p:nvPicPr>
          <p:cNvPr id="27" name="26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714876" y="3268270"/>
            <a:ext cx="2643206" cy="765914"/>
          </a:xfrm>
          <a:prstGeom prst="rect">
            <a:avLst/>
          </a:prstGeom>
          <a:effectLst>
            <a:reflection blurRad="6350" stA="50000" endA="300" endPos="90000" dir="5400000" sy="-100000" algn="bl" rotWithShape="0"/>
          </a:effectLst>
        </p:spPr>
      </p:pic>
      <p:pic>
        <p:nvPicPr>
          <p:cNvPr id="28" name="27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14546" y="3551995"/>
            <a:ext cx="2330870" cy="696521"/>
          </a:xfrm>
          <a:prstGeom prst="rect">
            <a:avLst/>
          </a:prstGeom>
          <a:effectLst>
            <a:reflection blurRad="6350" stA="50000" endA="300" endPos="90000" dir="5400000" sy="-100000" algn="bl" rotWithShape="0"/>
          </a:effectLst>
        </p:spPr>
      </p:pic>
      <p:pic>
        <p:nvPicPr>
          <p:cNvPr id="29" name="28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643438" y="3482602"/>
            <a:ext cx="2643206" cy="765914"/>
          </a:xfrm>
          <a:prstGeom prst="rect">
            <a:avLst/>
          </a:prstGeom>
          <a:effectLst>
            <a:reflection blurRad="6350" stA="50000" endA="300" endPos="90000" dir="5400000" sy="-100000" algn="bl" rotWithShape="0"/>
          </a:effectLst>
        </p:spPr>
      </p:pic>
      <p:pic>
        <p:nvPicPr>
          <p:cNvPr id="30" name="29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14546" y="3819870"/>
            <a:ext cx="2330870" cy="696521"/>
          </a:xfrm>
          <a:prstGeom prst="rect">
            <a:avLst/>
          </a:prstGeom>
          <a:effectLst>
            <a:reflection blurRad="6350" stA="50000" endA="300" endPos="90000" dir="5400000" sy="-100000" algn="bl" rotWithShape="0"/>
          </a:effectLst>
        </p:spPr>
      </p:pic>
      <p:pic>
        <p:nvPicPr>
          <p:cNvPr id="31" name="30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643438" y="3750477"/>
            <a:ext cx="2643206" cy="765914"/>
          </a:xfrm>
          <a:prstGeom prst="rect">
            <a:avLst/>
          </a:prstGeom>
          <a:effectLst>
            <a:reflection blurRad="6350" stA="50000" endA="300" endPos="90000" dir="5400000" sy="-100000" algn="bl" rotWithShape="0"/>
          </a:effectLst>
        </p:spPr>
      </p:pic>
      <p:pic>
        <p:nvPicPr>
          <p:cNvPr id="32" name="31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214546" y="4087762"/>
            <a:ext cx="2330870" cy="696521"/>
          </a:xfrm>
          <a:prstGeom prst="rect">
            <a:avLst/>
          </a:prstGeom>
          <a:effectLst>
            <a:reflection blurRad="6350" stA="50000" endA="300" endPos="90000" dir="5400000" sy="-100000" algn="bl" rotWithShape="0"/>
          </a:effectLst>
        </p:spPr>
      </p:pic>
      <p:pic>
        <p:nvPicPr>
          <p:cNvPr id="33" name="32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643438" y="4018369"/>
            <a:ext cx="2643206" cy="765914"/>
          </a:xfrm>
          <a:prstGeom prst="rect">
            <a:avLst/>
          </a:prstGeom>
          <a:effectLst>
            <a:reflection blurRad="6350" stA="50000" endA="300" endPos="90000" dir="5400000" sy="-100000" algn="bl" rotWithShape="0"/>
          </a:effectLst>
        </p:spPr>
      </p:pic>
      <p:pic>
        <p:nvPicPr>
          <p:cNvPr id="34" name="33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a:off x="2143108" y="4302076"/>
            <a:ext cx="2330870" cy="696521"/>
          </a:xfrm>
          <a:prstGeom prst="rect">
            <a:avLst/>
          </a:prstGeom>
          <a:effectLst>
            <a:reflection blurRad="6350" stA="50000" endA="300" endPos="90000" dir="5400000" sy="-100000" algn="bl" rotWithShape="0"/>
          </a:effectLst>
        </p:spPr>
      </p:pic>
      <p:pic>
        <p:nvPicPr>
          <p:cNvPr id="35" name="34 Imagen" descr="fio de luz 81.png"/>
          <p:cNvPicPr>
            <a:picLocks noChangeAspect="1"/>
          </p:cNvPicPr>
          <p:nvPr/>
        </p:nvPicPr>
        <p:blipFill>
          <a:blip r:embed="rId3">
            <a:duotone>
              <a:schemeClr val="accent6">
                <a:shade val="45000"/>
                <a:satMod val="135000"/>
              </a:schemeClr>
              <a:prstClr val="white"/>
            </a:duotone>
            <a:lum contrast="40000"/>
          </a:blip>
          <a:stretch>
            <a:fillRect/>
          </a:stretch>
        </p:blipFill>
        <p:spPr>
          <a:xfrm flipH="1">
            <a:off x="4643438" y="4232683"/>
            <a:ext cx="2643206" cy="765914"/>
          </a:xfrm>
          <a:prstGeom prst="rect">
            <a:avLst/>
          </a:prstGeom>
          <a:effectLst>
            <a:reflection blurRad="6350" stA="50000" endA="300" endPos="90000" dir="5400000" sy="-100000" algn="bl" rotWithShape="0"/>
          </a:effectLst>
        </p:spPr>
      </p:pic>
      <p:sp>
        <p:nvSpPr>
          <p:cNvPr id="36" name="35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xit" presetSubtype="2" fill="hold" nodeType="withEffect">
                                  <p:stCondLst>
                                    <p:cond delay="0"/>
                                  </p:stCondLst>
                                  <p:childTnLst>
                                    <p:anim calcmode="lin" valueType="num">
                                      <p:cBhvr additive="base">
                                        <p:cTn id="8" dur="3000"/>
                                        <p:tgtEl>
                                          <p:spTgt spid="4"/>
                                        </p:tgtEl>
                                        <p:attrNameLst>
                                          <p:attrName>ppt_x</p:attrName>
                                        </p:attrNameLst>
                                      </p:cBhvr>
                                      <p:tavLst>
                                        <p:tav tm="0">
                                          <p:val>
                                            <p:strVal val="ppt_x"/>
                                          </p:val>
                                        </p:tav>
                                        <p:tav tm="100000">
                                          <p:val>
                                            <p:strVal val="1+ppt_w/2"/>
                                          </p:val>
                                        </p:tav>
                                      </p:tavLst>
                                    </p:anim>
                                    <p:anim calcmode="lin" valueType="num">
                                      <p:cBhvr additive="base">
                                        <p:cTn id="9" dur="3000"/>
                                        <p:tgtEl>
                                          <p:spTgt spid="4"/>
                                        </p:tgtEl>
                                        <p:attrNameLst>
                                          <p:attrName>ppt_y</p:attrName>
                                        </p:attrNameLst>
                                      </p:cBhvr>
                                      <p:tavLst>
                                        <p:tav tm="0">
                                          <p:val>
                                            <p:strVal val="ppt_y"/>
                                          </p:val>
                                        </p:tav>
                                        <p:tav tm="100000">
                                          <p:val>
                                            <p:strVal val="ppt_y"/>
                                          </p:val>
                                        </p:tav>
                                      </p:tavLst>
                                    </p:anim>
                                    <p:set>
                                      <p:cBhvr>
                                        <p:cTn id="10" dur="1" fill="hold">
                                          <p:stCondLst>
                                            <p:cond delay="2999"/>
                                          </p:stCondLst>
                                        </p:cTn>
                                        <p:tgtEl>
                                          <p:spTgt spid="4"/>
                                        </p:tgtEl>
                                        <p:attrNameLst>
                                          <p:attrName>style.visibility</p:attrName>
                                        </p:attrNameLst>
                                      </p:cBhvr>
                                      <p:to>
                                        <p:strVal val="hidden"/>
                                      </p:to>
                                    </p:set>
                                  </p:childTnLst>
                                </p:cTn>
                              </p:par>
                              <p:par>
                                <p:cTn id="11" presetID="2" presetClass="exit" presetSubtype="2" fill="hold" nodeType="withEffect">
                                  <p:stCondLst>
                                    <p:cond delay="0"/>
                                  </p:stCondLst>
                                  <p:childTnLst>
                                    <p:anim calcmode="lin" valueType="num">
                                      <p:cBhvr additive="base">
                                        <p:cTn id="12" dur="3000"/>
                                        <p:tgtEl>
                                          <p:spTgt spid="6"/>
                                        </p:tgtEl>
                                        <p:attrNameLst>
                                          <p:attrName>ppt_x</p:attrName>
                                        </p:attrNameLst>
                                      </p:cBhvr>
                                      <p:tavLst>
                                        <p:tav tm="0">
                                          <p:val>
                                            <p:strVal val="ppt_x"/>
                                          </p:val>
                                        </p:tav>
                                        <p:tav tm="100000">
                                          <p:val>
                                            <p:strVal val="1+ppt_w/2"/>
                                          </p:val>
                                        </p:tav>
                                      </p:tavLst>
                                    </p:anim>
                                    <p:anim calcmode="lin" valueType="num">
                                      <p:cBhvr additive="base">
                                        <p:cTn id="13" dur="3000"/>
                                        <p:tgtEl>
                                          <p:spTgt spid="6"/>
                                        </p:tgtEl>
                                        <p:attrNameLst>
                                          <p:attrName>ppt_y</p:attrName>
                                        </p:attrNameLst>
                                      </p:cBhvr>
                                      <p:tavLst>
                                        <p:tav tm="0">
                                          <p:val>
                                            <p:strVal val="ppt_y"/>
                                          </p:val>
                                        </p:tav>
                                        <p:tav tm="100000">
                                          <p:val>
                                            <p:strVal val="ppt_y"/>
                                          </p:val>
                                        </p:tav>
                                      </p:tavLst>
                                    </p:anim>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1+ppt_w/2"/>
                                          </p:val>
                                        </p:tav>
                                      </p:tavLst>
                                    </p:anim>
                                    <p:anim calcmode="lin" valueType="num">
                                      <p:cBhvr additive="base">
                                        <p:cTn id="17" dur="3000"/>
                                        <p:tgtEl>
                                          <p:spTgt spid="8"/>
                                        </p:tgtEl>
                                        <p:attrNameLst>
                                          <p:attrName>ppt_y</p:attrName>
                                        </p:attrNameLst>
                                      </p:cBhvr>
                                      <p:tavLst>
                                        <p:tav tm="0">
                                          <p:val>
                                            <p:strVal val="ppt_y"/>
                                          </p:val>
                                        </p:tav>
                                        <p:tav tm="100000">
                                          <p:val>
                                            <p:strVal val="ppt_y"/>
                                          </p:val>
                                        </p:tav>
                                      </p:tavLst>
                                    </p:anim>
                                    <p:set>
                                      <p:cBhvr>
                                        <p:cTn id="18" dur="1" fill="hold">
                                          <p:stCondLst>
                                            <p:cond delay="2999"/>
                                          </p:stCondLst>
                                        </p:cTn>
                                        <p:tgtEl>
                                          <p:spTgt spid="8"/>
                                        </p:tgtEl>
                                        <p:attrNameLst>
                                          <p:attrName>style.visibility</p:attrName>
                                        </p:attrNameLst>
                                      </p:cBhvr>
                                      <p:to>
                                        <p:strVal val="hidden"/>
                                      </p:to>
                                    </p:set>
                                  </p:childTnLst>
                                </p:cTn>
                              </p:par>
                              <p:par>
                                <p:cTn id="19" presetID="2" presetClass="exit" presetSubtype="2" fill="hold" nodeType="withEffect">
                                  <p:stCondLst>
                                    <p:cond delay="0"/>
                                  </p:stCondLst>
                                  <p:childTnLst>
                                    <p:anim calcmode="lin" valueType="num">
                                      <p:cBhvr additive="base">
                                        <p:cTn id="20" dur="3000"/>
                                        <p:tgtEl>
                                          <p:spTgt spid="10"/>
                                        </p:tgtEl>
                                        <p:attrNameLst>
                                          <p:attrName>ppt_x</p:attrName>
                                        </p:attrNameLst>
                                      </p:cBhvr>
                                      <p:tavLst>
                                        <p:tav tm="0">
                                          <p:val>
                                            <p:strVal val="ppt_x"/>
                                          </p:val>
                                        </p:tav>
                                        <p:tav tm="100000">
                                          <p:val>
                                            <p:strVal val="1+ppt_w/2"/>
                                          </p:val>
                                        </p:tav>
                                      </p:tavLst>
                                    </p:anim>
                                    <p:anim calcmode="lin" valueType="num">
                                      <p:cBhvr additive="base">
                                        <p:cTn id="21" dur="3000"/>
                                        <p:tgtEl>
                                          <p:spTgt spid="10"/>
                                        </p:tgtEl>
                                        <p:attrNameLst>
                                          <p:attrName>ppt_y</p:attrName>
                                        </p:attrNameLst>
                                      </p:cBhvr>
                                      <p:tavLst>
                                        <p:tav tm="0">
                                          <p:val>
                                            <p:strVal val="ppt_y"/>
                                          </p:val>
                                        </p:tav>
                                        <p:tav tm="100000">
                                          <p:val>
                                            <p:strVal val="ppt_y"/>
                                          </p:val>
                                        </p:tav>
                                      </p:tavLst>
                                    </p:anim>
                                    <p:set>
                                      <p:cBhvr>
                                        <p:cTn id="22" dur="1" fill="hold">
                                          <p:stCondLst>
                                            <p:cond delay="2999"/>
                                          </p:stCondLst>
                                        </p:cTn>
                                        <p:tgtEl>
                                          <p:spTgt spid="10"/>
                                        </p:tgtEl>
                                        <p:attrNameLst>
                                          <p:attrName>style.visibility</p:attrName>
                                        </p:attrNameLst>
                                      </p:cBhvr>
                                      <p:to>
                                        <p:strVal val="hidden"/>
                                      </p:to>
                                    </p:set>
                                  </p:childTnLst>
                                </p:cTn>
                              </p:par>
                              <p:par>
                                <p:cTn id="23" presetID="2" presetClass="exit" presetSubtype="2" fill="hold" nodeType="withEffect">
                                  <p:stCondLst>
                                    <p:cond delay="0"/>
                                  </p:stCondLst>
                                  <p:childTnLst>
                                    <p:anim calcmode="lin" valueType="num">
                                      <p:cBhvr additive="base">
                                        <p:cTn id="24" dur="3000"/>
                                        <p:tgtEl>
                                          <p:spTgt spid="12"/>
                                        </p:tgtEl>
                                        <p:attrNameLst>
                                          <p:attrName>ppt_x</p:attrName>
                                        </p:attrNameLst>
                                      </p:cBhvr>
                                      <p:tavLst>
                                        <p:tav tm="0">
                                          <p:val>
                                            <p:strVal val="ppt_x"/>
                                          </p:val>
                                        </p:tav>
                                        <p:tav tm="100000">
                                          <p:val>
                                            <p:strVal val="1+ppt_w/2"/>
                                          </p:val>
                                        </p:tav>
                                      </p:tavLst>
                                    </p:anim>
                                    <p:anim calcmode="lin" valueType="num">
                                      <p:cBhvr additive="base">
                                        <p:cTn id="25" dur="3000"/>
                                        <p:tgtEl>
                                          <p:spTgt spid="12"/>
                                        </p:tgtEl>
                                        <p:attrNameLst>
                                          <p:attrName>ppt_y</p:attrName>
                                        </p:attrNameLst>
                                      </p:cBhvr>
                                      <p:tavLst>
                                        <p:tav tm="0">
                                          <p:val>
                                            <p:strVal val="ppt_y"/>
                                          </p:val>
                                        </p:tav>
                                        <p:tav tm="100000">
                                          <p:val>
                                            <p:strVal val="ppt_y"/>
                                          </p:val>
                                        </p:tav>
                                      </p:tavLst>
                                    </p:anim>
                                    <p:set>
                                      <p:cBhvr>
                                        <p:cTn id="26" dur="1" fill="hold">
                                          <p:stCondLst>
                                            <p:cond delay="2999"/>
                                          </p:stCondLst>
                                        </p:cTn>
                                        <p:tgtEl>
                                          <p:spTgt spid="12"/>
                                        </p:tgtEl>
                                        <p:attrNameLst>
                                          <p:attrName>style.visibility</p:attrName>
                                        </p:attrNameLst>
                                      </p:cBhvr>
                                      <p:to>
                                        <p:strVal val="hidden"/>
                                      </p:to>
                                    </p:set>
                                  </p:childTnLst>
                                </p:cTn>
                              </p:par>
                              <p:par>
                                <p:cTn id="27" presetID="2" presetClass="exit" presetSubtype="2" fill="hold" nodeType="withEffect">
                                  <p:stCondLst>
                                    <p:cond delay="0"/>
                                  </p:stCondLst>
                                  <p:childTnLst>
                                    <p:anim calcmode="lin" valueType="num">
                                      <p:cBhvr additive="base">
                                        <p:cTn id="28" dur="3000"/>
                                        <p:tgtEl>
                                          <p:spTgt spid="14"/>
                                        </p:tgtEl>
                                        <p:attrNameLst>
                                          <p:attrName>ppt_x</p:attrName>
                                        </p:attrNameLst>
                                      </p:cBhvr>
                                      <p:tavLst>
                                        <p:tav tm="0">
                                          <p:val>
                                            <p:strVal val="ppt_x"/>
                                          </p:val>
                                        </p:tav>
                                        <p:tav tm="100000">
                                          <p:val>
                                            <p:strVal val="1+ppt_w/2"/>
                                          </p:val>
                                        </p:tav>
                                      </p:tavLst>
                                    </p:anim>
                                    <p:anim calcmode="lin" valueType="num">
                                      <p:cBhvr additive="base">
                                        <p:cTn id="29" dur="3000"/>
                                        <p:tgtEl>
                                          <p:spTgt spid="14"/>
                                        </p:tgtEl>
                                        <p:attrNameLst>
                                          <p:attrName>ppt_y</p:attrName>
                                        </p:attrNameLst>
                                      </p:cBhvr>
                                      <p:tavLst>
                                        <p:tav tm="0">
                                          <p:val>
                                            <p:strVal val="ppt_y"/>
                                          </p:val>
                                        </p:tav>
                                        <p:tav tm="100000">
                                          <p:val>
                                            <p:strVal val="ppt_y"/>
                                          </p:val>
                                        </p:tav>
                                      </p:tavLst>
                                    </p:anim>
                                    <p:set>
                                      <p:cBhvr>
                                        <p:cTn id="30" dur="1" fill="hold">
                                          <p:stCondLst>
                                            <p:cond delay="2999"/>
                                          </p:stCondLst>
                                        </p:cTn>
                                        <p:tgtEl>
                                          <p:spTgt spid="14"/>
                                        </p:tgtEl>
                                        <p:attrNameLst>
                                          <p:attrName>style.visibility</p:attrName>
                                        </p:attrNameLst>
                                      </p:cBhvr>
                                      <p:to>
                                        <p:strVal val="hidden"/>
                                      </p:to>
                                    </p:set>
                                  </p:childTnLst>
                                </p:cTn>
                              </p:par>
                              <p:par>
                                <p:cTn id="31" presetID="2" presetClass="exit" presetSubtype="2" fill="hold" nodeType="withEffect">
                                  <p:stCondLst>
                                    <p:cond delay="0"/>
                                  </p:stCondLst>
                                  <p:childTnLst>
                                    <p:anim calcmode="lin" valueType="num">
                                      <p:cBhvr additive="base">
                                        <p:cTn id="32" dur="3000"/>
                                        <p:tgtEl>
                                          <p:spTgt spid="16"/>
                                        </p:tgtEl>
                                        <p:attrNameLst>
                                          <p:attrName>ppt_x</p:attrName>
                                        </p:attrNameLst>
                                      </p:cBhvr>
                                      <p:tavLst>
                                        <p:tav tm="0">
                                          <p:val>
                                            <p:strVal val="ppt_x"/>
                                          </p:val>
                                        </p:tav>
                                        <p:tav tm="100000">
                                          <p:val>
                                            <p:strVal val="1+ppt_w/2"/>
                                          </p:val>
                                        </p:tav>
                                      </p:tavLst>
                                    </p:anim>
                                    <p:anim calcmode="lin" valueType="num">
                                      <p:cBhvr additive="base">
                                        <p:cTn id="33" dur="3000"/>
                                        <p:tgtEl>
                                          <p:spTgt spid="16"/>
                                        </p:tgtEl>
                                        <p:attrNameLst>
                                          <p:attrName>ppt_y</p:attrName>
                                        </p:attrNameLst>
                                      </p:cBhvr>
                                      <p:tavLst>
                                        <p:tav tm="0">
                                          <p:val>
                                            <p:strVal val="ppt_y"/>
                                          </p:val>
                                        </p:tav>
                                        <p:tav tm="100000">
                                          <p:val>
                                            <p:strVal val="ppt_y"/>
                                          </p:val>
                                        </p:tav>
                                      </p:tavLst>
                                    </p:anim>
                                    <p:set>
                                      <p:cBhvr>
                                        <p:cTn id="34" dur="1" fill="hold">
                                          <p:stCondLst>
                                            <p:cond delay="2999"/>
                                          </p:stCondLst>
                                        </p:cTn>
                                        <p:tgtEl>
                                          <p:spTgt spid="16"/>
                                        </p:tgtEl>
                                        <p:attrNameLst>
                                          <p:attrName>style.visibility</p:attrName>
                                        </p:attrNameLst>
                                      </p:cBhvr>
                                      <p:to>
                                        <p:strVal val="hidden"/>
                                      </p:to>
                                    </p:set>
                                  </p:childTnLst>
                                </p:cTn>
                              </p:par>
                              <p:par>
                                <p:cTn id="35" presetID="2" presetClass="exit" presetSubtype="2" fill="hold" nodeType="withEffect">
                                  <p:stCondLst>
                                    <p:cond delay="0"/>
                                  </p:stCondLst>
                                  <p:childTnLst>
                                    <p:anim calcmode="lin" valueType="num">
                                      <p:cBhvr additive="base">
                                        <p:cTn id="36" dur="3000"/>
                                        <p:tgtEl>
                                          <p:spTgt spid="18"/>
                                        </p:tgtEl>
                                        <p:attrNameLst>
                                          <p:attrName>ppt_x</p:attrName>
                                        </p:attrNameLst>
                                      </p:cBhvr>
                                      <p:tavLst>
                                        <p:tav tm="0">
                                          <p:val>
                                            <p:strVal val="ppt_x"/>
                                          </p:val>
                                        </p:tav>
                                        <p:tav tm="100000">
                                          <p:val>
                                            <p:strVal val="1+ppt_w/2"/>
                                          </p:val>
                                        </p:tav>
                                      </p:tavLst>
                                    </p:anim>
                                    <p:anim calcmode="lin" valueType="num">
                                      <p:cBhvr additive="base">
                                        <p:cTn id="37" dur="3000"/>
                                        <p:tgtEl>
                                          <p:spTgt spid="18"/>
                                        </p:tgtEl>
                                        <p:attrNameLst>
                                          <p:attrName>ppt_y</p:attrName>
                                        </p:attrNameLst>
                                      </p:cBhvr>
                                      <p:tavLst>
                                        <p:tav tm="0">
                                          <p:val>
                                            <p:strVal val="ppt_y"/>
                                          </p:val>
                                        </p:tav>
                                        <p:tav tm="100000">
                                          <p:val>
                                            <p:strVal val="ppt_y"/>
                                          </p:val>
                                        </p:tav>
                                      </p:tavLst>
                                    </p:anim>
                                    <p:set>
                                      <p:cBhvr>
                                        <p:cTn id="38" dur="1" fill="hold">
                                          <p:stCondLst>
                                            <p:cond delay="2999"/>
                                          </p:stCondLst>
                                        </p:cTn>
                                        <p:tgtEl>
                                          <p:spTgt spid="18"/>
                                        </p:tgtEl>
                                        <p:attrNameLst>
                                          <p:attrName>style.visibility</p:attrName>
                                        </p:attrNameLst>
                                      </p:cBhvr>
                                      <p:to>
                                        <p:strVal val="hidden"/>
                                      </p:to>
                                    </p:set>
                                  </p:childTnLst>
                                </p:cTn>
                              </p:par>
                              <p:par>
                                <p:cTn id="39" presetID="2" presetClass="exit" presetSubtype="2" fill="hold" nodeType="withEffect">
                                  <p:stCondLst>
                                    <p:cond delay="0"/>
                                  </p:stCondLst>
                                  <p:childTnLst>
                                    <p:anim calcmode="lin" valueType="num">
                                      <p:cBhvr additive="base">
                                        <p:cTn id="40" dur="3000"/>
                                        <p:tgtEl>
                                          <p:spTgt spid="20"/>
                                        </p:tgtEl>
                                        <p:attrNameLst>
                                          <p:attrName>ppt_x</p:attrName>
                                        </p:attrNameLst>
                                      </p:cBhvr>
                                      <p:tavLst>
                                        <p:tav tm="0">
                                          <p:val>
                                            <p:strVal val="ppt_x"/>
                                          </p:val>
                                        </p:tav>
                                        <p:tav tm="100000">
                                          <p:val>
                                            <p:strVal val="1+ppt_w/2"/>
                                          </p:val>
                                        </p:tav>
                                      </p:tavLst>
                                    </p:anim>
                                    <p:anim calcmode="lin" valueType="num">
                                      <p:cBhvr additive="base">
                                        <p:cTn id="41" dur="3000"/>
                                        <p:tgtEl>
                                          <p:spTgt spid="20"/>
                                        </p:tgtEl>
                                        <p:attrNameLst>
                                          <p:attrName>ppt_y</p:attrName>
                                        </p:attrNameLst>
                                      </p:cBhvr>
                                      <p:tavLst>
                                        <p:tav tm="0">
                                          <p:val>
                                            <p:strVal val="ppt_y"/>
                                          </p:val>
                                        </p:tav>
                                        <p:tav tm="100000">
                                          <p:val>
                                            <p:strVal val="ppt_y"/>
                                          </p:val>
                                        </p:tav>
                                      </p:tavLst>
                                    </p:anim>
                                    <p:set>
                                      <p:cBhvr>
                                        <p:cTn id="42" dur="1" fill="hold">
                                          <p:stCondLst>
                                            <p:cond delay="2999"/>
                                          </p:stCondLst>
                                        </p:cTn>
                                        <p:tgtEl>
                                          <p:spTgt spid="20"/>
                                        </p:tgtEl>
                                        <p:attrNameLst>
                                          <p:attrName>style.visibility</p:attrName>
                                        </p:attrNameLst>
                                      </p:cBhvr>
                                      <p:to>
                                        <p:strVal val="hidden"/>
                                      </p:to>
                                    </p:set>
                                  </p:childTnLst>
                                </p:cTn>
                              </p:par>
                              <p:par>
                                <p:cTn id="43" presetID="2" presetClass="exit" presetSubtype="2" fill="hold" nodeType="withEffect">
                                  <p:stCondLst>
                                    <p:cond delay="0"/>
                                  </p:stCondLst>
                                  <p:childTnLst>
                                    <p:anim calcmode="lin" valueType="num">
                                      <p:cBhvr additive="base">
                                        <p:cTn id="44" dur="3000"/>
                                        <p:tgtEl>
                                          <p:spTgt spid="22"/>
                                        </p:tgtEl>
                                        <p:attrNameLst>
                                          <p:attrName>ppt_x</p:attrName>
                                        </p:attrNameLst>
                                      </p:cBhvr>
                                      <p:tavLst>
                                        <p:tav tm="0">
                                          <p:val>
                                            <p:strVal val="ppt_x"/>
                                          </p:val>
                                        </p:tav>
                                        <p:tav tm="100000">
                                          <p:val>
                                            <p:strVal val="1+ppt_w/2"/>
                                          </p:val>
                                        </p:tav>
                                      </p:tavLst>
                                    </p:anim>
                                    <p:anim calcmode="lin" valueType="num">
                                      <p:cBhvr additive="base">
                                        <p:cTn id="45" dur="3000"/>
                                        <p:tgtEl>
                                          <p:spTgt spid="22"/>
                                        </p:tgtEl>
                                        <p:attrNameLst>
                                          <p:attrName>ppt_y</p:attrName>
                                        </p:attrNameLst>
                                      </p:cBhvr>
                                      <p:tavLst>
                                        <p:tav tm="0">
                                          <p:val>
                                            <p:strVal val="ppt_y"/>
                                          </p:val>
                                        </p:tav>
                                        <p:tav tm="100000">
                                          <p:val>
                                            <p:strVal val="ppt_y"/>
                                          </p:val>
                                        </p:tav>
                                      </p:tavLst>
                                    </p:anim>
                                    <p:set>
                                      <p:cBhvr>
                                        <p:cTn id="46" dur="1" fill="hold">
                                          <p:stCondLst>
                                            <p:cond delay="2999"/>
                                          </p:stCondLst>
                                        </p:cTn>
                                        <p:tgtEl>
                                          <p:spTgt spid="22"/>
                                        </p:tgtEl>
                                        <p:attrNameLst>
                                          <p:attrName>style.visibility</p:attrName>
                                        </p:attrNameLst>
                                      </p:cBhvr>
                                      <p:to>
                                        <p:strVal val="hidden"/>
                                      </p:to>
                                    </p:set>
                                  </p:childTnLst>
                                </p:cTn>
                              </p:par>
                              <p:par>
                                <p:cTn id="47" presetID="2" presetClass="exit" presetSubtype="2" fill="hold" nodeType="withEffect">
                                  <p:stCondLst>
                                    <p:cond delay="0"/>
                                  </p:stCondLst>
                                  <p:childTnLst>
                                    <p:anim calcmode="lin" valueType="num">
                                      <p:cBhvr additive="base">
                                        <p:cTn id="48" dur="3000"/>
                                        <p:tgtEl>
                                          <p:spTgt spid="24"/>
                                        </p:tgtEl>
                                        <p:attrNameLst>
                                          <p:attrName>ppt_x</p:attrName>
                                        </p:attrNameLst>
                                      </p:cBhvr>
                                      <p:tavLst>
                                        <p:tav tm="0">
                                          <p:val>
                                            <p:strVal val="ppt_x"/>
                                          </p:val>
                                        </p:tav>
                                        <p:tav tm="100000">
                                          <p:val>
                                            <p:strVal val="1+ppt_w/2"/>
                                          </p:val>
                                        </p:tav>
                                      </p:tavLst>
                                    </p:anim>
                                    <p:anim calcmode="lin" valueType="num">
                                      <p:cBhvr additive="base">
                                        <p:cTn id="49" dur="3000"/>
                                        <p:tgtEl>
                                          <p:spTgt spid="24"/>
                                        </p:tgtEl>
                                        <p:attrNameLst>
                                          <p:attrName>ppt_y</p:attrName>
                                        </p:attrNameLst>
                                      </p:cBhvr>
                                      <p:tavLst>
                                        <p:tav tm="0">
                                          <p:val>
                                            <p:strVal val="ppt_y"/>
                                          </p:val>
                                        </p:tav>
                                        <p:tav tm="100000">
                                          <p:val>
                                            <p:strVal val="ppt_y"/>
                                          </p:val>
                                        </p:tav>
                                      </p:tavLst>
                                    </p:anim>
                                    <p:set>
                                      <p:cBhvr>
                                        <p:cTn id="50" dur="1" fill="hold">
                                          <p:stCondLst>
                                            <p:cond delay="2999"/>
                                          </p:stCondLst>
                                        </p:cTn>
                                        <p:tgtEl>
                                          <p:spTgt spid="24"/>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3000"/>
                                        <p:tgtEl>
                                          <p:spTgt spid="26"/>
                                        </p:tgtEl>
                                        <p:attrNameLst>
                                          <p:attrName>ppt_x</p:attrName>
                                        </p:attrNameLst>
                                      </p:cBhvr>
                                      <p:tavLst>
                                        <p:tav tm="0">
                                          <p:val>
                                            <p:strVal val="ppt_x"/>
                                          </p:val>
                                        </p:tav>
                                        <p:tav tm="100000">
                                          <p:val>
                                            <p:strVal val="1+ppt_w/2"/>
                                          </p:val>
                                        </p:tav>
                                      </p:tavLst>
                                    </p:anim>
                                    <p:anim calcmode="lin" valueType="num">
                                      <p:cBhvr additive="base">
                                        <p:cTn id="53" dur="3000"/>
                                        <p:tgtEl>
                                          <p:spTgt spid="26"/>
                                        </p:tgtEl>
                                        <p:attrNameLst>
                                          <p:attrName>ppt_y</p:attrName>
                                        </p:attrNameLst>
                                      </p:cBhvr>
                                      <p:tavLst>
                                        <p:tav tm="0">
                                          <p:val>
                                            <p:strVal val="ppt_y"/>
                                          </p:val>
                                        </p:tav>
                                        <p:tav tm="100000">
                                          <p:val>
                                            <p:strVal val="ppt_y"/>
                                          </p:val>
                                        </p:tav>
                                      </p:tavLst>
                                    </p:anim>
                                    <p:set>
                                      <p:cBhvr>
                                        <p:cTn id="54" dur="1" fill="hold">
                                          <p:stCondLst>
                                            <p:cond delay="2999"/>
                                          </p:stCondLst>
                                        </p:cTn>
                                        <p:tgtEl>
                                          <p:spTgt spid="26"/>
                                        </p:tgtEl>
                                        <p:attrNameLst>
                                          <p:attrName>style.visibility</p:attrName>
                                        </p:attrNameLst>
                                      </p:cBhvr>
                                      <p:to>
                                        <p:strVal val="hidden"/>
                                      </p:to>
                                    </p:set>
                                  </p:childTnLst>
                                </p:cTn>
                              </p:par>
                              <p:par>
                                <p:cTn id="55" presetID="2" presetClass="exit" presetSubtype="2" fill="hold" nodeType="withEffect">
                                  <p:stCondLst>
                                    <p:cond delay="0"/>
                                  </p:stCondLst>
                                  <p:childTnLst>
                                    <p:anim calcmode="lin" valueType="num">
                                      <p:cBhvr additive="base">
                                        <p:cTn id="56" dur="3000"/>
                                        <p:tgtEl>
                                          <p:spTgt spid="28"/>
                                        </p:tgtEl>
                                        <p:attrNameLst>
                                          <p:attrName>ppt_x</p:attrName>
                                        </p:attrNameLst>
                                      </p:cBhvr>
                                      <p:tavLst>
                                        <p:tav tm="0">
                                          <p:val>
                                            <p:strVal val="ppt_x"/>
                                          </p:val>
                                        </p:tav>
                                        <p:tav tm="100000">
                                          <p:val>
                                            <p:strVal val="1+ppt_w/2"/>
                                          </p:val>
                                        </p:tav>
                                      </p:tavLst>
                                    </p:anim>
                                    <p:anim calcmode="lin" valueType="num">
                                      <p:cBhvr additive="base">
                                        <p:cTn id="57" dur="3000"/>
                                        <p:tgtEl>
                                          <p:spTgt spid="28"/>
                                        </p:tgtEl>
                                        <p:attrNameLst>
                                          <p:attrName>ppt_y</p:attrName>
                                        </p:attrNameLst>
                                      </p:cBhvr>
                                      <p:tavLst>
                                        <p:tav tm="0">
                                          <p:val>
                                            <p:strVal val="ppt_y"/>
                                          </p:val>
                                        </p:tav>
                                        <p:tav tm="100000">
                                          <p:val>
                                            <p:strVal val="ppt_y"/>
                                          </p:val>
                                        </p:tav>
                                      </p:tavLst>
                                    </p:anim>
                                    <p:set>
                                      <p:cBhvr>
                                        <p:cTn id="58" dur="1" fill="hold">
                                          <p:stCondLst>
                                            <p:cond delay="2999"/>
                                          </p:stCondLst>
                                        </p:cTn>
                                        <p:tgtEl>
                                          <p:spTgt spid="28"/>
                                        </p:tgtEl>
                                        <p:attrNameLst>
                                          <p:attrName>style.visibility</p:attrName>
                                        </p:attrNameLst>
                                      </p:cBhvr>
                                      <p:to>
                                        <p:strVal val="hidden"/>
                                      </p:to>
                                    </p:set>
                                  </p:childTnLst>
                                </p:cTn>
                              </p:par>
                              <p:par>
                                <p:cTn id="59" presetID="2" presetClass="exit" presetSubtype="2" fill="hold" nodeType="withEffect">
                                  <p:stCondLst>
                                    <p:cond delay="0"/>
                                  </p:stCondLst>
                                  <p:childTnLst>
                                    <p:anim calcmode="lin" valueType="num">
                                      <p:cBhvr additive="base">
                                        <p:cTn id="60" dur="3000"/>
                                        <p:tgtEl>
                                          <p:spTgt spid="30"/>
                                        </p:tgtEl>
                                        <p:attrNameLst>
                                          <p:attrName>ppt_x</p:attrName>
                                        </p:attrNameLst>
                                      </p:cBhvr>
                                      <p:tavLst>
                                        <p:tav tm="0">
                                          <p:val>
                                            <p:strVal val="ppt_x"/>
                                          </p:val>
                                        </p:tav>
                                        <p:tav tm="100000">
                                          <p:val>
                                            <p:strVal val="1+ppt_w/2"/>
                                          </p:val>
                                        </p:tav>
                                      </p:tavLst>
                                    </p:anim>
                                    <p:anim calcmode="lin" valueType="num">
                                      <p:cBhvr additive="base">
                                        <p:cTn id="61" dur="3000"/>
                                        <p:tgtEl>
                                          <p:spTgt spid="30"/>
                                        </p:tgtEl>
                                        <p:attrNameLst>
                                          <p:attrName>ppt_y</p:attrName>
                                        </p:attrNameLst>
                                      </p:cBhvr>
                                      <p:tavLst>
                                        <p:tav tm="0">
                                          <p:val>
                                            <p:strVal val="ppt_y"/>
                                          </p:val>
                                        </p:tav>
                                        <p:tav tm="100000">
                                          <p:val>
                                            <p:strVal val="ppt_y"/>
                                          </p:val>
                                        </p:tav>
                                      </p:tavLst>
                                    </p:anim>
                                    <p:set>
                                      <p:cBhvr>
                                        <p:cTn id="62" dur="1" fill="hold">
                                          <p:stCondLst>
                                            <p:cond delay="2999"/>
                                          </p:stCondLst>
                                        </p:cTn>
                                        <p:tgtEl>
                                          <p:spTgt spid="30"/>
                                        </p:tgtEl>
                                        <p:attrNameLst>
                                          <p:attrName>style.visibility</p:attrName>
                                        </p:attrNameLst>
                                      </p:cBhvr>
                                      <p:to>
                                        <p:strVal val="hidden"/>
                                      </p:to>
                                    </p:set>
                                  </p:childTnLst>
                                </p:cTn>
                              </p:par>
                              <p:par>
                                <p:cTn id="63" presetID="2" presetClass="exit" presetSubtype="2" fill="hold" nodeType="withEffect">
                                  <p:stCondLst>
                                    <p:cond delay="0"/>
                                  </p:stCondLst>
                                  <p:childTnLst>
                                    <p:anim calcmode="lin" valueType="num">
                                      <p:cBhvr additive="base">
                                        <p:cTn id="64" dur="3000"/>
                                        <p:tgtEl>
                                          <p:spTgt spid="32"/>
                                        </p:tgtEl>
                                        <p:attrNameLst>
                                          <p:attrName>ppt_x</p:attrName>
                                        </p:attrNameLst>
                                      </p:cBhvr>
                                      <p:tavLst>
                                        <p:tav tm="0">
                                          <p:val>
                                            <p:strVal val="ppt_x"/>
                                          </p:val>
                                        </p:tav>
                                        <p:tav tm="100000">
                                          <p:val>
                                            <p:strVal val="1+ppt_w/2"/>
                                          </p:val>
                                        </p:tav>
                                      </p:tavLst>
                                    </p:anim>
                                    <p:anim calcmode="lin" valueType="num">
                                      <p:cBhvr additive="base">
                                        <p:cTn id="65" dur="3000"/>
                                        <p:tgtEl>
                                          <p:spTgt spid="32"/>
                                        </p:tgtEl>
                                        <p:attrNameLst>
                                          <p:attrName>ppt_y</p:attrName>
                                        </p:attrNameLst>
                                      </p:cBhvr>
                                      <p:tavLst>
                                        <p:tav tm="0">
                                          <p:val>
                                            <p:strVal val="ppt_y"/>
                                          </p:val>
                                        </p:tav>
                                        <p:tav tm="100000">
                                          <p:val>
                                            <p:strVal val="ppt_y"/>
                                          </p:val>
                                        </p:tav>
                                      </p:tavLst>
                                    </p:anim>
                                    <p:set>
                                      <p:cBhvr>
                                        <p:cTn id="66" dur="1" fill="hold">
                                          <p:stCondLst>
                                            <p:cond delay="2999"/>
                                          </p:stCondLst>
                                        </p:cTn>
                                        <p:tgtEl>
                                          <p:spTgt spid="32"/>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3000"/>
                                        <p:tgtEl>
                                          <p:spTgt spid="34"/>
                                        </p:tgtEl>
                                        <p:attrNameLst>
                                          <p:attrName>ppt_x</p:attrName>
                                        </p:attrNameLst>
                                      </p:cBhvr>
                                      <p:tavLst>
                                        <p:tav tm="0">
                                          <p:val>
                                            <p:strVal val="ppt_x"/>
                                          </p:val>
                                        </p:tav>
                                        <p:tav tm="100000">
                                          <p:val>
                                            <p:strVal val="1+ppt_w/2"/>
                                          </p:val>
                                        </p:tav>
                                      </p:tavLst>
                                    </p:anim>
                                    <p:anim calcmode="lin" valueType="num">
                                      <p:cBhvr additive="base">
                                        <p:cTn id="69" dur="3000"/>
                                        <p:tgtEl>
                                          <p:spTgt spid="34"/>
                                        </p:tgtEl>
                                        <p:attrNameLst>
                                          <p:attrName>ppt_y</p:attrName>
                                        </p:attrNameLst>
                                      </p:cBhvr>
                                      <p:tavLst>
                                        <p:tav tm="0">
                                          <p:val>
                                            <p:strVal val="ppt_y"/>
                                          </p:val>
                                        </p:tav>
                                        <p:tav tm="100000">
                                          <p:val>
                                            <p:strVal val="ppt_y"/>
                                          </p:val>
                                        </p:tav>
                                      </p:tavLst>
                                    </p:anim>
                                    <p:set>
                                      <p:cBhvr>
                                        <p:cTn id="70" dur="1" fill="hold">
                                          <p:stCondLst>
                                            <p:cond delay="2999"/>
                                          </p:stCondLst>
                                        </p:cTn>
                                        <p:tgtEl>
                                          <p:spTgt spid="34"/>
                                        </p:tgtEl>
                                        <p:attrNameLst>
                                          <p:attrName>style.visibility</p:attrName>
                                        </p:attrNameLst>
                                      </p:cBhvr>
                                      <p:to>
                                        <p:strVal val="hidden"/>
                                      </p:to>
                                    </p:set>
                                  </p:childTnLst>
                                </p:cTn>
                              </p:par>
                              <p:par>
                                <p:cTn id="71" presetID="8" presetClass="emph" presetSubtype="0" fill="hold" nodeType="withEffect">
                                  <p:stCondLst>
                                    <p:cond delay="0"/>
                                  </p:stCondLst>
                                  <p:childTnLst>
                                    <p:animRot by="21600000">
                                      <p:cBhvr>
                                        <p:cTn id="72" dur="3000" fill="hold"/>
                                        <p:tgtEl>
                                          <p:spTgt spid="4"/>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0"/>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2"/>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4"/>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6"/>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8"/>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20"/>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22"/>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24"/>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26"/>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30"/>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32"/>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34"/>
                                        </p:tgtEl>
                                        <p:attrNameLst>
                                          <p:attrName>r</p:attrName>
                                        </p:attrNameLst>
                                      </p:cBhvr>
                                    </p:animRot>
                                  </p:childTnLst>
                                </p:cTn>
                              </p:par>
                              <p:par>
                                <p:cTn id="103" presetID="2" presetClass="exit" presetSubtype="8" fill="hold" nodeType="withEffect">
                                  <p:stCondLst>
                                    <p:cond delay="0"/>
                                  </p:stCondLst>
                                  <p:childTnLst>
                                    <p:anim calcmode="lin" valueType="num">
                                      <p:cBhvr additive="base">
                                        <p:cTn id="104" dur="3000"/>
                                        <p:tgtEl>
                                          <p:spTgt spid="5"/>
                                        </p:tgtEl>
                                        <p:attrNameLst>
                                          <p:attrName>ppt_x</p:attrName>
                                        </p:attrNameLst>
                                      </p:cBhvr>
                                      <p:tavLst>
                                        <p:tav tm="0">
                                          <p:val>
                                            <p:strVal val="ppt_x"/>
                                          </p:val>
                                        </p:tav>
                                        <p:tav tm="100000">
                                          <p:val>
                                            <p:strVal val="0-ppt_w/2"/>
                                          </p:val>
                                        </p:tav>
                                      </p:tavLst>
                                    </p:anim>
                                    <p:anim calcmode="lin" valueType="num">
                                      <p:cBhvr additive="base">
                                        <p:cTn id="105" dur="3000"/>
                                        <p:tgtEl>
                                          <p:spTgt spid="5"/>
                                        </p:tgtEl>
                                        <p:attrNameLst>
                                          <p:attrName>ppt_y</p:attrName>
                                        </p:attrNameLst>
                                      </p:cBhvr>
                                      <p:tavLst>
                                        <p:tav tm="0">
                                          <p:val>
                                            <p:strVal val="ppt_y"/>
                                          </p:val>
                                        </p:tav>
                                        <p:tav tm="100000">
                                          <p:val>
                                            <p:strVal val="ppt_y"/>
                                          </p:val>
                                        </p:tav>
                                      </p:tavLst>
                                    </p:anim>
                                    <p:set>
                                      <p:cBhvr>
                                        <p:cTn id="106" dur="1" fill="hold">
                                          <p:stCondLst>
                                            <p:cond delay="2999"/>
                                          </p:stCondLst>
                                        </p:cTn>
                                        <p:tgtEl>
                                          <p:spTgt spid="5"/>
                                        </p:tgtEl>
                                        <p:attrNameLst>
                                          <p:attrName>style.visibility</p:attrName>
                                        </p:attrNameLst>
                                      </p:cBhvr>
                                      <p:to>
                                        <p:strVal val="hidden"/>
                                      </p:to>
                                    </p:set>
                                  </p:childTnLst>
                                </p:cTn>
                              </p:par>
                              <p:par>
                                <p:cTn id="107" presetID="2" presetClass="exit" presetSubtype="8" fill="hold"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0-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8" fill="hold" nodeType="withEffect">
                                  <p:stCondLst>
                                    <p:cond delay="0"/>
                                  </p:stCondLst>
                                  <p:childTnLst>
                                    <p:anim calcmode="lin" valueType="num">
                                      <p:cBhvr additive="base">
                                        <p:cTn id="112" dur="3000"/>
                                        <p:tgtEl>
                                          <p:spTgt spid="9"/>
                                        </p:tgtEl>
                                        <p:attrNameLst>
                                          <p:attrName>ppt_x</p:attrName>
                                        </p:attrNameLst>
                                      </p:cBhvr>
                                      <p:tavLst>
                                        <p:tav tm="0">
                                          <p:val>
                                            <p:strVal val="ppt_x"/>
                                          </p:val>
                                        </p:tav>
                                        <p:tav tm="100000">
                                          <p:val>
                                            <p:strVal val="0-ppt_w/2"/>
                                          </p:val>
                                        </p:tav>
                                      </p:tavLst>
                                    </p:anim>
                                    <p:anim calcmode="lin" valueType="num">
                                      <p:cBhvr additive="base">
                                        <p:cTn id="113" dur="3000"/>
                                        <p:tgtEl>
                                          <p:spTgt spid="9"/>
                                        </p:tgtEl>
                                        <p:attrNameLst>
                                          <p:attrName>ppt_y</p:attrName>
                                        </p:attrNameLst>
                                      </p:cBhvr>
                                      <p:tavLst>
                                        <p:tav tm="0">
                                          <p:val>
                                            <p:strVal val="ppt_y"/>
                                          </p:val>
                                        </p:tav>
                                        <p:tav tm="100000">
                                          <p:val>
                                            <p:strVal val="ppt_y"/>
                                          </p:val>
                                        </p:tav>
                                      </p:tavLst>
                                    </p:anim>
                                    <p:set>
                                      <p:cBhvr>
                                        <p:cTn id="114" dur="1" fill="hold">
                                          <p:stCondLst>
                                            <p:cond delay="2999"/>
                                          </p:stCondLst>
                                        </p:cTn>
                                        <p:tgtEl>
                                          <p:spTgt spid="9"/>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0-ppt_w/2"/>
                                          </p:val>
                                        </p:tav>
                                      </p:tavLst>
                                    </p:anim>
                                    <p:anim calcmode="lin" valueType="num">
                                      <p:cBhvr additive="base">
                                        <p:cTn id="117" dur="3000"/>
                                        <p:tgtEl>
                                          <p:spTgt spid="11"/>
                                        </p:tgtEl>
                                        <p:attrNameLst>
                                          <p:attrName>ppt_y</p:attrName>
                                        </p:attrNameLst>
                                      </p:cBhvr>
                                      <p:tavLst>
                                        <p:tav tm="0">
                                          <p:val>
                                            <p:strVal val="ppt_y"/>
                                          </p:val>
                                        </p:tav>
                                        <p:tav tm="100000">
                                          <p:val>
                                            <p:strVal val="ppt_y"/>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8" fill="hold" nodeType="withEffect">
                                  <p:stCondLst>
                                    <p:cond delay="0"/>
                                  </p:stCondLst>
                                  <p:childTnLst>
                                    <p:anim calcmode="lin" valueType="num">
                                      <p:cBhvr additive="base">
                                        <p:cTn id="120" dur="3000"/>
                                        <p:tgtEl>
                                          <p:spTgt spid="13"/>
                                        </p:tgtEl>
                                        <p:attrNameLst>
                                          <p:attrName>ppt_x</p:attrName>
                                        </p:attrNameLst>
                                      </p:cBhvr>
                                      <p:tavLst>
                                        <p:tav tm="0">
                                          <p:val>
                                            <p:strVal val="ppt_x"/>
                                          </p:val>
                                        </p:tav>
                                        <p:tav tm="100000">
                                          <p:val>
                                            <p:strVal val="0-ppt_w/2"/>
                                          </p:val>
                                        </p:tav>
                                      </p:tavLst>
                                    </p:anim>
                                    <p:anim calcmode="lin" valueType="num">
                                      <p:cBhvr additive="base">
                                        <p:cTn id="121" dur="3000"/>
                                        <p:tgtEl>
                                          <p:spTgt spid="13"/>
                                        </p:tgtEl>
                                        <p:attrNameLst>
                                          <p:attrName>ppt_y</p:attrName>
                                        </p:attrNameLst>
                                      </p:cBhvr>
                                      <p:tavLst>
                                        <p:tav tm="0">
                                          <p:val>
                                            <p:strVal val="ppt_y"/>
                                          </p:val>
                                        </p:tav>
                                        <p:tav tm="100000">
                                          <p:val>
                                            <p:strVal val="ppt_y"/>
                                          </p:val>
                                        </p:tav>
                                      </p:tavLst>
                                    </p:anim>
                                    <p:set>
                                      <p:cBhvr>
                                        <p:cTn id="122" dur="1" fill="hold">
                                          <p:stCondLst>
                                            <p:cond delay="2999"/>
                                          </p:stCondLst>
                                        </p:cTn>
                                        <p:tgtEl>
                                          <p:spTgt spid="13"/>
                                        </p:tgtEl>
                                        <p:attrNameLst>
                                          <p:attrName>style.visibility</p:attrName>
                                        </p:attrNameLst>
                                      </p:cBhvr>
                                      <p:to>
                                        <p:strVal val="hidden"/>
                                      </p:to>
                                    </p:set>
                                  </p:childTnLst>
                                </p:cTn>
                              </p:par>
                              <p:par>
                                <p:cTn id="123" presetID="2" presetClass="exit" presetSubtype="8" fill="hold"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0-ppt_w/2"/>
                                          </p:val>
                                        </p:tav>
                                      </p:tavLst>
                                    </p:anim>
                                    <p:anim calcmode="lin" valueType="num">
                                      <p:cBhvr additive="base">
                                        <p:cTn id="125" dur="3000"/>
                                        <p:tgtEl>
                                          <p:spTgt spid="15"/>
                                        </p:tgtEl>
                                        <p:attrNameLst>
                                          <p:attrName>ppt_y</p:attrName>
                                        </p:attrNameLst>
                                      </p:cBhvr>
                                      <p:tavLst>
                                        <p:tav tm="0">
                                          <p:val>
                                            <p:strVal val="ppt_y"/>
                                          </p:val>
                                        </p:tav>
                                        <p:tav tm="100000">
                                          <p:val>
                                            <p:strVal val="ppt_y"/>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8" fill="hold"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0-ppt_w/2"/>
                                          </p:val>
                                        </p:tav>
                                      </p:tavLst>
                                    </p:anim>
                                    <p:anim calcmode="lin" valueType="num">
                                      <p:cBhvr additive="base">
                                        <p:cTn id="129" dur="3000"/>
                                        <p:tgtEl>
                                          <p:spTgt spid="17"/>
                                        </p:tgtEl>
                                        <p:attrNameLst>
                                          <p:attrName>ppt_y</p:attrName>
                                        </p:attrNameLst>
                                      </p:cBhvr>
                                      <p:tavLst>
                                        <p:tav tm="0">
                                          <p:val>
                                            <p:strVal val="ppt_y"/>
                                          </p:val>
                                        </p:tav>
                                        <p:tav tm="100000">
                                          <p:val>
                                            <p:strVal val="ppt_y"/>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8" fill="hold" nodeType="withEffect">
                                  <p:stCondLst>
                                    <p:cond delay="0"/>
                                  </p:stCondLst>
                                  <p:childTnLst>
                                    <p:anim calcmode="lin" valueType="num">
                                      <p:cBhvr additive="base">
                                        <p:cTn id="132" dur="3000"/>
                                        <p:tgtEl>
                                          <p:spTgt spid="19"/>
                                        </p:tgtEl>
                                        <p:attrNameLst>
                                          <p:attrName>ppt_x</p:attrName>
                                        </p:attrNameLst>
                                      </p:cBhvr>
                                      <p:tavLst>
                                        <p:tav tm="0">
                                          <p:val>
                                            <p:strVal val="ppt_x"/>
                                          </p:val>
                                        </p:tav>
                                        <p:tav tm="100000">
                                          <p:val>
                                            <p:strVal val="0-ppt_w/2"/>
                                          </p:val>
                                        </p:tav>
                                      </p:tavLst>
                                    </p:anim>
                                    <p:anim calcmode="lin" valueType="num">
                                      <p:cBhvr additive="base">
                                        <p:cTn id="133" dur="3000"/>
                                        <p:tgtEl>
                                          <p:spTgt spid="19"/>
                                        </p:tgtEl>
                                        <p:attrNameLst>
                                          <p:attrName>ppt_y</p:attrName>
                                        </p:attrNameLst>
                                      </p:cBhvr>
                                      <p:tavLst>
                                        <p:tav tm="0">
                                          <p:val>
                                            <p:strVal val="ppt_y"/>
                                          </p:val>
                                        </p:tav>
                                        <p:tav tm="100000">
                                          <p:val>
                                            <p:strVal val="ppt_y"/>
                                          </p:val>
                                        </p:tav>
                                      </p:tavLst>
                                    </p:anim>
                                    <p:set>
                                      <p:cBhvr>
                                        <p:cTn id="134" dur="1" fill="hold">
                                          <p:stCondLst>
                                            <p:cond delay="2999"/>
                                          </p:stCondLst>
                                        </p:cTn>
                                        <p:tgtEl>
                                          <p:spTgt spid="19"/>
                                        </p:tgtEl>
                                        <p:attrNameLst>
                                          <p:attrName>style.visibility</p:attrName>
                                        </p:attrNameLst>
                                      </p:cBhvr>
                                      <p:to>
                                        <p:strVal val="hidden"/>
                                      </p:to>
                                    </p:set>
                                  </p:childTnLst>
                                </p:cTn>
                              </p:par>
                              <p:par>
                                <p:cTn id="135" presetID="2" presetClass="exit" presetSubtype="8" fill="hold" nodeType="withEffect">
                                  <p:stCondLst>
                                    <p:cond delay="0"/>
                                  </p:stCondLst>
                                  <p:childTnLst>
                                    <p:anim calcmode="lin" valueType="num">
                                      <p:cBhvr additive="base">
                                        <p:cTn id="136" dur="3000"/>
                                        <p:tgtEl>
                                          <p:spTgt spid="21"/>
                                        </p:tgtEl>
                                        <p:attrNameLst>
                                          <p:attrName>ppt_x</p:attrName>
                                        </p:attrNameLst>
                                      </p:cBhvr>
                                      <p:tavLst>
                                        <p:tav tm="0">
                                          <p:val>
                                            <p:strVal val="ppt_x"/>
                                          </p:val>
                                        </p:tav>
                                        <p:tav tm="100000">
                                          <p:val>
                                            <p:strVal val="0-ppt_w/2"/>
                                          </p:val>
                                        </p:tav>
                                      </p:tavLst>
                                    </p:anim>
                                    <p:anim calcmode="lin" valueType="num">
                                      <p:cBhvr additive="base">
                                        <p:cTn id="137" dur="3000"/>
                                        <p:tgtEl>
                                          <p:spTgt spid="21"/>
                                        </p:tgtEl>
                                        <p:attrNameLst>
                                          <p:attrName>ppt_y</p:attrName>
                                        </p:attrNameLst>
                                      </p:cBhvr>
                                      <p:tavLst>
                                        <p:tav tm="0">
                                          <p:val>
                                            <p:strVal val="ppt_y"/>
                                          </p:val>
                                        </p:tav>
                                        <p:tav tm="100000">
                                          <p:val>
                                            <p:strVal val="ppt_y"/>
                                          </p:val>
                                        </p:tav>
                                      </p:tavLst>
                                    </p:anim>
                                    <p:set>
                                      <p:cBhvr>
                                        <p:cTn id="138" dur="1" fill="hold">
                                          <p:stCondLst>
                                            <p:cond delay="2999"/>
                                          </p:stCondLst>
                                        </p:cTn>
                                        <p:tgtEl>
                                          <p:spTgt spid="21"/>
                                        </p:tgtEl>
                                        <p:attrNameLst>
                                          <p:attrName>style.visibility</p:attrName>
                                        </p:attrNameLst>
                                      </p:cBhvr>
                                      <p:to>
                                        <p:strVal val="hidden"/>
                                      </p:to>
                                    </p:set>
                                  </p:childTnLst>
                                </p:cTn>
                              </p:par>
                              <p:par>
                                <p:cTn id="139" presetID="2" presetClass="exit" presetSubtype="8" fill="hold" nodeType="withEffect">
                                  <p:stCondLst>
                                    <p:cond delay="0"/>
                                  </p:stCondLst>
                                  <p:childTnLst>
                                    <p:anim calcmode="lin" valueType="num">
                                      <p:cBhvr additive="base">
                                        <p:cTn id="140" dur="3000"/>
                                        <p:tgtEl>
                                          <p:spTgt spid="23"/>
                                        </p:tgtEl>
                                        <p:attrNameLst>
                                          <p:attrName>ppt_x</p:attrName>
                                        </p:attrNameLst>
                                      </p:cBhvr>
                                      <p:tavLst>
                                        <p:tav tm="0">
                                          <p:val>
                                            <p:strVal val="ppt_x"/>
                                          </p:val>
                                        </p:tav>
                                        <p:tav tm="100000">
                                          <p:val>
                                            <p:strVal val="0-ppt_w/2"/>
                                          </p:val>
                                        </p:tav>
                                      </p:tavLst>
                                    </p:anim>
                                    <p:anim calcmode="lin" valueType="num">
                                      <p:cBhvr additive="base">
                                        <p:cTn id="141" dur="3000"/>
                                        <p:tgtEl>
                                          <p:spTgt spid="23"/>
                                        </p:tgtEl>
                                        <p:attrNameLst>
                                          <p:attrName>ppt_y</p:attrName>
                                        </p:attrNameLst>
                                      </p:cBhvr>
                                      <p:tavLst>
                                        <p:tav tm="0">
                                          <p:val>
                                            <p:strVal val="ppt_y"/>
                                          </p:val>
                                        </p:tav>
                                        <p:tav tm="100000">
                                          <p:val>
                                            <p:strVal val="ppt_y"/>
                                          </p:val>
                                        </p:tav>
                                      </p:tavLst>
                                    </p:anim>
                                    <p:set>
                                      <p:cBhvr>
                                        <p:cTn id="142" dur="1" fill="hold">
                                          <p:stCondLst>
                                            <p:cond delay="2999"/>
                                          </p:stCondLst>
                                        </p:cTn>
                                        <p:tgtEl>
                                          <p:spTgt spid="23"/>
                                        </p:tgtEl>
                                        <p:attrNameLst>
                                          <p:attrName>style.visibility</p:attrName>
                                        </p:attrNameLst>
                                      </p:cBhvr>
                                      <p:to>
                                        <p:strVal val="hidden"/>
                                      </p:to>
                                    </p:set>
                                  </p:childTnLst>
                                </p:cTn>
                              </p:par>
                              <p:par>
                                <p:cTn id="143" presetID="2" presetClass="exit" presetSubtype="8" fill="hold" nodeType="withEffect">
                                  <p:stCondLst>
                                    <p:cond delay="0"/>
                                  </p:stCondLst>
                                  <p:childTnLst>
                                    <p:anim calcmode="lin" valueType="num">
                                      <p:cBhvr additive="base">
                                        <p:cTn id="144" dur="3000"/>
                                        <p:tgtEl>
                                          <p:spTgt spid="25"/>
                                        </p:tgtEl>
                                        <p:attrNameLst>
                                          <p:attrName>ppt_x</p:attrName>
                                        </p:attrNameLst>
                                      </p:cBhvr>
                                      <p:tavLst>
                                        <p:tav tm="0">
                                          <p:val>
                                            <p:strVal val="ppt_x"/>
                                          </p:val>
                                        </p:tav>
                                        <p:tav tm="100000">
                                          <p:val>
                                            <p:strVal val="0-ppt_w/2"/>
                                          </p:val>
                                        </p:tav>
                                      </p:tavLst>
                                    </p:anim>
                                    <p:anim calcmode="lin" valueType="num">
                                      <p:cBhvr additive="base">
                                        <p:cTn id="145" dur="3000"/>
                                        <p:tgtEl>
                                          <p:spTgt spid="25"/>
                                        </p:tgtEl>
                                        <p:attrNameLst>
                                          <p:attrName>ppt_y</p:attrName>
                                        </p:attrNameLst>
                                      </p:cBhvr>
                                      <p:tavLst>
                                        <p:tav tm="0">
                                          <p:val>
                                            <p:strVal val="ppt_y"/>
                                          </p:val>
                                        </p:tav>
                                        <p:tav tm="100000">
                                          <p:val>
                                            <p:strVal val="ppt_y"/>
                                          </p:val>
                                        </p:tav>
                                      </p:tavLst>
                                    </p:anim>
                                    <p:set>
                                      <p:cBhvr>
                                        <p:cTn id="146" dur="1" fill="hold">
                                          <p:stCondLst>
                                            <p:cond delay="2999"/>
                                          </p:stCondLst>
                                        </p:cTn>
                                        <p:tgtEl>
                                          <p:spTgt spid="25"/>
                                        </p:tgtEl>
                                        <p:attrNameLst>
                                          <p:attrName>style.visibility</p:attrName>
                                        </p:attrNameLst>
                                      </p:cBhvr>
                                      <p:to>
                                        <p:strVal val="hidden"/>
                                      </p:to>
                                    </p:set>
                                  </p:childTnLst>
                                </p:cTn>
                              </p:par>
                              <p:par>
                                <p:cTn id="147" presetID="2" presetClass="exit" presetSubtype="8" fill="hold" nodeType="withEffect">
                                  <p:stCondLst>
                                    <p:cond delay="0"/>
                                  </p:stCondLst>
                                  <p:childTnLst>
                                    <p:anim calcmode="lin" valueType="num">
                                      <p:cBhvr additive="base">
                                        <p:cTn id="148" dur="3000"/>
                                        <p:tgtEl>
                                          <p:spTgt spid="27"/>
                                        </p:tgtEl>
                                        <p:attrNameLst>
                                          <p:attrName>ppt_x</p:attrName>
                                        </p:attrNameLst>
                                      </p:cBhvr>
                                      <p:tavLst>
                                        <p:tav tm="0">
                                          <p:val>
                                            <p:strVal val="ppt_x"/>
                                          </p:val>
                                        </p:tav>
                                        <p:tav tm="100000">
                                          <p:val>
                                            <p:strVal val="0-ppt_w/2"/>
                                          </p:val>
                                        </p:tav>
                                      </p:tavLst>
                                    </p:anim>
                                    <p:anim calcmode="lin" valueType="num">
                                      <p:cBhvr additive="base">
                                        <p:cTn id="149" dur="3000"/>
                                        <p:tgtEl>
                                          <p:spTgt spid="27"/>
                                        </p:tgtEl>
                                        <p:attrNameLst>
                                          <p:attrName>ppt_y</p:attrName>
                                        </p:attrNameLst>
                                      </p:cBhvr>
                                      <p:tavLst>
                                        <p:tav tm="0">
                                          <p:val>
                                            <p:strVal val="ppt_y"/>
                                          </p:val>
                                        </p:tav>
                                        <p:tav tm="100000">
                                          <p:val>
                                            <p:strVal val="ppt_y"/>
                                          </p:val>
                                        </p:tav>
                                      </p:tavLst>
                                    </p:anim>
                                    <p:set>
                                      <p:cBhvr>
                                        <p:cTn id="150" dur="1" fill="hold">
                                          <p:stCondLst>
                                            <p:cond delay="2999"/>
                                          </p:stCondLst>
                                        </p:cTn>
                                        <p:tgtEl>
                                          <p:spTgt spid="27"/>
                                        </p:tgtEl>
                                        <p:attrNameLst>
                                          <p:attrName>style.visibility</p:attrName>
                                        </p:attrNameLst>
                                      </p:cBhvr>
                                      <p:to>
                                        <p:strVal val="hidden"/>
                                      </p:to>
                                    </p:set>
                                  </p:childTnLst>
                                </p:cTn>
                              </p:par>
                              <p:par>
                                <p:cTn id="151" presetID="2" presetClass="exit" presetSubtype="8" fill="hold" nodeType="withEffect">
                                  <p:stCondLst>
                                    <p:cond delay="0"/>
                                  </p:stCondLst>
                                  <p:childTnLst>
                                    <p:anim calcmode="lin" valueType="num">
                                      <p:cBhvr additive="base">
                                        <p:cTn id="152" dur="3000"/>
                                        <p:tgtEl>
                                          <p:spTgt spid="29"/>
                                        </p:tgtEl>
                                        <p:attrNameLst>
                                          <p:attrName>ppt_x</p:attrName>
                                        </p:attrNameLst>
                                      </p:cBhvr>
                                      <p:tavLst>
                                        <p:tav tm="0">
                                          <p:val>
                                            <p:strVal val="ppt_x"/>
                                          </p:val>
                                        </p:tav>
                                        <p:tav tm="100000">
                                          <p:val>
                                            <p:strVal val="0-ppt_w/2"/>
                                          </p:val>
                                        </p:tav>
                                      </p:tavLst>
                                    </p:anim>
                                    <p:anim calcmode="lin" valueType="num">
                                      <p:cBhvr additive="base">
                                        <p:cTn id="153" dur="3000"/>
                                        <p:tgtEl>
                                          <p:spTgt spid="29"/>
                                        </p:tgtEl>
                                        <p:attrNameLst>
                                          <p:attrName>ppt_y</p:attrName>
                                        </p:attrNameLst>
                                      </p:cBhvr>
                                      <p:tavLst>
                                        <p:tav tm="0">
                                          <p:val>
                                            <p:strVal val="ppt_y"/>
                                          </p:val>
                                        </p:tav>
                                        <p:tav tm="100000">
                                          <p:val>
                                            <p:strVal val="ppt_y"/>
                                          </p:val>
                                        </p:tav>
                                      </p:tavLst>
                                    </p:anim>
                                    <p:set>
                                      <p:cBhvr>
                                        <p:cTn id="154" dur="1" fill="hold">
                                          <p:stCondLst>
                                            <p:cond delay="2999"/>
                                          </p:stCondLst>
                                        </p:cTn>
                                        <p:tgtEl>
                                          <p:spTgt spid="29"/>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3000"/>
                                        <p:tgtEl>
                                          <p:spTgt spid="31"/>
                                        </p:tgtEl>
                                        <p:attrNameLst>
                                          <p:attrName>ppt_x</p:attrName>
                                        </p:attrNameLst>
                                      </p:cBhvr>
                                      <p:tavLst>
                                        <p:tav tm="0">
                                          <p:val>
                                            <p:strVal val="ppt_x"/>
                                          </p:val>
                                        </p:tav>
                                        <p:tav tm="100000">
                                          <p:val>
                                            <p:strVal val="0-ppt_w/2"/>
                                          </p:val>
                                        </p:tav>
                                      </p:tavLst>
                                    </p:anim>
                                    <p:anim calcmode="lin" valueType="num">
                                      <p:cBhvr additive="base">
                                        <p:cTn id="157" dur="3000"/>
                                        <p:tgtEl>
                                          <p:spTgt spid="31"/>
                                        </p:tgtEl>
                                        <p:attrNameLst>
                                          <p:attrName>ppt_y</p:attrName>
                                        </p:attrNameLst>
                                      </p:cBhvr>
                                      <p:tavLst>
                                        <p:tav tm="0">
                                          <p:val>
                                            <p:strVal val="ppt_y"/>
                                          </p:val>
                                        </p:tav>
                                        <p:tav tm="100000">
                                          <p:val>
                                            <p:strVal val="ppt_y"/>
                                          </p:val>
                                        </p:tav>
                                      </p:tavLst>
                                    </p:anim>
                                    <p:set>
                                      <p:cBhvr>
                                        <p:cTn id="158" dur="1" fill="hold">
                                          <p:stCondLst>
                                            <p:cond delay="2999"/>
                                          </p:stCondLst>
                                        </p:cTn>
                                        <p:tgtEl>
                                          <p:spTgt spid="31"/>
                                        </p:tgtEl>
                                        <p:attrNameLst>
                                          <p:attrName>style.visibility</p:attrName>
                                        </p:attrNameLst>
                                      </p:cBhvr>
                                      <p:to>
                                        <p:strVal val="hidden"/>
                                      </p:to>
                                    </p:set>
                                  </p:childTnLst>
                                </p:cTn>
                              </p:par>
                              <p:par>
                                <p:cTn id="159" presetID="2" presetClass="exit" presetSubtype="8" fill="hold" nodeType="withEffect">
                                  <p:stCondLst>
                                    <p:cond delay="0"/>
                                  </p:stCondLst>
                                  <p:childTnLst>
                                    <p:anim calcmode="lin" valueType="num">
                                      <p:cBhvr additive="base">
                                        <p:cTn id="160" dur="3000"/>
                                        <p:tgtEl>
                                          <p:spTgt spid="33"/>
                                        </p:tgtEl>
                                        <p:attrNameLst>
                                          <p:attrName>ppt_x</p:attrName>
                                        </p:attrNameLst>
                                      </p:cBhvr>
                                      <p:tavLst>
                                        <p:tav tm="0">
                                          <p:val>
                                            <p:strVal val="ppt_x"/>
                                          </p:val>
                                        </p:tav>
                                        <p:tav tm="100000">
                                          <p:val>
                                            <p:strVal val="0-ppt_w/2"/>
                                          </p:val>
                                        </p:tav>
                                      </p:tavLst>
                                    </p:anim>
                                    <p:anim calcmode="lin" valueType="num">
                                      <p:cBhvr additive="base">
                                        <p:cTn id="161" dur="3000"/>
                                        <p:tgtEl>
                                          <p:spTgt spid="33"/>
                                        </p:tgtEl>
                                        <p:attrNameLst>
                                          <p:attrName>ppt_y</p:attrName>
                                        </p:attrNameLst>
                                      </p:cBhvr>
                                      <p:tavLst>
                                        <p:tav tm="0">
                                          <p:val>
                                            <p:strVal val="ppt_y"/>
                                          </p:val>
                                        </p:tav>
                                        <p:tav tm="100000">
                                          <p:val>
                                            <p:strVal val="ppt_y"/>
                                          </p:val>
                                        </p:tav>
                                      </p:tavLst>
                                    </p:anim>
                                    <p:set>
                                      <p:cBhvr>
                                        <p:cTn id="162" dur="1" fill="hold">
                                          <p:stCondLst>
                                            <p:cond delay="2999"/>
                                          </p:stCondLst>
                                        </p:cTn>
                                        <p:tgtEl>
                                          <p:spTgt spid="33"/>
                                        </p:tgtEl>
                                        <p:attrNameLst>
                                          <p:attrName>style.visibility</p:attrName>
                                        </p:attrNameLst>
                                      </p:cBhvr>
                                      <p:to>
                                        <p:strVal val="hidden"/>
                                      </p:to>
                                    </p:set>
                                  </p:childTnLst>
                                </p:cTn>
                              </p:par>
                              <p:par>
                                <p:cTn id="163" presetID="2" presetClass="exit" presetSubtype="8" fill="hold" nodeType="withEffect">
                                  <p:stCondLst>
                                    <p:cond delay="0"/>
                                  </p:stCondLst>
                                  <p:childTnLst>
                                    <p:anim calcmode="lin" valueType="num">
                                      <p:cBhvr additive="base">
                                        <p:cTn id="164" dur="3000"/>
                                        <p:tgtEl>
                                          <p:spTgt spid="35"/>
                                        </p:tgtEl>
                                        <p:attrNameLst>
                                          <p:attrName>ppt_x</p:attrName>
                                        </p:attrNameLst>
                                      </p:cBhvr>
                                      <p:tavLst>
                                        <p:tav tm="0">
                                          <p:val>
                                            <p:strVal val="ppt_x"/>
                                          </p:val>
                                        </p:tav>
                                        <p:tav tm="100000">
                                          <p:val>
                                            <p:strVal val="0-ppt_w/2"/>
                                          </p:val>
                                        </p:tav>
                                      </p:tavLst>
                                    </p:anim>
                                    <p:anim calcmode="lin" valueType="num">
                                      <p:cBhvr additive="base">
                                        <p:cTn id="165" dur="3000"/>
                                        <p:tgtEl>
                                          <p:spTgt spid="35"/>
                                        </p:tgtEl>
                                        <p:attrNameLst>
                                          <p:attrName>ppt_y</p:attrName>
                                        </p:attrNameLst>
                                      </p:cBhvr>
                                      <p:tavLst>
                                        <p:tav tm="0">
                                          <p:val>
                                            <p:strVal val="ppt_y"/>
                                          </p:val>
                                        </p:tav>
                                        <p:tav tm="100000">
                                          <p:val>
                                            <p:strVal val="ppt_y"/>
                                          </p:val>
                                        </p:tav>
                                      </p:tavLst>
                                    </p:anim>
                                    <p:set>
                                      <p:cBhvr>
                                        <p:cTn id="166" dur="1" fill="hold">
                                          <p:stCondLst>
                                            <p:cond delay="2999"/>
                                          </p:stCondLst>
                                        </p:cTn>
                                        <p:tgtEl>
                                          <p:spTgt spid="35"/>
                                        </p:tgtEl>
                                        <p:attrNameLst>
                                          <p:attrName>style.visibility</p:attrName>
                                        </p:attrNameLst>
                                      </p:cBhvr>
                                      <p:to>
                                        <p:strVal val="hidden"/>
                                      </p:to>
                                    </p:set>
                                  </p:childTnLst>
                                </p:cTn>
                              </p:par>
                              <p:par>
                                <p:cTn id="167" presetID="8" presetClass="emph" presetSubtype="0" fill="hold" nodeType="withEffect">
                                  <p:stCondLst>
                                    <p:cond delay="0"/>
                                  </p:stCondLst>
                                  <p:childTnLst>
                                    <p:animRot by="-21600000">
                                      <p:cBhvr>
                                        <p:cTn id="168" dur="3000" fill="hold"/>
                                        <p:tgtEl>
                                          <p:spTgt spid="5"/>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1"/>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3"/>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1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23"/>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25"/>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27"/>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29"/>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31"/>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33"/>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35"/>
                                        </p:tgtEl>
                                        <p:attrNameLst>
                                          <p:attrName>r</p:attrName>
                                        </p:attrNameLst>
                                      </p:cBhvr>
                                    </p:animRot>
                                  </p:childTnLst>
                                </p:cTn>
                              </p:par>
                              <p:par>
                                <p:cTn id="199" presetID="23" presetClass="entr" presetSubtype="288" fill="hold" nodeType="withEffect">
                                  <p:stCondLst>
                                    <p:cond delay="0"/>
                                  </p:stCondLst>
                                  <p:childTnLst>
                                    <p:set>
                                      <p:cBhvr>
                                        <p:cTn id="200" dur="1" fill="hold">
                                          <p:stCondLst>
                                            <p:cond delay="0"/>
                                          </p:stCondLst>
                                        </p:cTn>
                                        <p:tgtEl>
                                          <p:spTgt spid="2"/>
                                        </p:tgtEl>
                                        <p:attrNameLst>
                                          <p:attrName>style.visibility</p:attrName>
                                        </p:attrNameLst>
                                      </p:cBhvr>
                                      <p:to>
                                        <p:strVal val="visible"/>
                                      </p:to>
                                    </p:set>
                                    <p:anim calcmode="lin" valueType="num">
                                      <p:cBhvr>
                                        <p:cTn id="201" dur="3000" fill="hold"/>
                                        <p:tgtEl>
                                          <p:spTgt spid="2"/>
                                        </p:tgtEl>
                                        <p:attrNameLst>
                                          <p:attrName>ppt_w</p:attrName>
                                        </p:attrNameLst>
                                      </p:cBhvr>
                                      <p:tavLst>
                                        <p:tav tm="0">
                                          <p:val>
                                            <p:strVal val="4/3*#ppt_w"/>
                                          </p:val>
                                        </p:tav>
                                        <p:tav tm="100000">
                                          <p:val>
                                            <p:strVal val="#ppt_w"/>
                                          </p:val>
                                        </p:tav>
                                      </p:tavLst>
                                    </p:anim>
                                    <p:anim calcmode="lin" valueType="num">
                                      <p:cBhvr>
                                        <p:cTn id="202" dur="3000" fill="hold"/>
                                        <p:tgtEl>
                                          <p:spTgt spid="2"/>
                                        </p:tgtEl>
                                        <p:attrNameLst>
                                          <p:attrName>ppt_h</p:attrName>
                                        </p:attrNameLst>
                                      </p:cBhvr>
                                      <p:tavLst>
                                        <p:tav tm="0">
                                          <p:val>
                                            <p:strVal val="4/3*#ppt_h"/>
                                          </p:val>
                                        </p:tav>
                                        <p:tav tm="100000">
                                          <p:val>
                                            <p:strVal val="#ppt_h"/>
                                          </p:val>
                                        </p:tav>
                                      </p:tavLst>
                                    </p:anim>
                                  </p:childTnLst>
                                </p:cTn>
                              </p:par>
                              <p:par>
                                <p:cTn id="203" presetID="16" presetClass="entr" presetSubtype="37" fill="hold" nodeType="withEffect">
                                  <p:stCondLst>
                                    <p:cond delay="0"/>
                                  </p:stCondLst>
                                  <p:childTnLst>
                                    <p:set>
                                      <p:cBhvr>
                                        <p:cTn id="204" dur="1" fill="hold">
                                          <p:stCondLst>
                                            <p:cond delay="0"/>
                                          </p:stCondLst>
                                        </p:cTn>
                                        <p:tgtEl>
                                          <p:spTgt spid="2"/>
                                        </p:tgtEl>
                                        <p:attrNameLst>
                                          <p:attrName>style.visibility</p:attrName>
                                        </p:attrNameLst>
                                      </p:cBhvr>
                                      <p:to>
                                        <p:strVal val="visible"/>
                                      </p:to>
                                    </p:set>
                                    <p:animEffect transition="in" filter="barn(outVertical)">
                                      <p:cBhvr>
                                        <p:cTn id="20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accent6">
                <a:lumMod val="20000"/>
                <a:lumOff val="80000"/>
              </a:schemeClr>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9d31ab99ec7882dac6ad628903c4ae6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5400000">
            <a:off x="3652245" y="-1937765"/>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652245" y="1437663"/>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652245" y="-1669890"/>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652245" y="1169770"/>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901878"/>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652245" y="-1401998"/>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134087"/>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866213"/>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598320"/>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652245" y="633985"/>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366093"/>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98200"/>
            <a:ext cx="1768073" cy="5643602"/>
          </a:xfrm>
          <a:prstGeom prst="moon">
            <a:avLst>
              <a:gd name="adj" fmla="val 12308"/>
            </a:avLst>
          </a:prstGeom>
          <a:gradFill flip="none" rotWithShape="1">
            <a:gsLst>
              <a:gs pos="26000">
                <a:srgbClr val="FF6600"/>
              </a:gs>
              <a:gs pos="30000">
                <a:srgbClr val="D49E6C"/>
              </a:gs>
              <a:gs pos="70000">
                <a:srgbClr val="A65528"/>
              </a:gs>
              <a:gs pos="100000">
                <a:srgbClr val="663012"/>
              </a:gs>
            </a:gsLst>
            <a:lin ang="81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fltVal val="0"/>
                                          </p:val>
                                        </p:tav>
                                        <p:tav tm="100000">
                                          <p:val>
                                            <p:strVal val="#ppt_w"/>
                                          </p:val>
                                        </p:tav>
                                      </p:tavLst>
                                    </p:anim>
                                    <p:anim calcmode="lin" valueType="num">
                                      <p:cBhvr>
                                        <p:cTn id="50" dur="2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2000" fill="hold"/>
                                        <p:tgtEl>
                                          <p:spTgt spid="14"/>
                                        </p:tgtEl>
                                        <p:attrNameLst>
                                          <p:attrName>ppt_w</p:attrName>
                                        </p:attrNameLst>
                                      </p:cBhvr>
                                      <p:tavLst>
                                        <p:tav tm="0">
                                          <p:val>
                                            <p:fltVal val="0"/>
                                          </p:val>
                                        </p:tav>
                                        <p:tav tm="100000">
                                          <p:val>
                                            <p:strVal val="#ppt_w"/>
                                          </p:val>
                                        </p:tav>
                                      </p:tavLst>
                                    </p:anim>
                                    <p:anim calcmode="lin" valueType="num">
                                      <p:cBhvr>
                                        <p:cTn id="54" dur="2000" fill="hold"/>
                                        <p:tgtEl>
                                          <p:spTgt spid="14"/>
                                        </p:tgtEl>
                                        <p:attrNameLst>
                                          <p:attrName>ppt_h</p:attrName>
                                        </p:attrNameLst>
                                      </p:cBhvr>
                                      <p:tavLst>
                                        <p:tav tm="0">
                                          <p:val>
                                            <p:fltVal val="0"/>
                                          </p:val>
                                        </p:tav>
                                        <p:tav tm="100000">
                                          <p:val>
                                            <p:strVal val="#ppt_h"/>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par>
                                <p:cTn id="79" presetID="16" presetClass="entr" presetSubtype="21" fill="hold" grpId="5"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barn(inVertical)">
                                      <p:cBhvr>
                                        <p:cTn id="81" dur="2000"/>
                                        <p:tgtEl>
                                          <p:spTgt spid="3"/>
                                        </p:tgtEl>
                                      </p:cBhvr>
                                    </p:animEffect>
                                  </p:childTnLst>
                                </p:cTn>
                              </p:par>
                              <p:par>
                                <p:cTn id="82" presetID="16" presetClass="entr" presetSubtype="21" fill="hold" grpId="5"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inVertical)">
                                      <p:cBhvr>
                                        <p:cTn id="84" dur="2000"/>
                                        <p:tgtEl>
                                          <p:spTgt spid="4"/>
                                        </p:tgtEl>
                                      </p:cBhvr>
                                    </p:animEffect>
                                  </p:childTnLst>
                                </p:cTn>
                              </p:par>
                              <p:par>
                                <p:cTn id="85" presetID="16" presetClass="entr" presetSubtype="21" fill="hold" grpId="5"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arn(inVertical)">
                                      <p:cBhvr>
                                        <p:cTn id="87" dur="2000"/>
                                        <p:tgtEl>
                                          <p:spTgt spid="5"/>
                                        </p:tgtEl>
                                      </p:cBhvr>
                                    </p:animEffect>
                                  </p:childTnLst>
                                </p:cTn>
                              </p:par>
                              <p:par>
                                <p:cTn id="88" presetID="16" presetClass="entr" presetSubtype="21" fill="hold" grpId="5"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barn(inVertical)">
                                      <p:cBhvr>
                                        <p:cTn id="90" dur="2000"/>
                                        <p:tgtEl>
                                          <p:spTgt spid="6"/>
                                        </p:tgtEl>
                                      </p:cBhvr>
                                    </p:animEffect>
                                  </p:childTnLst>
                                </p:cTn>
                              </p:par>
                              <p:par>
                                <p:cTn id="91" presetID="16" presetClass="entr" presetSubtype="21" fill="hold" grpId="5" nodeType="withEffect">
                                  <p:stCondLst>
                                    <p:cond delay="0"/>
                                  </p:stCondLst>
                                  <p:childTnLst>
                                    <p:set>
                                      <p:cBhvr>
                                        <p:cTn id="92" dur="1" fill="hold">
                                          <p:stCondLst>
                                            <p:cond delay="0"/>
                                          </p:stCondLst>
                                        </p:cTn>
                                        <p:tgtEl>
                                          <p:spTgt spid="7"/>
                                        </p:tgtEl>
                                        <p:attrNameLst>
                                          <p:attrName>style.visibility</p:attrName>
                                        </p:attrNameLst>
                                      </p:cBhvr>
                                      <p:to>
                                        <p:strVal val="visible"/>
                                      </p:to>
                                    </p:set>
                                    <p:animEffect transition="in" filter="barn(inVertical)">
                                      <p:cBhvr>
                                        <p:cTn id="93" dur="2000"/>
                                        <p:tgtEl>
                                          <p:spTgt spid="7"/>
                                        </p:tgtEl>
                                      </p:cBhvr>
                                    </p:animEffect>
                                  </p:childTnLst>
                                </p:cTn>
                              </p:par>
                              <p:par>
                                <p:cTn id="94" presetID="16" presetClass="entr" presetSubtype="21" fill="hold" grpId="5" nodeType="withEffect">
                                  <p:stCondLst>
                                    <p:cond delay="0"/>
                                  </p:stCondLst>
                                  <p:childTnLst>
                                    <p:set>
                                      <p:cBhvr>
                                        <p:cTn id="95" dur="1" fill="hold">
                                          <p:stCondLst>
                                            <p:cond delay="0"/>
                                          </p:stCondLst>
                                        </p:cTn>
                                        <p:tgtEl>
                                          <p:spTgt spid="8"/>
                                        </p:tgtEl>
                                        <p:attrNameLst>
                                          <p:attrName>style.visibility</p:attrName>
                                        </p:attrNameLst>
                                      </p:cBhvr>
                                      <p:to>
                                        <p:strVal val="visible"/>
                                      </p:to>
                                    </p:set>
                                    <p:animEffect transition="in" filter="barn(inVertical)">
                                      <p:cBhvr>
                                        <p:cTn id="96" dur="2000"/>
                                        <p:tgtEl>
                                          <p:spTgt spid="8"/>
                                        </p:tgtEl>
                                      </p:cBhvr>
                                    </p:animEffect>
                                  </p:childTnLst>
                                </p:cTn>
                              </p:par>
                              <p:par>
                                <p:cTn id="97" presetID="16" presetClass="entr" presetSubtype="21" fill="hold" grpId="5" nodeType="with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barn(inVertical)">
                                      <p:cBhvr>
                                        <p:cTn id="99" dur="2000"/>
                                        <p:tgtEl>
                                          <p:spTgt spid="9"/>
                                        </p:tgtEl>
                                      </p:cBhvr>
                                    </p:animEffect>
                                  </p:childTnLst>
                                </p:cTn>
                              </p:par>
                              <p:par>
                                <p:cTn id="100" presetID="16" presetClass="entr" presetSubtype="21" fill="hold" grpId="5" nodeType="withEffect">
                                  <p:stCondLst>
                                    <p:cond delay="0"/>
                                  </p:stCondLst>
                                  <p:childTnLst>
                                    <p:set>
                                      <p:cBhvr>
                                        <p:cTn id="101" dur="1" fill="hold">
                                          <p:stCondLst>
                                            <p:cond delay="0"/>
                                          </p:stCondLst>
                                        </p:cTn>
                                        <p:tgtEl>
                                          <p:spTgt spid="10"/>
                                        </p:tgtEl>
                                        <p:attrNameLst>
                                          <p:attrName>style.visibility</p:attrName>
                                        </p:attrNameLst>
                                      </p:cBhvr>
                                      <p:to>
                                        <p:strVal val="visible"/>
                                      </p:to>
                                    </p:set>
                                    <p:animEffect transition="in" filter="barn(inVertical)">
                                      <p:cBhvr>
                                        <p:cTn id="102" dur="2000"/>
                                        <p:tgtEl>
                                          <p:spTgt spid="10"/>
                                        </p:tgtEl>
                                      </p:cBhvr>
                                    </p:animEffect>
                                  </p:childTnLst>
                                </p:cTn>
                              </p:par>
                              <p:par>
                                <p:cTn id="103" presetID="16" presetClass="entr" presetSubtype="21" fill="hold" grpId="5" nodeType="withEffect">
                                  <p:stCondLst>
                                    <p:cond delay="0"/>
                                  </p:stCondLst>
                                  <p:childTnLst>
                                    <p:set>
                                      <p:cBhvr>
                                        <p:cTn id="104" dur="1" fill="hold">
                                          <p:stCondLst>
                                            <p:cond delay="0"/>
                                          </p:stCondLst>
                                        </p:cTn>
                                        <p:tgtEl>
                                          <p:spTgt spid="11"/>
                                        </p:tgtEl>
                                        <p:attrNameLst>
                                          <p:attrName>style.visibility</p:attrName>
                                        </p:attrNameLst>
                                      </p:cBhvr>
                                      <p:to>
                                        <p:strVal val="visible"/>
                                      </p:to>
                                    </p:set>
                                    <p:animEffect transition="in" filter="barn(inVertical)">
                                      <p:cBhvr>
                                        <p:cTn id="105" dur="2000"/>
                                        <p:tgtEl>
                                          <p:spTgt spid="11"/>
                                        </p:tgtEl>
                                      </p:cBhvr>
                                    </p:animEffect>
                                  </p:childTnLst>
                                </p:cTn>
                              </p:par>
                              <p:par>
                                <p:cTn id="106" presetID="16" presetClass="entr" presetSubtype="21" fill="hold" grpId="5" nodeType="withEffect">
                                  <p:stCondLst>
                                    <p:cond delay="0"/>
                                  </p:stCondLst>
                                  <p:childTnLst>
                                    <p:set>
                                      <p:cBhvr>
                                        <p:cTn id="107" dur="1" fill="hold">
                                          <p:stCondLst>
                                            <p:cond delay="0"/>
                                          </p:stCondLst>
                                        </p:cTn>
                                        <p:tgtEl>
                                          <p:spTgt spid="12"/>
                                        </p:tgtEl>
                                        <p:attrNameLst>
                                          <p:attrName>style.visibility</p:attrName>
                                        </p:attrNameLst>
                                      </p:cBhvr>
                                      <p:to>
                                        <p:strVal val="visible"/>
                                      </p:to>
                                    </p:set>
                                    <p:animEffect transition="in" filter="barn(inVertical)">
                                      <p:cBhvr>
                                        <p:cTn id="108" dur="2000"/>
                                        <p:tgtEl>
                                          <p:spTgt spid="12"/>
                                        </p:tgtEl>
                                      </p:cBhvr>
                                    </p:animEffect>
                                  </p:childTnLst>
                                </p:cTn>
                              </p:par>
                              <p:par>
                                <p:cTn id="109" presetID="16" presetClass="entr" presetSubtype="21" fill="hold" grpId="5" nodeType="with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barn(inVertical)">
                                      <p:cBhvr>
                                        <p:cTn id="111" dur="2000"/>
                                        <p:tgtEl>
                                          <p:spTgt spid="13"/>
                                        </p:tgtEl>
                                      </p:cBhvr>
                                    </p:animEffect>
                                  </p:childTnLst>
                                </p:cTn>
                              </p:par>
                              <p:par>
                                <p:cTn id="112" presetID="16" presetClass="entr" presetSubtype="21" fill="hold" grpId="5"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barn(inVertical)">
                                      <p:cBhvr>
                                        <p:cTn id="114" dur="2000"/>
                                        <p:tgtEl>
                                          <p:spTgt spid="14"/>
                                        </p:tgtEl>
                                      </p:cBhvr>
                                    </p:animEffect>
                                  </p:childTnLst>
                                </p:cTn>
                              </p:par>
                              <p:par>
                                <p:cTn id="115" presetID="3" presetClass="entr" presetSubtype="5" fill="hold" grpId="2" nodeType="withEffect">
                                  <p:stCondLst>
                                    <p:cond delay="0"/>
                                  </p:stCondLst>
                                  <p:childTnLst>
                                    <p:set>
                                      <p:cBhvr>
                                        <p:cTn id="116" dur="1" fill="hold">
                                          <p:stCondLst>
                                            <p:cond delay="0"/>
                                          </p:stCondLst>
                                        </p:cTn>
                                        <p:tgtEl>
                                          <p:spTgt spid="3"/>
                                        </p:tgtEl>
                                        <p:attrNameLst>
                                          <p:attrName>style.visibility</p:attrName>
                                        </p:attrNameLst>
                                      </p:cBhvr>
                                      <p:to>
                                        <p:strVal val="visible"/>
                                      </p:to>
                                    </p:set>
                                    <p:animEffect transition="in" filter="blinds(vertical)">
                                      <p:cBhvr>
                                        <p:cTn id="117" dur="2000"/>
                                        <p:tgtEl>
                                          <p:spTgt spid="3"/>
                                        </p:tgtEl>
                                      </p:cBhvr>
                                    </p:animEffect>
                                  </p:childTnLst>
                                </p:cTn>
                              </p:par>
                              <p:par>
                                <p:cTn id="118" presetID="3" presetClass="entr" presetSubtype="5" fill="hold" grpId="2"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blinds(vertical)">
                                      <p:cBhvr>
                                        <p:cTn id="120" dur="2000"/>
                                        <p:tgtEl>
                                          <p:spTgt spid="4"/>
                                        </p:tgtEl>
                                      </p:cBhvr>
                                    </p:animEffect>
                                  </p:childTnLst>
                                </p:cTn>
                              </p:par>
                              <p:par>
                                <p:cTn id="121" presetID="3" presetClass="entr" presetSubtype="5" fill="hold" grpId="2" nodeType="with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blinds(vertical)">
                                      <p:cBhvr>
                                        <p:cTn id="123" dur="2000"/>
                                        <p:tgtEl>
                                          <p:spTgt spid="5"/>
                                        </p:tgtEl>
                                      </p:cBhvr>
                                    </p:animEffect>
                                  </p:childTnLst>
                                </p:cTn>
                              </p:par>
                              <p:par>
                                <p:cTn id="124" presetID="3" presetClass="entr" presetSubtype="5" fill="hold" grpId="2" nodeType="withEffect">
                                  <p:stCondLst>
                                    <p:cond delay="0"/>
                                  </p:stCondLst>
                                  <p:childTnLst>
                                    <p:set>
                                      <p:cBhvr>
                                        <p:cTn id="125" dur="1" fill="hold">
                                          <p:stCondLst>
                                            <p:cond delay="0"/>
                                          </p:stCondLst>
                                        </p:cTn>
                                        <p:tgtEl>
                                          <p:spTgt spid="6"/>
                                        </p:tgtEl>
                                        <p:attrNameLst>
                                          <p:attrName>style.visibility</p:attrName>
                                        </p:attrNameLst>
                                      </p:cBhvr>
                                      <p:to>
                                        <p:strVal val="visible"/>
                                      </p:to>
                                    </p:set>
                                    <p:animEffect transition="in" filter="blinds(vertical)">
                                      <p:cBhvr>
                                        <p:cTn id="126" dur="2000"/>
                                        <p:tgtEl>
                                          <p:spTgt spid="6"/>
                                        </p:tgtEl>
                                      </p:cBhvr>
                                    </p:animEffect>
                                  </p:childTnLst>
                                </p:cTn>
                              </p:par>
                              <p:par>
                                <p:cTn id="127" presetID="3" presetClass="entr" presetSubtype="5" fill="hold" grpId="2" nodeType="with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blinds(vertical)">
                                      <p:cBhvr>
                                        <p:cTn id="129" dur="2000"/>
                                        <p:tgtEl>
                                          <p:spTgt spid="7"/>
                                        </p:tgtEl>
                                      </p:cBhvr>
                                    </p:animEffect>
                                  </p:childTnLst>
                                </p:cTn>
                              </p:par>
                              <p:par>
                                <p:cTn id="130" presetID="3" presetClass="entr" presetSubtype="5" fill="hold" grpId="2" nodeType="withEffect">
                                  <p:stCondLst>
                                    <p:cond delay="0"/>
                                  </p:stCondLst>
                                  <p:childTnLst>
                                    <p:set>
                                      <p:cBhvr>
                                        <p:cTn id="131" dur="1" fill="hold">
                                          <p:stCondLst>
                                            <p:cond delay="0"/>
                                          </p:stCondLst>
                                        </p:cTn>
                                        <p:tgtEl>
                                          <p:spTgt spid="8"/>
                                        </p:tgtEl>
                                        <p:attrNameLst>
                                          <p:attrName>style.visibility</p:attrName>
                                        </p:attrNameLst>
                                      </p:cBhvr>
                                      <p:to>
                                        <p:strVal val="visible"/>
                                      </p:to>
                                    </p:set>
                                    <p:animEffect transition="in" filter="blinds(vertical)">
                                      <p:cBhvr>
                                        <p:cTn id="132" dur="2000"/>
                                        <p:tgtEl>
                                          <p:spTgt spid="8"/>
                                        </p:tgtEl>
                                      </p:cBhvr>
                                    </p:animEffect>
                                  </p:childTnLst>
                                </p:cTn>
                              </p:par>
                              <p:par>
                                <p:cTn id="133" presetID="3" presetClass="entr" presetSubtype="5" fill="hold" grpId="2" nodeType="withEffect">
                                  <p:stCondLst>
                                    <p:cond delay="0"/>
                                  </p:stCondLst>
                                  <p:childTnLst>
                                    <p:set>
                                      <p:cBhvr>
                                        <p:cTn id="134" dur="1" fill="hold">
                                          <p:stCondLst>
                                            <p:cond delay="0"/>
                                          </p:stCondLst>
                                        </p:cTn>
                                        <p:tgtEl>
                                          <p:spTgt spid="9"/>
                                        </p:tgtEl>
                                        <p:attrNameLst>
                                          <p:attrName>style.visibility</p:attrName>
                                        </p:attrNameLst>
                                      </p:cBhvr>
                                      <p:to>
                                        <p:strVal val="visible"/>
                                      </p:to>
                                    </p:set>
                                    <p:animEffect transition="in" filter="blinds(vertical)">
                                      <p:cBhvr>
                                        <p:cTn id="135" dur="2000"/>
                                        <p:tgtEl>
                                          <p:spTgt spid="9"/>
                                        </p:tgtEl>
                                      </p:cBhvr>
                                    </p:animEffect>
                                  </p:childTnLst>
                                </p:cTn>
                              </p:par>
                              <p:par>
                                <p:cTn id="136" presetID="3" presetClass="entr" presetSubtype="5" fill="hold" grpId="2" nodeType="withEffect">
                                  <p:stCondLst>
                                    <p:cond delay="0"/>
                                  </p:stCondLst>
                                  <p:childTnLst>
                                    <p:set>
                                      <p:cBhvr>
                                        <p:cTn id="137" dur="1" fill="hold">
                                          <p:stCondLst>
                                            <p:cond delay="0"/>
                                          </p:stCondLst>
                                        </p:cTn>
                                        <p:tgtEl>
                                          <p:spTgt spid="10"/>
                                        </p:tgtEl>
                                        <p:attrNameLst>
                                          <p:attrName>style.visibility</p:attrName>
                                        </p:attrNameLst>
                                      </p:cBhvr>
                                      <p:to>
                                        <p:strVal val="visible"/>
                                      </p:to>
                                    </p:set>
                                    <p:animEffect transition="in" filter="blinds(vertical)">
                                      <p:cBhvr>
                                        <p:cTn id="138" dur="2000"/>
                                        <p:tgtEl>
                                          <p:spTgt spid="10"/>
                                        </p:tgtEl>
                                      </p:cBhvr>
                                    </p:animEffect>
                                  </p:childTnLst>
                                </p:cTn>
                              </p:par>
                              <p:par>
                                <p:cTn id="139" presetID="3" presetClass="entr" presetSubtype="5" fill="hold" grpId="2" nodeType="withEffect">
                                  <p:stCondLst>
                                    <p:cond delay="0"/>
                                  </p:stCondLst>
                                  <p:childTnLst>
                                    <p:set>
                                      <p:cBhvr>
                                        <p:cTn id="140" dur="1" fill="hold">
                                          <p:stCondLst>
                                            <p:cond delay="0"/>
                                          </p:stCondLst>
                                        </p:cTn>
                                        <p:tgtEl>
                                          <p:spTgt spid="11"/>
                                        </p:tgtEl>
                                        <p:attrNameLst>
                                          <p:attrName>style.visibility</p:attrName>
                                        </p:attrNameLst>
                                      </p:cBhvr>
                                      <p:to>
                                        <p:strVal val="visible"/>
                                      </p:to>
                                    </p:set>
                                    <p:animEffect transition="in" filter="blinds(vertical)">
                                      <p:cBhvr>
                                        <p:cTn id="141" dur="2000"/>
                                        <p:tgtEl>
                                          <p:spTgt spid="11"/>
                                        </p:tgtEl>
                                      </p:cBhvr>
                                    </p:animEffect>
                                  </p:childTnLst>
                                </p:cTn>
                              </p:par>
                              <p:par>
                                <p:cTn id="142" presetID="3" presetClass="entr" presetSubtype="5" fill="hold" grpId="2" nodeType="withEffect">
                                  <p:stCondLst>
                                    <p:cond delay="0"/>
                                  </p:stCondLst>
                                  <p:childTnLst>
                                    <p:set>
                                      <p:cBhvr>
                                        <p:cTn id="143" dur="1" fill="hold">
                                          <p:stCondLst>
                                            <p:cond delay="0"/>
                                          </p:stCondLst>
                                        </p:cTn>
                                        <p:tgtEl>
                                          <p:spTgt spid="12"/>
                                        </p:tgtEl>
                                        <p:attrNameLst>
                                          <p:attrName>style.visibility</p:attrName>
                                        </p:attrNameLst>
                                      </p:cBhvr>
                                      <p:to>
                                        <p:strVal val="visible"/>
                                      </p:to>
                                    </p:set>
                                    <p:animEffect transition="in" filter="blinds(vertical)">
                                      <p:cBhvr>
                                        <p:cTn id="144" dur="2000"/>
                                        <p:tgtEl>
                                          <p:spTgt spid="12"/>
                                        </p:tgtEl>
                                      </p:cBhvr>
                                    </p:animEffect>
                                  </p:childTnLst>
                                </p:cTn>
                              </p:par>
                              <p:par>
                                <p:cTn id="145" presetID="3" presetClass="entr" presetSubtype="5" fill="hold" grpId="2" nodeType="withEffect">
                                  <p:stCondLst>
                                    <p:cond delay="0"/>
                                  </p:stCondLst>
                                  <p:childTnLst>
                                    <p:set>
                                      <p:cBhvr>
                                        <p:cTn id="146" dur="1" fill="hold">
                                          <p:stCondLst>
                                            <p:cond delay="0"/>
                                          </p:stCondLst>
                                        </p:cTn>
                                        <p:tgtEl>
                                          <p:spTgt spid="13"/>
                                        </p:tgtEl>
                                        <p:attrNameLst>
                                          <p:attrName>style.visibility</p:attrName>
                                        </p:attrNameLst>
                                      </p:cBhvr>
                                      <p:to>
                                        <p:strVal val="visible"/>
                                      </p:to>
                                    </p:set>
                                    <p:animEffect transition="in" filter="blinds(vertical)">
                                      <p:cBhvr>
                                        <p:cTn id="147" dur="2000"/>
                                        <p:tgtEl>
                                          <p:spTgt spid="13"/>
                                        </p:tgtEl>
                                      </p:cBhvr>
                                    </p:animEffect>
                                  </p:childTnLst>
                                </p:cTn>
                              </p:par>
                              <p:par>
                                <p:cTn id="148" presetID="3" presetClass="entr" presetSubtype="5" fill="hold" grpId="2" nodeType="withEffect">
                                  <p:stCondLst>
                                    <p:cond delay="0"/>
                                  </p:stCondLst>
                                  <p:childTnLst>
                                    <p:set>
                                      <p:cBhvr>
                                        <p:cTn id="149" dur="1" fill="hold">
                                          <p:stCondLst>
                                            <p:cond delay="0"/>
                                          </p:stCondLst>
                                        </p:cTn>
                                        <p:tgtEl>
                                          <p:spTgt spid="14"/>
                                        </p:tgtEl>
                                        <p:attrNameLst>
                                          <p:attrName>style.visibility</p:attrName>
                                        </p:attrNameLst>
                                      </p:cBhvr>
                                      <p:to>
                                        <p:strVal val="visible"/>
                                      </p:to>
                                    </p:set>
                                    <p:animEffect transition="in" filter="blinds(vertical)">
                                      <p:cBhvr>
                                        <p:cTn id="150" dur="2000"/>
                                        <p:tgtEl>
                                          <p:spTgt spid="14"/>
                                        </p:tgtEl>
                                      </p:cBhvr>
                                    </p:animEffect>
                                  </p:childTnLst>
                                </p:cTn>
                              </p:par>
                            </p:childTnLst>
                          </p:cTn>
                        </p:par>
                        <p:par>
                          <p:cTn id="151" fill="hold">
                            <p:stCondLst>
                              <p:cond delay="2000"/>
                            </p:stCondLst>
                            <p:childTnLst>
                              <p:par>
                                <p:cTn id="152" presetID="23" presetClass="exit" presetSubtype="544" fill="hold" grpId="3" nodeType="afterEffect">
                                  <p:stCondLst>
                                    <p:cond delay="0"/>
                                  </p:stCondLst>
                                  <p:childTnLst>
                                    <p:anim calcmode="lin" valueType="num">
                                      <p:cBhvr>
                                        <p:cTn id="153" dur="2000"/>
                                        <p:tgtEl>
                                          <p:spTgt spid="3"/>
                                        </p:tgtEl>
                                        <p:attrNameLst>
                                          <p:attrName>ppt_w</p:attrName>
                                        </p:attrNameLst>
                                      </p:cBhvr>
                                      <p:tavLst>
                                        <p:tav tm="0">
                                          <p:val>
                                            <p:strVal val="ppt_w"/>
                                          </p:val>
                                        </p:tav>
                                        <p:tav tm="100000">
                                          <p:val>
                                            <p:fltVal val="0"/>
                                          </p:val>
                                        </p:tav>
                                      </p:tavLst>
                                    </p:anim>
                                    <p:anim calcmode="lin" valueType="num">
                                      <p:cBhvr>
                                        <p:cTn id="154" dur="2000"/>
                                        <p:tgtEl>
                                          <p:spTgt spid="3"/>
                                        </p:tgtEl>
                                        <p:attrNameLst>
                                          <p:attrName>ppt_h</p:attrName>
                                        </p:attrNameLst>
                                      </p:cBhvr>
                                      <p:tavLst>
                                        <p:tav tm="0">
                                          <p:val>
                                            <p:strVal val="ppt_h"/>
                                          </p:val>
                                        </p:tav>
                                        <p:tav tm="100000">
                                          <p:val>
                                            <p:fltVal val="0"/>
                                          </p:val>
                                        </p:tav>
                                      </p:tavLst>
                                    </p:anim>
                                    <p:anim calcmode="lin" valueType="num">
                                      <p:cBhvr>
                                        <p:cTn id="155" dur="2000"/>
                                        <p:tgtEl>
                                          <p:spTgt spid="3"/>
                                        </p:tgtEl>
                                        <p:attrNameLst>
                                          <p:attrName>ppt_x</p:attrName>
                                        </p:attrNameLst>
                                      </p:cBhvr>
                                      <p:tavLst>
                                        <p:tav tm="0">
                                          <p:val>
                                            <p:strVal val="ppt_x"/>
                                          </p:val>
                                        </p:tav>
                                        <p:tav tm="100000">
                                          <p:val>
                                            <p:fltVal val="0.5"/>
                                          </p:val>
                                        </p:tav>
                                      </p:tavLst>
                                    </p:anim>
                                    <p:anim calcmode="lin" valueType="num">
                                      <p:cBhvr>
                                        <p:cTn id="156" dur="2000"/>
                                        <p:tgtEl>
                                          <p:spTgt spid="3"/>
                                        </p:tgtEl>
                                        <p:attrNameLst>
                                          <p:attrName>ppt_y</p:attrName>
                                        </p:attrNameLst>
                                      </p:cBhvr>
                                      <p:tavLst>
                                        <p:tav tm="0">
                                          <p:val>
                                            <p:strVal val="ppt_y"/>
                                          </p:val>
                                        </p:tav>
                                        <p:tav tm="100000">
                                          <p:val>
                                            <p:fltVal val="0.5"/>
                                          </p:val>
                                        </p:tav>
                                      </p:tavLst>
                                    </p:anim>
                                    <p:set>
                                      <p:cBhvr>
                                        <p:cTn id="157" dur="1" fill="hold">
                                          <p:stCondLst>
                                            <p:cond delay="1999"/>
                                          </p:stCondLst>
                                        </p:cTn>
                                        <p:tgtEl>
                                          <p:spTgt spid="3"/>
                                        </p:tgtEl>
                                        <p:attrNameLst>
                                          <p:attrName>style.visibility</p:attrName>
                                        </p:attrNameLst>
                                      </p:cBhvr>
                                      <p:to>
                                        <p:strVal val="hidden"/>
                                      </p:to>
                                    </p:set>
                                  </p:childTnLst>
                                </p:cTn>
                              </p:par>
                              <p:par>
                                <p:cTn id="158" presetID="23" presetClass="exit" presetSubtype="544" fill="hold" grpId="3" nodeType="withEffect">
                                  <p:stCondLst>
                                    <p:cond delay="0"/>
                                  </p:stCondLst>
                                  <p:childTnLst>
                                    <p:anim calcmode="lin" valueType="num">
                                      <p:cBhvr>
                                        <p:cTn id="159" dur="2000"/>
                                        <p:tgtEl>
                                          <p:spTgt spid="4"/>
                                        </p:tgtEl>
                                        <p:attrNameLst>
                                          <p:attrName>ppt_w</p:attrName>
                                        </p:attrNameLst>
                                      </p:cBhvr>
                                      <p:tavLst>
                                        <p:tav tm="0">
                                          <p:val>
                                            <p:strVal val="ppt_w"/>
                                          </p:val>
                                        </p:tav>
                                        <p:tav tm="100000">
                                          <p:val>
                                            <p:fltVal val="0"/>
                                          </p:val>
                                        </p:tav>
                                      </p:tavLst>
                                    </p:anim>
                                    <p:anim calcmode="lin" valueType="num">
                                      <p:cBhvr>
                                        <p:cTn id="160" dur="2000"/>
                                        <p:tgtEl>
                                          <p:spTgt spid="4"/>
                                        </p:tgtEl>
                                        <p:attrNameLst>
                                          <p:attrName>ppt_h</p:attrName>
                                        </p:attrNameLst>
                                      </p:cBhvr>
                                      <p:tavLst>
                                        <p:tav tm="0">
                                          <p:val>
                                            <p:strVal val="ppt_h"/>
                                          </p:val>
                                        </p:tav>
                                        <p:tav tm="100000">
                                          <p:val>
                                            <p:fltVal val="0"/>
                                          </p:val>
                                        </p:tav>
                                      </p:tavLst>
                                    </p:anim>
                                    <p:anim calcmode="lin" valueType="num">
                                      <p:cBhvr>
                                        <p:cTn id="161" dur="2000"/>
                                        <p:tgtEl>
                                          <p:spTgt spid="4"/>
                                        </p:tgtEl>
                                        <p:attrNameLst>
                                          <p:attrName>ppt_x</p:attrName>
                                        </p:attrNameLst>
                                      </p:cBhvr>
                                      <p:tavLst>
                                        <p:tav tm="0">
                                          <p:val>
                                            <p:strVal val="ppt_x"/>
                                          </p:val>
                                        </p:tav>
                                        <p:tav tm="100000">
                                          <p:val>
                                            <p:fltVal val="0.5"/>
                                          </p:val>
                                        </p:tav>
                                      </p:tavLst>
                                    </p:anim>
                                    <p:anim calcmode="lin" valueType="num">
                                      <p:cBhvr>
                                        <p:cTn id="162" dur="2000"/>
                                        <p:tgtEl>
                                          <p:spTgt spid="4"/>
                                        </p:tgtEl>
                                        <p:attrNameLst>
                                          <p:attrName>ppt_y</p:attrName>
                                        </p:attrNameLst>
                                      </p:cBhvr>
                                      <p:tavLst>
                                        <p:tav tm="0">
                                          <p:val>
                                            <p:strVal val="ppt_y"/>
                                          </p:val>
                                        </p:tav>
                                        <p:tav tm="100000">
                                          <p:val>
                                            <p:fltVal val="0.5"/>
                                          </p:val>
                                        </p:tav>
                                      </p:tavLst>
                                    </p:anim>
                                    <p:set>
                                      <p:cBhvr>
                                        <p:cTn id="163" dur="1" fill="hold">
                                          <p:stCondLst>
                                            <p:cond delay="1999"/>
                                          </p:stCondLst>
                                        </p:cTn>
                                        <p:tgtEl>
                                          <p:spTgt spid="4"/>
                                        </p:tgtEl>
                                        <p:attrNameLst>
                                          <p:attrName>style.visibility</p:attrName>
                                        </p:attrNameLst>
                                      </p:cBhvr>
                                      <p:to>
                                        <p:strVal val="hidden"/>
                                      </p:to>
                                    </p:set>
                                  </p:childTnLst>
                                </p:cTn>
                              </p:par>
                              <p:par>
                                <p:cTn id="164" presetID="23" presetClass="exit" presetSubtype="544" fill="hold" grpId="3" nodeType="withEffect">
                                  <p:stCondLst>
                                    <p:cond delay="0"/>
                                  </p:stCondLst>
                                  <p:childTnLst>
                                    <p:anim calcmode="lin" valueType="num">
                                      <p:cBhvr>
                                        <p:cTn id="165" dur="2000"/>
                                        <p:tgtEl>
                                          <p:spTgt spid="5"/>
                                        </p:tgtEl>
                                        <p:attrNameLst>
                                          <p:attrName>ppt_w</p:attrName>
                                        </p:attrNameLst>
                                      </p:cBhvr>
                                      <p:tavLst>
                                        <p:tav tm="0">
                                          <p:val>
                                            <p:strVal val="ppt_w"/>
                                          </p:val>
                                        </p:tav>
                                        <p:tav tm="100000">
                                          <p:val>
                                            <p:fltVal val="0"/>
                                          </p:val>
                                        </p:tav>
                                      </p:tavLst>
                                    </p:anim>
                                    <p:anim calcmode="lin" valueType="num">
                                      <p:cBhvr>
                                        <p:cTn id="166" dur="2000"/>
                                        <p:tgtEl>
                                          <p:spTgt spid="5"/>
                                        </p:tgtEl>
                                        <p:attrNameLst>
                                          <p:attrName>ppt_h</p:attrName>
                                        </p:attrNameLst>
                                      </p:cBhvr>
                                      <p:tavLst>
                                        <p:tav tm="0">
                                          <p:val>
                                            <p:strVal val="ppt_h"/>
                                          </p:val>
                                        </p:tav>
                                        <p:tav tm="100000">
                                          <p:val>
                                            <p:fltVal val="0"/>
                                          </p:val>
                                        </p:tav>
                                      </p:tavLst>
                                    </p:anim>
                                    <p:anim calcmode="lin" valueType="num">
                                      <p:cBhvr>
                                        <p:cTn id="167" dur="2000"/>
                                        <p:tgtEl>
                                          <p:spTgt spid="5"/>
                                        </p:tgtEl>
                                        <p:attrNameLst>
                                          <p:attrName>ppt_x</p:attrName>
                                        </p:attrNameLst>
                                      </p:cBhvr>
                                      <p:tavLst>
                                        <p:tav tm="0">
                                          <p:val>
                                            <p:strVal val="ppt_x"/>
                                          </p:val>
                                        </p:tav>
                                        <p:tav tm="100000">
                                          <p:val>
                                            <p:fltVal val="0.5"/>
                                          </p:val>
                                        </p:tav>
                                      </p:tavLst>
                                    </p:anim>
                                    <p:anim calcmode="lin" valueType="num">
                                      <p:cBhvr>
                                        <p:cTn id="168" dur="2000"/>
                                        <p:tgtEl>
                                          <p:spTgt spid="5"/>
                                        </p:tgtEl>
                                        <p:attrNameLst>
                                          <p:attrName>ppt_y</p:attrName>
                                        </p:attrNameLst>
                                      </p:cBhvr>
                                      <p:tavLst>
                                        <p:tav tm="0">
                                          <p:val>
                                            <p:strVal val="ppt_y"/>
                                          </p:val>
                                        </p:tav>
                                        <p:tav tm="100000">
                                          <p:val>
                                            <p:fltVal val="0.5"/>
                                          </p:val>
                                        </p:tav>
                                      </p:tavLst>
                                    </p:anim>
                                    <p:set>
                                      <p:cBhvr>
                                        <p:cTn id="169" dur="1" fill="hold">
                                          <p:stCondLst>
                                            <p:cond delay="1999"/>
                                          </p:stCondLst>
                                        </p:cTn>
                                        <p:tgtEl>
                                          <p:spTgt spid="5"/>
                                        </p:tgtEl>
                                        <p:attrNameLst>
                                          <p:attrName>style.visibility</p:attrName>
                                        </p:attrNameLst>
                                      </p:cBhvr>
                                      <p:to>
                                        <p:strVal val="hidden"/>
                                      </p:to>
                                    </p:set>
                                  </p:childTnLst>
                                </p:cTn>
                              </p:par>
                              <p:par>
                                <p:cTn id="170" presetID="23" presetClass="exit" presetSubtype="544" fill="hold" grpId="3" nodeType="withEffect">
                                  <p:stCondLst>
                                    <p:cond delay="0"/>
                                  </p:stCondLst>
                                  <p:childTnLst>
                                    <p:anim calcmode="lin" valueType="num">
                                      <p:cBhvr>
                                        <p:cTn id="171" dur="2000"/>
                                        <p:tgtEl>
                                          <p:spTgt spid="6"/>
                                        </p:tgtEl>
                                        <p:attrNameLst>
                                          <p:attrName>ppt_w</p:attrName>
                                        </p:attrNameLst>
                                      </p:cBhvr>
                                      <p:tavLst>
                                        <p:tav tm="0">
                                          <p:val>
                                            <p:strVal val="ppt_w"/>
                                          </p:val>
                                        </p:tav>
                                        <p:tav tm="100000">
                                          <p:val>
                                            <p:fltVal val="0"/>
                                          </p:val>
                                        </p:tav>
                                      </p:tavLst>
                                    </p:anim>
                                    <p:anim calcmode="lin" valueType="num">
                                      <p:cBhvr>
                                        <p:cTn id="172" dur="2000"/>
                                        <p:tgtEl>
                                          <p:spTgt spid="6"/>
                                        </p:tgtEl>
                                        <p:attrNameLst>
                                          <p:attrName>ppt_h</p:attrName>
                                        </p:attrNameLst>
                                      </p:cBhvr>
                                      <p:tavLst>
                                        <p:tav tm="0">
                                          <p:val>
                                            <p:strVal val="ppt_h"/>
                                          </p:val>
                                        </p:tav>
                                        <p:tav tm="100000">
                                          <p:val>
                                            <p:fltVal val="0"/>
                                          </p:val>
                                        </p:tav>
                                      </p:tavLst>
                                    </p:anim>
                                    <p:anim calcmode="lin" valueType="num">
                                      <p:cBhvr>
                                        <p:cTn id="173" dur="2000"/>
                                        <p:tgtEl>
                                          <p:spTgt spid="6"/>
                                        </p:tgtEl>
                                        <p:attrNameLst>
                                          <p:attrName>ppt_x</p:attrName>
                                        </p:attrNameLst>
                                      </p:cBhvr>
                                      <p:tavLst>
                                        <p:tav tm="0">
                                          <p:val>
                                            <p:strVal val="ppt_x"/>
                                          </p:val>
                                        </p:tav>
                                        <p:tav tm="100000">
                                          <p:val>
                                            <p:fltVal val="0.5"/>
                                          </p:val>
                                        </p:tav>
                                      </p:tavLst>
                                    </p:anim>
                                    <p:anim calcmode="lin" valueType="num">
                                      <p:cBhvr>
                                        <p:cTn id="174" dur="2000"/>
                                        <p:tgtEl>
                                          <p:spTgt spid="6"/>
                                        </p:tgtEl>
                                        <p:attrNameLst>
                                          <p:attrName>ppt_y</p:attrName>
                                        </p:attrNameLst>
                                      </p:cBhvr>
                                      <p:tavLst>
                                        <p:tav tm="0">
                                          <p:val>
                                            <p:strVal val="ppt_y"/>
                                          </p:val>
                                        </p:tav>
                                        <p:tav tm="100000">
                                          <p:val>
                                            <p:fltVal val="0.5"/>
                                          </p:val>
                                        </p:tav>
                                      </p:tavLst>
                                    </p:anim>
                                    <p:set>
                                      <p:cBhvr>
                                        <p:cTn id="175" dur="1" fill="hold">
                                          <p:stCondLst>
                                            <p:cond delay="1999"/>
                                          </p:stCondLst>
                                        </p:cTn>
                                        <p:tgtEl>
                                          <p:spTgt spid="6"/>
                                        </p:tgtEl>
                                        <p:attrNameLst>
                                          <p:attrName>style.visibility</p:attrName>
                                        </p:attrNameLst>
                                      </p:cBhvr>
                                      <p:to>
                                        <p:strVal val="hidden"/>
                                      </p:to>
                                    </p:set>
                                  </p:childTnLst>
                                </p:cTn>
                              </p:par>
                              <p:par>
                                <p:cTn id="176" presetID="23" presetClass="exit" presetSubtype="544" fill="hold" grpId="3" nodeType="withEffect">
                                  <p:stCondLst>
                                    <p:cond delay="0"/>
                                  </p:stCondLst>
                                  <p:childTnLst>
                                    <p:anim calcmode="lin" valueType="num">
                                      <p:cBhvr>
                                        <p:cTn id="177" dur="2000"/>
                                        <p:tgtEl>
                                          <p:spTgt spid="7"/>
                                        </p:tgtEl>
                                        <p:attrNameLst>
                                          <p:attrName>ppt_w</p:attrName>
                                        </p:attrNameLst>
                                      </p:cBhvr>
                                      <p:tavLst>
                                        <p:tav tm="0">
                                          <p:val>
                                            <p:strVal val="ppt_w"/>
                                          </p:val>
                                        </p:tav>
                                        <p:tav tm="100000">
                                          <p:val>
                                            <p:fltVal val="0"/>
                                          </p:val>
                                        </p:tav>
                                      </p:tavLst>
                                    </p:anim>
                                    <p:anim calcmode="lin" valueType="num">
                                      <p:cBhvr>
                                        <p:cTn id="178" dur="2000"/>
                                        <p:tgtEl>
                                          <p:spTgt spid="7"/>
                                        </p:tgtEl>
                                        <p:attrNameLst>
                                          <p:attrName>ppt_h</p:attrName>
                                        </p:attrNameLst>
                                      </p:cBhvr>
                                      <p:tavLst>
                                        <p:tav tm="0">
                                          <p:val>
                                            <p:strVal val="ppt_h"/>
                                          </p:val>
                                        </p:tav>
                                        <p:tav tm="100000">
                                          <p:val>
                                            <p:fltVal val="0"/>
                                          </p:val>
                                        </p:tav>
                                      </p:tavLst>
                                    </p:anim>
                                    <p:anim calcmode="lin" valueType="num">
                                      <p:cBhvr>
                                        <p:cTn id="179" dur="2000"/>
                                        <p:tgtEl>
                                          <p:spTgt spid="7"/>
                                        </p:tgtEl>
                                        <p:attrNameLst>
                                          <p:attrName>ppt_x</p:attrName>
                                        </p:attrNameLst>
                                      </p:cBhvr>
                                      <p:tavLst>
                                        <p:tav tm="0">
                                          <p:val>
                                            <p:strVal val="ppt_x"/>
                                          </p:val>
                                        </p:tav>
                                        <p:tav tm="100000">
                                          <p:val>
                                            <p:fltVal val="0.5"/>
                                          </p:val>
                                        </p:tav>
                                      </p:tavLst>
                                    </p:anim>
                                    <p:anim calcmode="lin" valueType="num">
                                      <p:cBhvr>
                                        <p:cTn id="180" dur="2000"/>
                                        <p:tgtEl>
                                          <p:spTgt spid="7"/>
                                        </p:tgtEl>
                                        <p:attrNameLst>
                                          <p:attrName>ppt_y</p:attrName>
                                        </p:attrNameLst>
                                      </p:cBhvr>
                                      <p:tavLst>
                                        <p:tav tm="0">
                                          <p:val>
                                            <p:strVal val="ppt_y"/>
                                          </p:val>
                                        </p:tav>
                                        <p:tav tm="100000">
                                          <p:val>
                                            <p:fltVal val="0.5"/>
                                          </p:val>
                                        </p:tav>
                                      </p:tavLst>
                                    </p:anim>
                                    <p:set>
                                      <p:cBhvr>
                                        <p:cTn id="181" dur="1" fill="hold">
                                          <p:stCondLst>
                                            <p:cond delay="1999"/>
                                          </p:stCondLst>
                                        </p:cTn>
                                        <p:tgtEl>
                                          <p:spTgt spid="7"/>
                                        </p:tgtEl>
                                        <p:attrNameLst>
                                          <p:attrName>style.visibility</p:attrName>
                                        </p:attrNameLst>
                                      </p:cBhvr>
                                      <p:to>
                                        <p:strVal val="hidden"/>
                                      </p:to>
                                    </p:set>
                                  </p:childTnLst>
                                </p:cTn>
                              </p:par>
                              <p:par>
                                <p:cTn id="182" presetID="23" presetClass="exit" presetSubtype="544" fill="hold" grpId="3" nodeType="withEffect">
                                  <p:stCondLst>
                                    <p:cond delay="0"/>
                                  </p:stCondLst>
                                  <p:childTnLst>
                                    <p:anim calcmode="lin" valueType="num">
                                      <p:cBhvr>
                                        <p:cTn id="183" dur="2000"/>
                                        <p:tgtEl>
                                          <p:spTgt spid="8"/>
                                        </p:tgtEl>
                                        <p:attrNameLst>
                                          <p:attrName>ppt_w</p:attrName>
                                        </p:attrNameLst>
                                      </p:cBhvr>
                                      <p:tavLst>
                                        <p:tav tm="0">
                                          <p:val>
                                            <p:strVal val="ppt_w"/>
                                          </p:val>
                                        </p:tav>
                                        <p:tav tm="100000">
                                          <p:val>
                                            <p:fltVal val="0"/>
                                          </p:val>
                                        </p:tav>
                                      </p:tavLst>
                                    </p:anim>
                                    <p:anim calcmode="lin" valueType="num">
                                      <p:cBhvr>
                                        <p:cTn id="184" dur="2000"/>
                                        <p:tgtEl>
                                          <p:spTgt spid="8"/>
                                        </p:tgtEl>
                                        <p:attrNameLst>
                                          <p:attrName>ppt_h</p:attrName>
                                        </p:attrNameLst>
                                      </p:cBhvr>
                                      <p:tavLst>
                                        <p:tav tm="0">
                                          <p:val>
                                            <p:strVal val="ppt_h"/>
                                          </p:val>
                                        </p:tav>
                                        <p:tav tm="100000">
                                          <p:val>
                                            <p:fltVal val="0"/>
                                          </p:val>
                                        </p:tav>
                                      </p:tavLst>
                                    </p:anim>
                                    <p:anim calcmode="lin" valueType="num">
                                      <p:cBhvr>
                                        <p:cTn id="185" dur="2000"/>
                                        <p:tgtEl>
                                          <p:spTgt spid="8"/>
                                        </p:tgtEl>
                                        <p:attrNameLst>
                                          <p:attrName>ppt_x</p:attrName>
                                        </p:attrNameLst>
                                      </p:cBhvr>
                                      <p:tavLst>
                                        <p:tav tm="0">
                                          <p:val>
                                            <p:strVal val="ppt_x"/>
                                          </p:val>
                                        </p:tav>
                                        <p:tav tm="100000">
                                          <p:val>
                                            <p:fltVal val="0.5"/>
                                          </p:val>
                                        </p:tav>
                                      </p:tavLst>
                                    </p:anim>
                                    <p:anim calcmode="lin" valueType="num">
                                      <p:cBhvr>
                                        <p:cTn id="186" dur="2000"/>
                                        <p:tgtEl>
                                          <p:spTgt spid="8"/>
                                        </p:tgtEl>
                                        <p:attrNameLst>
                                          <p:attrName>ppt_y</p:attrName>
                                        </p:attrNameLst>
                                      </p:cBhvr>
                                      <p:tavLst>
                                        <p:tav tm="0">
                                          <p:val>
                                            <p:strVal val="ppt_y"/>
                                          </p:val>
                                        </p:tav>
                                        <p:tav tm="100000">
                                          <p:val>
                                            <p:fltVal val="0.5"/>
                                          </p:val>
                                        </p:tav>
                                      </p:tavLst>
                                    </p:anim>
                                    <p:set>
                                      <p:cBhvr>
                                        <p:cTn id="187" dur="1" fill="hold">
                                          <p:stCondLst>
                                            <p:cond delay="1999"/>
                                          </p:stCondLst>
                                        </p:cTn>
                                        <p:tgtEl>
                                          <p:spTgt spid="8"/>
                                        </p:tgtEl>
                                        <p:attrNameLst>
                                          <p:attrName>style.visibility</p:attrName>
                                        </p:attrNameLst>
                                      </p:cBhvr>
                                      <p:to>
                                        <p:strVal val="hidden"/>
                                      </p:to>
                                    </p:set>
                                  </p:childTnLst>
                                </p:cTn>
                              </p:par>
                              <p:par>
                                <p:cTn id="188" presetID="23" presetClass="exit" presetSubtype="544" fill="hold" grpId="3" nodeType="withEffect">
                                  <p:stCondLst>
                                    <p:cond delay="0"/>
                                  </p:stCondLst>
                                  <p:childTnLst>
                                    <p:anim calcmode="lin" valueType="num">
                                      <p:cBhvr>
                                        <p:cTn id="189" dur="2000"/>
                                        <p:tgtEl>
                                          <p:spTgt spid="9"/>
                                        </p:tgtEl>
                                        <p:attrNameLst>
                                          <p:attrName>ppt_w</p:attrName>
                                        </p:attrNameLst>
                                      </p:cBhvr>
                                      <p:tavLst>
                                        <p:tav tm="0">
                                          <p:val>
                                            <p:strVal val="ppt_w"/>
                                          </p:val>
                                        </p:tav>
                                        <p:tav tm="100000">
                                          <p:val>
                                            <p:fltVal val="0"/>
                                          </p:val>
                                        </p:tav>
                                      </p:tavLst>
                                    </p:anim>
                                    <p:anim calcmode="lin" valueType="num">
                                      <p:cBhvr>
                                        <p:cTn id="190" dur="2000"/>
                                        <p:tgtEl>
                                          <p:spTgt spid="9"/>
                                        </p:tgtEl>
                                        <p:attrNameLst>
                                          <p:attrName>ppt_h</p:attrName>
                                        </p:attrNameLst>
                                      </p:cBhvr>
                                      <p:tavLst>
                                        <p:tav tm="0">
                                          <p:val>
                                            <p:strVal val="ppt_h"/>
                                          </p:val>
                                        </p:tav>
                                        <p:tav tm="100000">
                                          <p:val>
                                            <p:fltVal val="0"/>
                                          </p:val>
                                        </p:tav>
                                      </p:tavLst>
                                    </p:anim>
                                    <p:anim calcmode="lin" valueType="num">
                                      <p:cBhvr>
                                        <p:cTn id="191" dur="2000"/>
                                        <p:tgtEl>
                                          <p:spTgt spid="9"/>
                                        </p:tgtEl>
                                        <p:attrNameLst>
                                          <p:attrName>ppt_x</p:attrName>
                                        </p:attrNameLst>
                                      </p:cBhvr>
                                      <p:tavLst>
                                        <p:tav tm="0">
                                          <p:val>
                                            <p:strVal val="ppt_x"/>
                                          </p:val>
                                        </p:tav>
                                        <p:tav tm="100000">
                                          <p:val>
                                            <p:fltVal val="0.5"/>
                                          </p:val>
                                        </p:tav>
                                      </p:tavLst>
                                    </p:anim>
                                    <p:anim calcmode="lin" valueType="num">
                                      <p:cBhvr>
                                        <p:cTn id="192" dur="2000"/>
                                        <p:tgtEl>
                                          <p:spTgt spid="9"/>
                                        </p:tgtEl>
                                        <p:attrNameLst>
                                          <p:attrName>ppt_y</p:attrName>
                                        </p:attrNameLst>
                                      </p:cBhvr>
                                      <p:tavLst>
                                        <p:tav tm="0">
                                          <p:val>
                                            <p:strVal val="ppt_y"/>
                                          </p:val>
                                        </p:tav>
                                        <p:tav tm="100000">
                                          <p:val>
                                            <p:fltVal val="0.5"/>
                                          </p:val>
                                        </p:tav>
                                      </p:tavLst>
                                    </p:anim>
                                    <p:set>
                                      <p:cBhvr>
                                        <p:cTn id="193" dur="1" fill="hold">
                                          <p:stCondLst>
                                            <p:cond delay="1999"/>
                                          </p:stCondLst>
                                        </p:cTn>
                                        <p:tgtEl>
                                          <p:spTgt spid="9"/>
                                        </p:tgtEl>
                                        <p:attrNameLst>
                                          <p:attrName>style.visibility</p:attrName>
                                        </p:attrNameLst>
                                      </p:cBhvr>
                                      <p:to>
                                        <p:strVal val="hidden"/>
                                      </p:to>
                                    </p:set>
                                  </p:childTnLst>
                                </p:cTn>
                              </p:par>
                              <p:par>
                                <p:cTn id="194" presetID="23" presetClass="exit" presetSubtype="544" fill="hold" grpId="3" nodeType="withEffect">
                                  <p:stCondLst>
                                    <p:cond delay="0"/>
                                  </p:stCondLst>
                                  <p:childTnLst>
                                    <p:anim calcmode="lin" valueType="num">
                                      <p:cBhvr>
                                        <p:cTn id="195" dur="2000"/>
                                        <p:tgtEl>
                                          <p:spTgt spid="10"/>
                                        </p:tgtEl>
                                        <p:attrNameLst>
                                          <p:attrName>ppt_w</p:attrName>
                                        </p:attrNameLst>
                                      </p:cBhvr>
                                      <p:tavLst>
                                        <p:tav tm="0">
                                          <p:val>
                                            <p:strVal val="ppt_w"/>
                                          </p:val>
                                        </p:tav>
                                        <p:tav tm="100000">
                                          <p:val>
                                            <p:fltVal val="0"/>
                                          </p:val>
                                        </p:tav>
                                      </p:tavLst>
                                    </p:anim>
                                    <p:anim calcmode="lin" valueType="num">
                                      <p:cBhvr>
                                        <p:cTn id="196" dur="2000"/>
                                        <p:tgtEl>
                                          <p:spTgt spid="10"/>
                                        </p:tgtEl>
                                        <p:attrNameLst>
                                          <p:attrName>ppt_h</p:attrName>
                                        </p:attrNameLst>
                                      </p:cBhvr>
                                      <p:tavLst>
                                        <p:tav tm="0">
                                          <p:val>
                                            <p:strVal val="ppt_h"/>
                                          </p:val>
                                        </p:tav>
                                        <p:tav tm="100000">
                                          <p:val>
                                            <p:fltVal val="0"/>
                                          </p:val>
                                        </p:tav>
                                      </p:tavLst>
                                    </p:anim>
                                    <p:anim calcmode="lin" valueType="num">
                                      <p:cBhvr>
                                        <p:cTn id="197" dur="2000"/>
                                        <p:tgtEl>
                                          <p:spTgt spid="10"/>
                                        </p:tgtEl>
                                        <p:attrNameLst>
                                          <p:attrName>ppt_x</p:attrName>
                                        </p:attrNameLst>
                                      </p:cBhvr>
                                      <p:tavLst>
                                        <p:tav tm="0">
                                          <p:val>
                                            <p:strVal val="ppt_x"/>
                                          </p:val>
                                        </p:tav>
                                        <p:tav tm="100000">
                                          <p:val>
                                            <p:fltVal val="0.5"/>
                                          </p:val>
                                        </p:tav>
                                      </p:tavLst>
                                    </p:anim>
                                    <p:anim calcmode="lin" valueType="num">
                                      <p:cBhvr>
                                        <p:cTn id="198" dur="2000"/>
                                        <p:tgtEl>
                                          <p:spTgt spid="10"/>
                                        </p:tgtEl>
                                        <p:attrNameLst>
                                          <p:attrName>ppt_y</p:attrName>
                                        </p:attrNameLst>
                                      </p:cBhvr>
                                      <p:tavLst>
                                        <p:tav tm="0">
                                          <p:val>
                                            <p:strVal val="ppt_y"/>
                                          </p:val>
                                        </p:tav>
                                        <p:tav tm="100000">
                                          <p:val>
                                            <p:fltVal val="0.5"/>
                                          </p:val>
                                        </p:tav>
                                      </p:tavLst>
                                    </p:anim>
                                    <p:set>
                                      <p:cBhvr>
                                        <p:cTn id="199" dur="1" fill="hold">
                                          <p:stCondLst>
                                            <p:cond delay="1999"/>
                                          </p:stCondLst>
                                        </p:cTn>
                                        <p:tgtEl>
                                          <p:spTgt spid="10"/>
                                        </p:tgtEl>
                                        <p:attrNameLst>
                                          <p:attrName>style.visibility</p:attrName>
                                        </p:attrNameLst>
                                      </p:cBhvr>
                                      <p:to>
                                        <p:strVal val="hidden"/>
                                      </p:to>
                                    </p:set>
                                  </p:childTnLst>
                                </p:cTn>
                              </p:par>
                              <p:par>
                                <p:cTn id="200" presetID="23" presetClass="exit" presetSubtype="544" fill="hold" grpId="3" nodeType="withEffect">
                                  <p:stCondLst>
                                    <p:cond delay="0"/>
                                  </p:stCondLst>
                                  <p:childTnLst>
                                    <p:anim calcmode="lin" valueType="num">
                                      <p:cBhvr>
                                        <p:cTn id="201" dur="2000"/>
                                        <p:tgtEl>
                                          <p:spTgt spid="11"/>
                                        </p:tgtEl>
                                        <p:attrNameLst>
                                          <p:attrName>ppt_w</p:attrName>
                                        </p:attrNameLst>
                                      </p:cBhvr>
                                      <p:tavLst>
                                        <p:tav tm="0">
                                          <p:val>
                                            <p:strVal val="ppt_w"/>
                                          </p:val>
                                        </p:tav>
                                        <p:tav tm="100000">
                                          <p:val>
                                            <p:fltVal val="0"/>
                                          </p:val>
                                        </p:tav>
                                      </p:tavLst>
                                    </p:anim>
                                    <p:anim calcmode="lin" valueType="num">
                                      <p:cBhvr>
                                        <p:cTn id="202" dur="2000"/>
                                        <p:tgtEl>
                                          <p:spTgt spid="11"/>
                                        </p:tgtEl>
                                        <p:attrNameLst>
                                          <p:attrName>ppt_h</p:attrName>
                                        </p:attrNameLst>
                                      </p:cBhvr>
                                      <p:tavLst>
                                        <p:tav tm="0">
                                          <p:val>
                                            <p:strVal val="ppt_h"/>
                                          </p:val>
                                        </p:tav>
                                        <p:tav tm="100000">
                                          <p:val>
                                            <p:fltVal val="0"/>
                                          </p:val>
                                        </p:tav>
                                      </p:tavLst>
                                    </p:anim>
                                    <p:anim calcmode="lin" valueType="num">
                                      <p:cBhvr>
                                        <p:cTn id="203" dur="2000"/>
                                        <p:tgtEl>
                                          <p:spTgt spid="11"/>
                                        </p:tgtEl>
                                        <p:attrNameLst>
                                          <p:attrName>ppt_x</p:attrName>
                                        </p:attrNameLst>
                                      </p:cBhvr>
                                      <p:tavLst>
                                        <p:tav tm="0">
                                          <p:val>
                                            <p:strVal val="ppt_x"/>
                                          </p:val>
                                        </p:tav>
                                        <p:tav tm="100000">
                                          <p:val>
                                            <p:fltVal val="0.5"/>
                                          </p:val>
                                        </p:tav>
                                      </p:tavLst>
                                    </p:anim>
                                    <p:anim calcmode="lin" valueType="num">
                                      <p:cBhvr>
                                        <p:cTn id="204" dur="2000"/>
                                        <p:tgtEl>
                                          <p:spTgt spid="11"/>
                                        </p:tgtEl>
                                        <p:attrNameLst>
                                          <p:attrName>ppt_y</p:attrName>
                                        </p:attrNameLst>
                                      </p:cBhvr>
                                      <p:tavLst>
                                        <p:tav tm="0">
                                          <p:val>
                                            <p:strVal val="ppt_y"/>
                                          </p:val>
                                        </p:tav>
                                        <p:tav tm="100000">
                                          <p:val>
                                            <p:fltVal val="0.5"/>
                                          </p:val>
                                        </p:tav>
                                      </p:tavLst>
                                    </p:anim>
                                    <p:set>
                                      <p:cBhvr>
                                        <p:cTn id="205" dur="1" fill="hold">
                                          <p:stCondLst>
                                            <p:cond delay="1999"/>
                                          </p:stCondLst>
                                        </p:cTn>
                                        <p:tgtEl>
                                          <p:spTgt spid="11"/>
                                        </p:tgtEl>
                                        <p:attrNameLst>
                                          <p:attrName>style.visibility</p:attrName>
                                        </p:attrNameLst>
                                      </p:cBhvr>
                                      <p:to>
                                        <p:strVal val="hidden"/>
                                      </p:to>
                                    </p:set>
                                  </p:childTnLst>
                                </p:cTn>
                              </p:par>
                              <p:par>
                                <p:cTn id="206" presetID="23" presetClass="exit" presetSubtype="544" fill="hold" grpId="3" nodeType="withEffect">
                                  <p:stCondLst>
                                    <p:cond delay="0"/>
                                  </p:stCondLst>
                                  <p:childTnLst>
                                    <p:anim calcmode="lin" valueType="num">
                                      <p:cBhvr>
                                        <p:cTn id="207" dur="2000"/>
                                        <p:tgtEl>
                                          <p:spTgt spid="12"/>
                                        </p:tgtEl>
                                        <p:attrNameLst>
                                          <p:attrName>ppt_w</p:attrName>
                                        </p:attrNameLst>
                                      </p:cBhvr>
                                      <p:tavLst>
                                        <p:tav tm="0">
                                          <p:val>
                                            <p:strVal val="ppt_w"/>
                                          </p:val>
                                        </p:tav>
                                        <p:tav tm="100000">
                                          <p:val>
                                            <p:fltVal val="0"/>
                                          </p:val>
                                        </p:tav>
                                      </p:tavLst>
                                    </p:anim>
                                    <p:anim calcmode="lin" valueType="num">
                                      <p:cBhvr>
                                        <p:cTn id="208" dur="2000"/>
                                        <p:tgtEl>
                                          <p:spTgt spid="12"/>
                                        </p:tgtEl>
                                        <p:attrNameLst>
                                          <p:attrName>ppt_h</p:attrName>
                                        </p:attrNameLst>
                                      </p:cBhvr>
                                      <p:tavLst>
                                        <p:tav tm="0">
                                          <p:val>
                                            <p:strVal val="ppt_h"/>
                                          </p:val>
                                        </p:tav>
                                        <p:tav tm="100000">
                                          <p:val>
                                            <p:fltVal val="0"/>
                                          </p:val>
                                        </p:tav>
                                      </p:tavLst>
                                    </p:anim>
                                    <p:anim calcmode="lin" valueType="num">
                                      <p:cBhvr>
                                        <p:cTn id="209" dur="2000"/>
                                        <p:tgtEl>
                                          <p:spTgt spid="12"/>
                                        </p:tgtEl>
                                        <p:attrNameLst>
                                          <p:attrName>ppt_x</p:attrName>
                                        </p:attrNameLst>
                                      </p:cBhvr>
                                      <p:tavLst>
                                        <p:tav tm="0">
                                          <p:val>
                                            <p:strVal val="ppt_x"/>
                                          </p:val>
                                        </p:tav>
                                        <p:tav tm="100000">
                                          <p:val>
                                            <p:fltVal val="0.5"/>
                                          </p:val>
                                        </p:tav>
                                      </p:tavLst>
                                    </p:anim>
                                    <p:anim calcmode="lin" valueType="num">
                                      <p:cBhvr>
                                        <p:cTn id="210" dur="2000"/>
                                        <p:tgtEl>
                                          <p:spTgt spid="12"/>
                                        </p:tgtEl>
                                        <p:attrNameLst>
                                          <p:attrName>ppt_y</p:attrName>
                                        </p:attrNameLst>
                                      </p:cBhvr>
                                      <p:tavLst>
                                        <p:tav tm="0">
                                          <p:val>
                                            <p:strVal val="ppt_y"/>
                                          </p:val>
                                        </p:tav>
                                        <p:tav tm="100000">
                                          <p:val>
                                            <p:fltVal val="0.5"/>
                                          </p:val>
                                        </p:tav>
                                      </p:tavLst>
                                    </p:anim>
                                    <p:set>
                                      <p:cBhvr>
                                        <p:cTn id="211" dur="1" fill="hold">
                                          <p:stCondLst>
                                            <p:cond delay="1999"/>
                                          </p:stCondLst>
                                        </p:cTn>
                                        <p:tgtEl>
                                          <p:spTgt spid="12"/>
                                        </p:tgtEl>
                                        <p:attrNameLst>
                                          <p:attrName>style.visibility</p:attrName>
                                        </p:attrNameLst>
                                      </p:cBhvr>
                                      <p:to>
                                        <p:strVal val="hidden"/>
                                      </p:to>
                                    </p:set>
                                  </p:childTnLst>
                                </p:cTn>
                              </p:par>
                              <p:par>
                                <p:cTn id="212" presetID="23" presetClass="exit" presetSubtype="544" fill="hold" grpId="3" nodeType="withEffect">
                                  <p:stCondLst>
                                    <p:cond delay="0"/>
                                  </p:stCondLst>
                                  <p:childTnLst>
                                    <p:anim calcmode="lin" valueType="num">
                                      <p:cBhvr>
                                        <p:cTn id="213" dur="2000"/>
                                        <p:tgtEl>
                                          <p:spTgt spid="13"/>
                                        </p:tgtEl>
                                        <p:attrNameLst>
                                          <p:attrName>ppt_w</p:attrName>
                                        </p:attrNameLst>
                                      </p:cBhvr>
                                      <p:tavLst>
                                        <p:tav tm="0">
                                          <p:val>
                                            <p:strVal val="ppt_w"/>
                                          </p:val>
                                        </p:tav>
                                        <p:tav tm="100000">
                                          <p:val>
                                            <p:fltVal val="0"/>
                                          </p:val>
                                        </p:tav>
                                      </p:tavLst>
                                    </p:anim>
                                    <p:anim calcmode="lin" valueType="num">
                                      <p:cBhvr>
                                        <p:cTn id="214" dur="2000"/>
                                        <p:tgtEl>
                                          <p:spTgt spid="13"/>
                                        </p:tgtEl>
                                        <p:attrNameLst>
                                          <p:attrName>ppt_h</p:attrName>
                                        </p:attrNameLst>
                                      </p:cBhvr>
                                      <p:tavLst>
                                        <p:tav tm="0">
                                          <p:val>
                                            <p:strVal val="ppt_h"/>
                                          </p:val>
                                        </p:tav>
                                        <p:tav tm="100000">
                                          <p:val>
                                            <p:fltVal val="0"/>
                                          </p:val>
                                        </p:tav>
                                      </p:tavLst>
                                    </p:anim>
                                    <p:anim calcmode="lin" valueType="num">
                                      <p:cBhvr>
                                        <p:cTn id="215" dur="2000"/>
                                        <p:tgtEl>
                                          <p:spTgt spid="13"/>
                                        </p:tgtEl>
                                        <p:attrNameLst>
                                          <p:attrName>ppt_x</p:attrName>
                                        </p:attrNameLst>
                                      </p:cBhvr>
                                      <p:tavLst>
                                        <p:tav tm="0">
                                          <p:val>
                                            <p:strVal val="ppt_x"/>
                                          </p:val>
                                        </p:tav>
                                        <p:tav tm="100000">
                                          <p:val>
                                            <p:fltVal val="0.5"/>
                                          </p:val>
                                        </p:tav>
                                      </p:tavLst>
                                    </p:anim>
                                    <p:anim calcmode="lin" valueType="num">
                                      <p:cBhvr>
                                        <p:cTn id="216" dur="2000"/>
                                        <p:tgtEl>
                                          <p:spTgt spid="13"/>
                                        </p:tgtEl>
                                        <p:attrNameLst>
                                          <p:attrName>ppt_y</p:attrName>
                                        </p:attrNameLst>
                                      </p:cBhvr>
                                      <p:tavLst>
                                        <p:tav tm="0">
                                          <p:val>
                                            <p:strVal val="ppt_y"/>
                                          </p:val>
                                        </p:tav>
                                        <p:tav tm="100000">
                                          <p:val>
                                            <p:fltVal val="0.5"/>
                                          </p:val>
                                        </p:tav>
                                      </p:tavLst>
                                    </p:anim>
                                    <p:set>
                                      <p:cBhvr>
                                        <p:cTn id="217" dur="1" fill="hold">
                                          <p:stCondLst>
                                            <p:cond delay="1999"/>
                                          </p:stCondLst>
                                        </p:cTn>
                                        <p:tgtEl>
                                          <p:spTgt spid="13"/>
                                        </p:tgtEl>
                                        <p:attrNameLst>
                                          <p:attrName>style.visibility</p:attrName>
                                        </p:attrNameLst>
                                      </p:cBhvr>
                                      <p:to>
                                        <p:strVal val="hidden"/>
                                      </p:to>
                                    </p:set>
                                  </p:childTnLst>
                                </p:cTn>
                              </p:par>
                              <p:par>
                                <p:cTn id="218" presetID="23" presetClass="exit" presetSubtype="544" fill="hold" grpId="3" nodeType="withEffect">
                                  <p:stCondLst>
                                    <p:cond delay="0"/>
                                  </p:stCondLst>
                                  <p:childTnLst>
                                    <p:anim calcmode="lin" valueType="num">
                                      <p:cBhvr>
                                        <p:cTn id="219" dur="2000"/>
                                        <p:tgtEl>
                                          <p:spTgt spid="14"/>
                                        </p:tgtEl>
                                        <p:attrNameLst>
                                          <p:attrName>ppt_w</p:attrName>
                                        </p:attrNameLst>
                                      </p:cBhvr>
                                      <p:tavLst>
                                        <p:tav tm="0">
                                          <p:val>
                                            <p:strVal val="ppt_w"/>
                                          </p:val>
                                        </p:tav>
                                        <p:tav tm="100000">
                                          <p:val>
                                            <p:fltVal val="0"/>
                                          </p:val>
                                        </p:tav>
                                      </p:tavLst>
                                    </p:anim>
                                    <p:anim calcmode="lin" valueType="num">
                                      <p:cBhvr>
                                        <p:cTn id="220" dur="2000"/>
                                        <p:tgtEl>
                                          <p:spTgt spid="14"/>
                                        </p:tgtEl>
                                        <p:attrNameLst>
                                          <p:attrName>ppt_h</p:attrName>
                                        </p:attrNameLst>
                                      </p:cBhvr>
                                      <p:tavLst>
                                        <p:tav tm="0">
                                          <p:val>
                                            <p:strVal val="ppt_h"/>
                                          </p:val>
                                        </p:tav>
                                        <p:tav tm="100000">
                                          <p:val>
                                            <p:fltVal val="0"/>
                                          </p:val>
                                        </p:tav>
                                      </p:tavLst>
                                    </p:anim>
                                    <p:anim calcmode="lin" valueType="num">
                                      <p:cBhvr>
                                        <p:cTn id="221" dur="2000"/>
                                        <p:tgtEl>
                                          <p:spTgt spid="14"/>
                                        </p:tgtEl>
                                        <p:attrNameLst>
                                          <p:attrName>ppt_x</p:attrName>
                                        </p:attrNameLst>
                                      </p:cBhvr>
                                      <p:tavLst>
                                        <p:tav tm="0">
                                          <p:val>
                                            <p:strVal val="ppt_x"/>
                                          </p:val>
                                        </p:tav>
                                        <p:tav tm="100000">
                                          <p:val>
                                            <p:fltVal val="0.5"/>
                                          </p:val>
                                        </p:tav>
                                      </p:tavLst>
                                    </p:anim>
                                    <p:anim calcmode="lin" valueType="num">
                                      <p:cBhvr>
                                        <p:cTn id="222" dur="2000"/>
                                        <p:tgtEl>
                                          <p:spTgt spid="14"/>
                                        </p:tgtEl>
                                        <p:attrNameLst>
                                          <p:attrName>ppt_y</p:attrName>
                                        </p:attrNameLst>
                                      </p:cBhvr>
                                      <p:tavLst>
                                        <p:tav tm="0">
                                          <p:val>
                                            <p:strVal val="ppt_y"/>
                                          </p:val>
                                        </p:tav>
                                        <p:tav tm="100000">
                                          <p:val>
                                            <p:fltVal val="0.5"/>
                                          </p:val>
                                        </p:tav>
                                      </p:tavLst>
                                    </p:anim>
                                    <p:set>
                                      <p:cBhvr>
                                        <p:cTn id="223" dur="1" fill="hold">
                                          <p:stCondLst>
                                            <p:cond delay="1999"/>
                                          </p:stCondLst>
                                        </p:cTn>
                                        <p:tgtEl>
                                          <p:spTgt spid="14"/>
                                        </p:tgtEl>
                                        <p:attrNameLst>
                                          <p:attrName>style.visibility</p:attrName>
                                        </p:attrNameLst>
                                      </p:cBhvr>
                                      <p:to>
                                        <p:strVal val="hidden"/>
                                      </p:to>
                                    </p:set>
                                  </p:childTnLst>
                                </p:cTn>
                              </p:par>
                              <p:par>
                                <p:cTn id="224" presetID="16" presetClass="exit" presetSubtype="37" fill="hold" grpId="6" nodeType="withEffect">
                                  <p:stCondLst>
                                    <p:cond delay="0"/>
                                  </p:stCondLst>
                                  <p:childTnLst>
                                    <p:animEffect transition="out" filter="barn(outVertical)">
                                      <p:cBhvr>
                                        <p:cTn id="225" dur="2000"/>
                                        <p:tgtEl>
                                          <p:spTgt spid="3"/>
                                        </p:tgtEl>
                                      </p:cBhvr>
                                    </p:animEffect>
                                    <p:set>
                                      <p:cBhvr>
                                        <p:cTn id="226" dur="1" fill="hold">
                                          <p:stCondLst>
                                            <p:cond delay="1999"/>
                                          </p:stCondLst>
                                        </p:cTn>
                                        <p:tgtEl>
                                          <p:spTgt spid="3"/>
                                        </p:tgtEl>
                                        <p:attrNameLst>
                                          <p:attrName>style.visibility</p:attrName>
                                        </p:attrNameLst>
                                      </p:cBhvr>
                                      <p:to>
                                        <p:strVal val="hidden"/>
                                      </p:to>
                                    </p:set>
                                  </p:childTnLst>
                                </p:cTn>
                              </p:par>
                              <p:par>
                                <p:cTn id="227" presetID="16" presetClass="exit" presetSubtype="37" fill="hold" grpId="6" nodeType="withEffect">
                                  <p:stCondLst>
                                    <p:cond delay="0"/>
                                  </p:stCondLst>
                                  <p:childTnLst>
                                    <p:animEffect transition="out" filter="barn(outVertical)">
                                      <p:cBhvr>
                                        <p:cTn id="228" dur="2000"/>
                                        <p:tgtEl>
                                          <p:spTgt spid="4"/>
                                        </p:tgtEl>
                                      </p:cBhvr>
                                    </p:animEffect>
                                    <p:set>
                                      <p:cBhvr>
                                        <p:cTn id="229" dur="1" fill="hold">
                                          <p:stCondLst>
                                            <p:cond delay="1999"/>
                                          </p:stCondLst>
                                        </p:cTn>
                                        <p:tgtEl>
                                          <p:spTgt spid="4"/>
                                        </p:tgtEl>
                                        <p:attrNameLst>
                                          <p:attrName>style.visibility</p:attrName>
                                        </p:attrNameLst>
                                      </p:cBhvr>
                                      <p:to>
                                        <p:strVal val="hidden"/>
                                      </p:to>
                                    </p:set>
                                  </p:childTnLst>
                                </p:cTn>
                              </p:par>
                              <p:par>
                                <p:cTn id="230" presetID="16" presetClass="exit" presetSubtype="37" fill="hold" grpId="6" nodeType="withEffect">
                                  <p:stCondLst>
                                    <p:cond delay="0"/>
                                  </p:stCondLst>
                                  <p:childTnLst>
                                    <p:animEffect transition="out" filter="barn(outVertical)">
                                      <p:cBhvr>
                                        <p:cTn id="231" dur="2000"/>
                                        <p:tgtEl>
                                          <p:spTgt spid="5"/>
                                        </p:tgtEl>
                                      </p:cBhvr>
                                    </p:animEffect>
                                    <p:set>
                                      <p:cBhvr>
                                        <p:cTn id="232" dur="1" fill="hold">
                                          <p:stCondLst>
                                            <p:cond delay="1999"/>
                                          </p:stCondLst>
                                        </p:cTn>
                                        <p:tgtEl>
                                          <p:spTgt spid="5"/>
                                        </p:tgtEl>
                                        <p:attrNameLst>
                                          <p:attrName>style.visibility</p:attrName>
                                        </p:attrNameLst>
                                      </p:cBhvr>
                                      <p:to>
                                        <p:strVal val="hidden"/>
                                      </p:to>
                                    </p:set>
                                  </p:childTnLst>
                                </p:cTn>
                              </p:par>
                              <p:par>
                                <p:cTn id="233" presetID="16" presetClass="exit" presetSubtype="37" fill="hold" grpId="6" nodeType="withEffect">
                                  <p:stCondLst>
                                    <p:cond delay="0"/>
                                  </p:stCondLst>
                                  <p:childTnLst>
                                    <p:animEffect transition="out" filter="barn(outVertical)">
                                      <p:cBhvr>
                                        <p:cTn id="234" dur="2000"/>
                                        <p:tgtEl>
                                          <p:spTgt spid="6"/>
                                        </p:tgtEl>
                                      </p:cBhvr>
                                    </p:animEffect>
                                    <p:set>
                                      <p:cBhvr>
                                        <p:cTn id="235" dur="1" fill="hold">
                                          <p:stCondLst>
                                            <p:cond delay="1999"/>
                                          </p:stCondLst>
                                        </p:cTn>
                                        <p:tgtEl>
                                          <p:spTgt spid="6"/>
                                        </p:tgtEl>
                                        <p:attrNameLst>
                                          <p:attrName>style.visibility</p:attrName>
                                        </p:attrNameLst>
                                      </p:cBhvr>
                                      <p:to>
                                        <p:strVal val="hidden"/>
                                      </p:to>
                                    </p:set>
                                  </p:childTnLst>
                                </p:cTn>
                              </p:par>
                              <p:par>
                                <p:cTn id="236" presetID="16" presetClass="exit" presetSubtype="37" fill="hold" grpId="6" nodeType="withEffect">
                                  <p:stCondLst>
                                    <p:cond delay="0"/>
                                  </p:stCondLst>
                                  <p:childTnLst>
                                    <p:animEffect transition="out" filter="barn(outVertical)">
                                      <p:cBhvr>
                                        <p:cTn id="237" dur="2000"/>
                                        <p:tgtEl>
                                          <p:spTgt spid="7"/>
                                        </p:tgtEl>
                                      </p:cBhvr>
                                    </p:animEffect>
                                    <p:set>
                                      <p:cBhvr>
                                        <p:cTn id="238" dur="1" fill="hold">
                                          <p:stCondLst>
                                            <p:cond delay="1999"/>
                                          </p:stCondLst>
                                        </p:cTn>
                                        <p:tgtEl>
                                          <p:spTgt spid="7"/>
                                        </p:tgtEl>
                                        <p:attrNameLst>
                                          <p:attrName>style.visibility</p:attrName>
                                        </p:attrNameLst>
                                      </p:cBhvr>
                                      <p:to>
                                        <p:strVal val="hidden"/>
                                      </p:to>
                                    </p:set>
                                  </p:childTnLst>
                                </p:cTn>
                              </p:par>
                              <p:par>
                                <p:cTn id="239" presetID="16" presetClass="exit" presetSubtype="37" fill="hold" grpId="6" nodeType="withEffect">
                                  <p:stCondLst>
                                    <p:cond delay="0"/>
                                  </p:stCondLst>
                                  <p:childTnLst>
                                    <p:animEffect transition="out" filter="barn(outVertical)">
                                      <p:cBhvr>
                                        <p:cTn id="240" dur="2000"/>
                                        <p:tgtEl>
                                          <p:spTgt spid="8"/>
                                        </p:tgtEl>
                                      </p:cBhvr>
                                    </p:animEffect>
                                    <p:set>
                                      <p:cBhvr>
                                        <p:cTn id="241" dur="1" fill="hold">
                                          <p:stCondLst>
                                            <p:cond delay="1999"/>
                                          </p:stCondLst>
                                        </p:cTn>
                                        <p:tgtEl>
                                          <p:spTgt spid="8"/>
                                        </p:tgtEl>
                                        <p:attrNameLst>
                                          <p:attrName>style.visibility</p:attrName>
                                        </p:attrNameLst>
                                      </p:cBhvr>
                                      <p:to>
                                        <p:strVal val="hidden"/>
                                      </p:to>
                                    </p:set>
                                  </p:childTnLst>
                                </p:cTn>
                              </p:par>
                              <p:par>
                                <p:cTn id="242" presetID="16" presetClass="exit" presetSubtype="37" fill="hold" grpId="6" nodeType="withEffect">
                                  <p:stCondLst>
                                    <p:cond delay="0"/>
                                  </p:stCondLst>
                                  <p:childTnLst>
                                    <p:animEffect transition="out" filter="barn(outVertical)">
                                      <p:cBhvr>
                                        <p:cTn id="243" dur="2000"/>
                                        <p:tgtEl>
                                          <p:spTgt spid="9"/>
                                        </p:tgtEl>
                                      </p:cBhvr>
                                    </p:animEffect>
                                    <p:set>
                                      <p:cBhvr>
                                        <p:cTn id="244" dur="1" fill="hold">
                                          <p:stCondLst>
                                            <p:cond delay="1999"/>
                                          </p:stCondLst>
                                        </p:cTn>
                                        <p:tgtEl>
                                          <p:spTgt spid="9"/>
                                        </p:tgtEl>
                                        <p:attrNameLst>
                                          <p:attrName>style.visibility</p:attrName>
                                        </p:attrNameLst>
                                      </p:cBhvr>
                                      <p:to>
                                        <p:strVal val="hidden"/>
                                      </p:to>
                                    </p:set>
                                  </p:childTnLst>
                                </p:cTn>
                              </p:par>
                              <p:par>
                                <p:cTn id="245" presetID="16" presetClass="exit" presetSubtype="37" fill="hold" grpId="6" nodeType="withEffect">
                                  <p:stCondLst>
                                    <p:cond delay="0"/>
                                  </p:stCondLst>
                                  <p:childTnLst>
                                    <p:animEffect transition="out" filter="barn(outVertical)">
                                      <p:cBhvr>
                                        <p:cTn id="246" dur="2000"/>
                                        <p:tgtEl>
                                          <p:spTgt spid="10"/>
                                        </p:tgtEl>
                                      </p:cBhvr>
                                    </p:animEffect>
                                    <p:set>
                                      <p:cBhvr>
                                        <p:cTn id="247" dur="1" fill="hold">
                                          <p:stCondLst>
                                            <p:cond delay="1999"/>
                                          </p:stCondLst>
                                        </p:cTn>
                                        <p:tgtEl>
                                          <p:spTgt spid="10"/>
                                        </p:tgtEl>
                                        <p:attrNameLst>
                                          <p:attrName>style.visibility</p:attrName>
                                        </p:attrNameLst>
                                      </p:cBhvr>
                                      <p:to>
                                        <p:strVal val="hidden"/>
                                      </p:to>
                                    </p:set>
                                  </p:childTnLst>
                                </p:cTn>
                              </p:par>
                              <p:par>
                                <p:cTn id="248" presetID="16" presetClass="exit" presetSubtype="37" fill="hold" grpId="6" nodeType="withEffect">
                                  <p:stCondLst>
                                    <p:cond delay="0"/>
                                  </p:stCondLst>
                                  <p:childTnLst>
                                    <p:animEffect transition="out" filter="barn(outVertical)">
                                      <p:cBhvr>
                                        <p:cTn id="249" dur="2000"/>
                                        <p:tgtEl>
                                          <p:spTgt spid="11"/>
                                        </p:tgtEl>
                                      </p:cBhvr>
                                    </p:animEffect>
                                    <p:set>
                                      <p:cBhvr>
                                        <p:cTn id="250" dur="1" fill="hold">
                                          <p:stCondLst>
                                            <p:cond delay="1999"/>
                                          </p:stCondLst>
                                        </p:cTn>
                                        <p:tgtEl>
                                          <p:spTgt spid="11"/>
                                        </p:tgtEl>
                                        <p:attrNameLst>
                                          <p:attrName>style.visibility</p:attrName>
                                        </p:attrNameLst>
                                      </p:cBhvr>
                                      <p:to>
                                        <p:strVal val="hidden"/>
                                      </p:to>
                                    </p:set>
                                  </p:childTnLst>
                                </p:cTn>
                              </p:par>
                              <p:par>
                                <p:cTn id="251" presetID="16" presetClass="exit" presetSubtype="37" fill="hold" grpId="6" nodeType="withEffect">
                                  <p:stCondLst>
                                    <p:cond delay="0"/>
                                  </p:stCondLst>
                                  <p:childTnLst>
                                    <p:animEffect transition="out" filter="barn(outVertical)">
                                      <p:cBhvr>
                                        <p:cTn id="252" dur="2000"/>
                                        <p:tgtEl>
                                          <p:spTgt spid="12"/>
                                        </p:tgtEl>
                                      </p:cBhvr>
                                    </p:animEffect>
                                    <p:set>
                                      <p:cBhvr>
                                        <p:cTn id="253" dur="1" fill="hold">
                                          <p:stCondLst>
                                            <p:cond delay="1999"/>
                                          </p:stCondLst>
                                        </p:cTn>
                                        <p:tgtEl>
                                          <p:spTgt spid="12"/>
                                        </p:tgtEl>
                                        <p:attrNameLst>
                                          <p:attrName>style.visibility</p:attrName>
                                        </p:attrNameLst>
                                      </p:cBhvr>
                                      <p:to>
                                        <p:strVal val="hidden"/>
                                      </p:to>
                                    </p:set>
                                  </p:childTnLst>
                                </p:cTn>
                              </p:par>
                              <p:par>
                                <p:cTn id="254" presetID="16" presetClass="exit" presetSubtype="37" fill="hold" grpId="6" nodeType="withEffect">
                                  <p:stCondLst>
                                    <p:cond delay="0"/>
                                  </p:stCondLst>
                                  <p:childTnLst>
                                    <p:animEffect transition="out" filter="barn(outVertical)">
                                      <p:cBhvr>
                                        <p:cTn id="255" dur="2000"/>
                                        <p:tgtEl>
                                          <p:spTgt spid="13"/>
                                        </p:tgtEl>
                                      </p:cBhvr>
                                    </p:animEffect>
                                    <p:set>
                                      <p:cBhvr>
                                        <p:cTn id="256" dur="1" fill="hold">
                                          <p:stCondLst>
                                            <p:cond delay="1999"/>
                                          </p:stCondLst>
                                        </p:cTn>
                                        <p:tgtEl>
                                          <p:spTgt spid="13"/>
                                        </p:tgtEl>
                                        <p:attrNameLst>
                                          <p:attrName>style.visibility</p:attrName>
                                        </p:attrNameLst>
                                      </p:cBhvr>
                                      <p:to>
                                        <p:strVal val="hidden"/>
                                      </p:to>
                                    </p:set>
                                  </p:childTnLst>
                                </p:cTn>
                              </p:par>
                              <p:par>
                                <p:cTn id="257" presetID="16" presetClass="exit" presetSubtype="37" fill="hold" grpId="6" nodeType="withEffect">
                                  <p:stCondLst>
                                    <p:cond delay="0"/>
                                  </p:stCondLst>
                                  <p:childTnLst>
                                    <p:animEffect transition="out" filter="barn(outVertical)">
                                      <p:cBhvr>
                                        <p:cTn id="258" dur="2000"/>
                                        <p:tgtEl>
                                          <p:spTgt spid="14"/>
                                        </p:tgtEl>
                                      </p:cBhvr>
                                    </p:animEffect>
                                    <p:set>
                                      <p:cBhvr>
                                        <p:cTn id="259" dur="1" fill="hold">
                                          <p:stCondLst>
                                            <p:cond delay="1999"/>
                                          </p:stCondLst>
                                        </p:cTn>
                                        <p:tgtEl>
                                          <p:spTgt spid="14"/>
                                        </p:tgtEl>
                                        <p:attrNameLst>
                                          <p:attrName>style.visibility</p:attrName>
                                        </p:attrNameLst>
                                      </p:cBhvr>
                                      <p:to>
                                        <p:strVal val="hidden"/>
                                      </p:to>
                                    </p:set>
                                  </p:childTnLst>
                                </p:cTn>
                              </p:par>
                              <p:par>
                                <p:cTn id="260" presetID="8" presetClass="emph" presetSubtype="0" fill="hold" grpId="4" nodeType="withEffect">
                                  <p:stCondLst>
                                    <p:cond delay="0"/>
                                  </p:stCondLst>
                                  <p:childTnLst>
                                    <p:animRot by="21600000">
                                      <p:cBhvr>
                                        <p:cTn id="261" dur="2000" fill="hold"/>
                                        <p:tgtEl>
                                          <p:spTgt spid="3"/>
                                        </p:tgtEl>
                                        <p:attrNameLst>
                                          <p:attrName>r</p:attrName>
                                        </p:attrNameLst>
                                      </p:cBhvr>
                                    </p:animRot>
                                  </p:childTnLst>
                                </p:cTn>
                              </p:par>
                              <p:par>
                                <p:cTn id="262" presetID="8" presetClass="emph" presetSubtype="0" fill="hold" grpId="4" nodeType="withEffect">
                                  <p:stCondLst>
                                    <p:cond delay="0"/>
                                  </p:stCondLst>
                                  <p:childTnLst>
                                    <p:animRot by="21600000">
                                      <p:cBhvr>
                                        <p:cTn id="263" dur="2000" fill="hold"/>
                                        <p:tgtEl>
                                          <p:spTgt spid="4"/>
                                        </p:tgtEl>
                                        <p:attrNameLst>
                                          <p:attrName>r</p:attrName>
                                        </p:attrNameLst>
                                      </p:cBhvr>
                                    </p:animRot>
                                  </p:childTnLst>
                                </p:cTn>
                              </p:par>
                              <p:par>
                                <p:cTn id="264" presetID="8" presetClass="emph" presetSubtype="0" fill="hold" grpId="4" nodeType="withEffect">
                                  <p:stCondLst>
                                    <p:cond delay="0"/>
                                  </p:stCondLst>
                                  <p:childTnLst>
                                    <p:animRot by="21600000">
                                      <p:cBhvr>
                                        <p:cTn id="265" dur="2000" fill="hold"/>
                                        <p:tgtEl>
                                          <p:spTgt spid="5"/>
                                        </p:tgtEl>
                                        <p:attrNameLst>
                                          <p:attrName>r</p:attrName>
                                        </p:attrNameLst>
                                      </p:cBhvr>
                                    </p:animRot>
                                  </p:childTnLst>
                                </p:cTn>
                              </p:par>
                              <p:par>
                                <p:cTn id="266" presetID="8" presetClass="emph" presetSubtype="0" fill="hold" grpId="4" nodeType="withEffect">
                                  <p:stCondLst>
                                    <p:cond delay="0"/>
                                  </p:stCondLst>
                                  <p:childTnLst>
                                    <p:animRot by="21600000">
                                      <p:cBhvr>
                                        <p:cTn id="267" dur="2000" fill="hold"/>
                                        <p:tgtEl>
                                          <p:spTgt spid="6"/>
                                        </p:tgtEl>
                                        <p:attrNameLst>
                                          <p:attrName>r</p:attrName>
                                        </p:attrNameLst>
                                      </p:cBhvr>
                                    </p:animRot>
                                  </p:childTnLst>
                                </p:cTn>
                              </p:par>
                              <p:par>
                                <p:cTn id="268" presetID="8" presetClass="emph" presetSubtype="0" fill="hold" grpId="4" nodeType="withEffect">
                                  <p:stCondLst>
                                    <p:cond delay="0"/>
                                  </p:stCondLst>
                                  <p:childTnLst>
                                    <p:animRot by="21600000">
                                      <p:cBhvr>
                                        <p:cTn id="269" dur="2000" fill="hold"/>
                                        <p:tgtEl>
                                          <p:spTgt spid="7"/>
                                        </p:tgtEl>
                                        <p:attrNameLst>
                                          <p:attrName>r</p:attrName>
                                        </p:attrNameLst>
                                      </p:cBhvr>
                                    </p:animRot>
                                  </p:childTnLst>
                                </p:cTn>
                              </p:par>
                              <p:par>
                                <p:cTn id="270" presetID="8" presetClass="emph" presetSubtype="0" fill="hold" grpId="4" nodeType="withEffect">
                                  <p:stCondLst>
                                    <p:cond delay="0"/>
                                  </p:stCondLst>
                                  <p:childTnLst>
                                    <p:animRot by="21600000">
                                      <p:cBhvr>
                                        <p:cTn id="271" dur="2000" fill="hold"/>
                                        <p:tgtEl>
                                          <p:spTgt spid="8"/>
                                        </p:tgtEl>
                                        <p:attrNameLst>
                                          <p:attrName>r</p:attrName>
                                        </p:attrNameLst>
                                      </p:cBhvr>
                                    </p:animRot>
                                  </p:childTnLst>
                                </p:cTn>
                              </p:par>
                              <p:par>
                                <p:cTn id="272" presetID="8" presetClass="emph" presetSubtype="0" fill="hold" grpId="4"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fill="hold" grpId="4"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fill="hold" grpId="4"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fill="hold" grpId="4" nodeType="withEffect">
                                  <p:stCondLst>
                                    <p:cond delay="0"/>
                                  </p:stCondLst>
                                  <p:childTnLst>
                                    <p:animRot by="21600000">
                                      <p:cBhvr>
                                        <p:cTn id="279" dur="2000" fill="hold"/>
                                        <p:tgtEl>
                                          <p:spTgt spid="12"/>
                                        </p:tgtEl>
                                        <p:attrNameLst>
                                          <p:attrName>r</p:attrName>
                                        </p:attrNameLst>
                                      </p:cBhvr>
                                    </p:animRot>
                                  </p:childTnLst>
                                </p:cTn>
                              </p:par>
                              <p:par>
                                <p:cTn id="280" presetID="8" presetClass="emph" presetSubtype="0" fill="hold" grpId="4"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fill="hold" grpId="4" nodeType="withEffect">
                                  <p:stCondLst>
                                    <p:cond delay="0"/>
                                  </p:stCondLst>
                                  <p:childTnLst>
                                    <p:animRot by="21600000">
                                      <p:cBhvr>
                                        <p:cTn id="283" dur="2000" fill="hold"/>
                                        <p:tgtEl>
                                          <p:spTgt spid="14"/>
                                        </p:tgtEl>
                                        <p:attrNameLst>
                                          <p:attrName>r</p:attrName>
                                        </p:attrNameLst>
                                      </p:cBhvr>
                                    </p:animRot>
                                  </p:childTnLst>
                                </p:cTn>
                              </p:par>
                              <p:par>
                                <p:cTn id="284" presetID="23" presetClass="entr" presetSubtype="288" fill="hold" nodeType="withEffect">
                                  <p:stCondLst>
                                    <p:cond delay="0"/>
                                  </p:stCondLst>
                                  <p:childTnLst>
                                    <p:set>
                                      <p:cBhvr>
                                        <p:cTn id="285" dur="1" fill="hold">
                                          <p:stCondLst>
                                            <p:cond delay="0"/>
                                          </p:stCondLst>
                                        </p:cTn>
                                        <p:tgtEl>
                                          <p:spTgt spid="2"/>
                                        </p:tgtEl>
                                        <p:attrNameLst>
                                          <p:attrName>style.visibility</p:attrName>
                                        </p:attrNameLst>
                                      </p:cBhvr>
                                      <p:to>
                                        <p:strVal val="visible"/>
                                      </p:to>
                                    </p:set>
                                    <p:anim calcmode="lin" valueType="num">
                                      <p:cBhvr>
                                        <p:cTn id="286" dur="2000" fill="hold"/>
                                        <p:tgtEl>
                                          <p:spTgt spid="2"/>
                                        </p:tgtEl>
                                        <p:attrNameLst>
                                          <p:attrName>ppt_w</p:attrName>
                                        </p:attrNameLst>
                                      </p:cBhvr>
                                      <p:tavLst>
                                        <p:tav tm="0">
                                          <p:val>
                                            <p:strVal val="4/3*#ppt_w"/>
                                          </p:val>
                                        </p:tav>
                                        <p:tav tm="100000">
                                          <p:val>
                                            <p:strVal val="#ppt_w"/>
                                          </p:val>
                                        </p:tav>
                                      </p:tavLst>
                                    </p:anim>
                                    <p:anim calcmode="lin" valueType="num">
                                      <p:cBhvr>
                                        <p:cTn id="287" dur="2000" fill="hold"/>
                                        <p:tgtEl>
                                          <p:spTgt spid="2"/>
                                        </p:tgtEl>
                                        <p:attrNameLst>
                                          <p:attrName>ppt_h</p:attrName>
                                        </p:attrNameLst>
                                      </p:cBhvr>
                                      <p:tavLst>
                                        <p:tav tm="0">
                                          <p:val>
                                            <p:strVal val="4/3*#ppt_h"/>
                                          </p:val>
                                        </p:tav>
                                        <p:tav tm="100000">
                                          <p:val>
                                            <p:strVal val="#ppt_h"/>
                                          </p:val>
                                        </p:tav>
                                      </p:tavLst>
                                    </p:anim>
                                  </p:childTnLst>
                                </p:cTn>
                              </p:par>
                              <p:par>
                                <p:cTn id="288" presetID="21" presetClass="entr" presetSubtype="2"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Effect transition="in" filter="wheel(2)">
                                      <p:cBhvr>
                                        <p:cTn id="2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4" grpId="0" animBg="1"/>
      <p:bldP spid="4" grpId="1" animBg="1"/>
      <p:bldP spid="4" grpId="2" animBg="1"/>
      <p:bldP spid="4" grpId="3" animBg="1"/>
      <p:bldP spid="4" grpId="4" animBg="1"/>
      <p:bldP spid="4" grpId="5" animBg="1"/>
      <p:bldP spid="4" grpId="6"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6" grpId="6" animBg="1"/>
      <p:bldP spid="7" grpId="0" animBg="1"/>
      <p:bldP spid="7" grpId="1" animBg="1"/>
      <p:bldP spid="7" grpId="2" animBg="1"/>
      <p:bldP spid="7" grpId="3" animBg="1"/>
      <p:bldP spid="7" grpId="4" animBg="1"/>
      <p:bldP spid="7" grpId="5" animBg="1"/>
      <p:bldP spid="7" grpId="6" animBg="1"/>
      <p:bldP spid="8" grpId="0" animBg="1"/>
      <p:bldP spid="8" grpId="1" animBg="1"/>
      <p:bldP spid="8" grpId="2" animBg="1"/>
      <p:bldP spid="8" grpId="3" animBg="1"/>
      <p:bldP spid="8" grpId="4" animBg="1"/>
      <p:bldP spid="8" grpId="5" animBg="1"/>
      <p:bldP spid="8" grpId="6" animBg="1"/>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0" grpId="6" animBg="1"/>
      <p:bldP spid="11" grpId="0" animBg="1"/>
      <p:bldP spid="11" grpId="1" animBg="1"/>
      <p:bldP spid="11" grpId="2" animBg="1"/>
      <p:bldP spid="11" grpId="3" animBg="1"/>
      <p:bldP spid="11" grpId="4" animBg="1"/>
      <p:bldP spid="11" grpId="5" animBg="1"/>
      <p:bldP spid="11" grpId="6" animBg="1"/>
      <p:bldP spid="12" grpId="0" animBg="1"/>
      <p:bldP spid="12" grpId="1" animBg="1"/>
      <p:bldP spid="12" grpId="2" animBg="1"/>
      <p:bldP spid="12" grpId="3" animBg="1"/>
      <p:bldP spid="12" grpId="4" animBg="1"/>
      <p:bldP spid="12" grpId="5" animBg="1"/>
      <p:bldP spid="12" grpId="6" animBg="1"/>
      <p:bldP spid="13" grpId="0" animBg="1"/>
      <p:bldP spid="13" grpId="1" animBg="1"/>
      <p:bldP spid="13" grpId="2" animBg="1"/>
      <p:bldP spid="13" grpId="3" animBg="1"/>
      <p:bldP spid="13" grpId="4" animBg="1"/>
      <p:bldP spid="13" grpId="5" animBg="1"/>
      <p:bldP spid="13" grpId="6" animBg="1"/>
      <p:bldP spid="14" grpId="0" animBg="1"/>
      <p:bldP spid="14" grpId="1" animBg="1"/>
      <p:bldP spid="14" grpId="2" animBg="1"/>
      <p:bldP spid="14" grpId="3" animBg="1"/>
      <p:bldP spid="14" grpId="4" animBg="1"/>
      <p:bldP spid="14" grpId="5" animBg="1"/>
      <p:bldP spid="14" grpId="6"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283214"/>
            </a:gs>
            <a:gs pos="50000">
              <a:schemeClr val="accent3">
                <a:lumMod val="60000"/>
                <a:lumOff val="40000"/>
                <a:shade val="67500"/>
                <a:satMod val="115000"/>
              </a:schemeClr>
            </a:gs>
            <a:gs pos="100000">
              <a:schemeClr val="accent3">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2f8a9a215fc046bdfcb88f59245099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3242369">
            <a:off x="7690528" y="1402105"/>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3242369">
            <a:off x="7690528" y="2421363"/>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3242369">
            <a:off x="6110579" y="1456950"/>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3242369">
            <a:off x="6110579" y="2476208"/>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242369">
            <a:off x="4538942" y="1456950"/>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3242369">
            <a:off x="4610380" y="2474942"/>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3242369">
            <a:off x="2967306" y="1510529"/>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3242369">
            <a:off x="3110183" y="2528519"/>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3242369">
            <a:off x="1609984" y="1456950"/>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3242369">
            <a:off x="1609984" y="2476208"/>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3242369">
            <a:off x="30035" y="1511795"/>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3242369">
            <a:off x="30035" y="2531054"/>
            <a:ext cx="884722" cy="1252072"/>
          </a:xfrm>
          <a:prstGeom prst="teardrop">
            <a:avLst/>
          </a:prstGeom>
          <a:blipFill>
            <a:blip r:embed="rId3">
              <a:duotone>
                <a:schemeClr val="accent3">
                  <a:shade val="45000"/>
                  <a:satMod val="135000"/>
                </a:schemeClr>
                <a:prstClr val="white"/>
              </a:duotone>
              <a:lum contrast="40000"/>
            </a:blip>
            <a:stretch>
              <a:fillRect/>
            </a:stretch>
          </a:blipFill>
          <a:ln>
            <a:solidFill>
              <a:srgbClr val="BDD44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7650" name="Picture 2" descr="1EtEIL4Yq10Raqv7RRnAZ7IPHUU@350x684.png"/>
          <p:cNvPicPr>
            <a:picLocks noChangeAspect="1" noChangeArrowheads="1"/>
          </p:cNvPicPr>
          <p:nvPr/>
        </p:nvPicPr>
        <p:blipFill>
          <a:blip r:embed="rId4" cstate="print"/>
          <a:srcRect/>
          <a:stretch>
            <a:fillRect/>
          </a:stretch>
        </p:blipFill>
        <p:spPr bwMode="auto">
          <a:xfrm>
            <a:off x="2845939" y="1142990"/>
            <a:ext cx="1864154" cy="3643298"/>
          </a:xfrm>
          <a:prstGeom prst="rect">
            <a:avLst/>
          </a:prstGeom>
          <a:noFill/>
        </p:spPr>
      </p:pic>
      <p:sp>
        <p:nvSpPr>
          <p:cNvPr id="16" name="15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8"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0-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1+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par>
                          <p:cTn id="135" fill="hold">
                            <p:stCondLst>
                              <p:cond delay="4000"/>
                            </p:stCondLst>
                            <p:childTnLst>
                              <p:par>
                                <p:cTn id="136" presetID="10" presetClass="entr" presetSubtype="0" fill="hold" nodeType="afterEffect">
                                  <p:stCondLst>
                                    <p:cond delay="0"/>
                                  </p:stCondLst>
                                  <p:childTnLst>
                                    <p:set>
                                      <p:cBhvr>
                                        <p:cTn id="137" dur="1" fill="hold">
                                          <p:stCondLst>
                                            <p:cond delay="0"/>
                                          </p:stCondLst>
                                        </p:cTn>
                                        <p:tgtEl>
                                          <p:spTgt spid="27650"/>
                                        </p:tgtEl>
                                        <p:attrNameLst>
                                          <p:attrName>style.visibility</p:attrName>
                                        </p:attrNameLst>
                                      </p:cBhvr>
                                      <p:to>
                                        <p:strVal val="visible"/>
                                      </p:to>
                                    </p:set>
                                    <p:animEffect transition="in" filter="fade">
                                      <p:cBhvr>
                                        <p:cTn id="138" dur="2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9e63afb66896a86cba1e59d51d35217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72000" y="0"/>
            <a:ext cx="1714512" cy="5143500"/>
          </a:xfrm>
          <a:prstGeom prst="moon">
            <a:avLst>
              <a:gd name="adj" fmla="val 12299"/>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2928926" y="0"/>
            <a:ext cx="1571636" cy="5143500"/>
          </a:xfrm>
          <a:prstGeom prst="moon">
            <a:avLst>
              <a:gd name="adj" fmla="val 13888"/>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2643174" y="267875"/>
            <a:ext cx="1571636" cy="4607733"/>
          </a:xfrm>
          <a:prstGeom prst="moon">
            <a:avLst>
              <a:gd name="adj" fmla="val 13888"/>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4857752" y="214296"/>
            <a:ext cx="1714512" cy="4661330"/>
          </a:xfrm>
          <a:prstGeom prst="moon">
            <a:avLst>
              <a:gd name="adj" fmla="val 13219"/>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143504" y="535767"/>
            <a:ext cx="1714512" cy="4179123"/>
          </a:xfrm>
          <a:prstGeom prst="moon">
            <a:avLst>
              <a:gd name="adj" fmla="val 13219"/>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357422" y="535767"/>
            <a:ext cx="1571636" cy="4125545"/>
          </a:xfrm>
          <a:prstGeom prst="moon">
            <a:avLst>
              <a:gd name="adj" fmla="val 13888"/>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71670" y="857238"/>
            <a:ext cx="1571636" cy="3589760"/>
          </a:xfrm>
          <a:prstGeom prst="moon">
            <a:avLst>
              <a:gd name="adj" fmla="val 13888"/>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785918" y="1071552"/>
            <a:ext cx="1571636" cy="3107553"/>
          </a:xfrm>
          <a:prstGeom prst="moon">
            <a:avLst>
              <a:gd name="adj" fmla="val 13888"/>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429256" y="910817"/>
            <a:ext cx="1571636" cy="3536181"/>
          </a:xfrm>
          <a:prstGeom prst="moon">
            <a:avLst>
              <a:gd name="adj" fmla="val 13219"/>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715008" y="1125131"/>
            <a:ext cx="1428760" cy="3107553"/>
          </a:xfrm>
          <a:prstGeom prst="moon">
            <a:avLst>
              <a:gd name="adj" fmla="val 12115"/>
            </a:avLst>
          </a:prstGeom>
          <a:gradFill flip="none" rotWithShape="1">
            <a:gsLst>
              <a:gs pos="78000">
                <a:srgbClr val="FFC000"/>
              </a:gs>
              <a:gs pos="50000">
                <a:srgbClr val="993300">
                  <a:shade val="67500"/>
                  <a:satMod val="115000"/>
                </a:srgbClr>
              </a:gs>
              <a:gs pos="100000">
                <a:srgbClr val="99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iterate type="lt">
                                    <p:tmPct val="0"/>
                                  </p:iterate>
                                  <p:childTnLst>
                                    <p:set>
                                      <p:cBhvr>
                                        <p:cTn id="28" dur="1" fill="hold">
                                          <p:stCondLst>
                                            <p:cond delay="0"/>
                                          </p:stCondLst>
                                        </p:cTn>
                                        <p:tgtEl>
                                          <p:spTgt spid="3"/>
                                        </p:tgtEl>
                                        <p:attrNameLst>
                                          <p:attrName>style.visibility</p:attrName>
                                        </p:attrNameLst>
                                      </p:cBhvr>
                                      <p:to>
                                        <p:strVal val="visible"/>
                                      </p:to>
                                    </p:set>
                                    <p:anim calcmode="lin" valueType="num">
                                      <p:cBhvr additive="base">
                                        <p:cTn id="29" dur="3000" fill="hold"/>
                                        <p:tgtEl>
                                          <p:spTgt spid="3"/>
                                        </p:tgtEl>
                                        <p:attrNameLst>
                                          <p:attrName>ppt_x</p:attrName>
                                        </p:attrNameLst>
                                      </p:cBhvr>
                                      <p:tavLst>
                                        <p:tav tm="0">
                                          <p:val>
                                            <p:strVal val="0-#ppt_w/2"/>
                                          </p:val>
                                        </p:tav>
                                        <p:tav tm="100000">
                                          <p:val>
                                            <p:strVal val="#ppt_x"/>
                                          </p:val>
                                        </p:tav>
                                      </p:tavLst>
                                    </p:anim>
                                    <p:anim calcmode="lin" valueType="num">
                                      <p:cBhvr additive="base">
                                        <p:cTn id="30" dur="3000" fill="hold"/>
                                        <p:tgtEl>
                                          <p:spTgt spid="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iterate type="lt">
                                    <p:tmPct val="0"/>
                                  </p:iterate>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0-#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iterate type="lt">
                                    <p:tmPct val="0"/>
                                  </p:iterate>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iterate type="lt">
                                    <p:tmPct val="0"/>
                                  </p:iterate>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13" presetClass="entr" presetSubtype="16" fill="hold" grpId="1" nodeType="withEffect">
                                  <p:stCondLst>
                                    <p:cond delay="0"/>
                                  </p:stCondLst>
                                  <p:iterate type="lt">
                                    <p:tmPct val="0"/>
                                  </p:iterate>
                                  <p:childTnLst>
                                    <p:set>
                                      <p:cBhvr>
                                        <p:cTn id="48" dur="1" fill="hold">
                                          <p:stCondLst>
                                            <p:cond delay="0"/>
                                          </p:stCondLst>
                                        </p:cTn>
                                        <p:tgtEl>
                                          <p:spTgt spid="3"/>
                                        </p:tgtEl>
                                        <p:attrNameLst>
                                          <p:attrName>style.visibility</p:attrName>
                                        </p:attrNameLst>
                                      </p:cBhvr>
                                      <p:to>
                                        <p:strVal val="visible"/>
                                      </p:to>
                                    </p:set>
                                    <p:animEffect transition="in" filter="plus(in)">
                                      <p:cBhvr>
                                        <p:cTn id="49" dur="3000"/>
                                        <p:tgtEl>
                                          <p:spTgt spid="3"/>
                                        </p:tgtEl>
                                      </p:cBhvr>
                                    </p:animEffect>
                                  </p:childTnLst>
                                </p:cTn>
                              </p:par>
                              <p:par>
                                <p:cTn id="50" presetID="13" presetClass="entr" presetSubtype="16" fill="hold" grpId="1" nodeType="withEffect">
                                  <p:stCondLst>
                                    <p:cond delay="0"/>
                                  </p:stCondLst>
                                  <p:iterate type="lt">
                                    <p:tmPct val="0"/>
                                  </p:iterate>
                                  <p:childTnLst>
                                    <p:set>
                                      <p:cBhvr>
                                        <p:cTn id="51" dur="1" fill="hold">
                                          <p:stCondLst>
                                            <p:cond delay="0"/>
                                          </p:stCondLst>
                                        </p:cTn>
                                        <p:tgtEl>
                                          <p:spTgt spid="4"/>
                                        </p:tgtEl>
                                        <p:attrNameLst>
                                          <p:attrName>style.visibility</p:attrName>
                                        </p:attrNameLst>
                                      </p:cBhvr>
                                      <p:to>
                                        <p:strVal val="visible"/>
                                      </p:to>
                                    </p:set>
                                    <p:animEffect transition="in" filter="plus(in)">
                                      <p:cBhvr>
                                        <p:cTn id="52" dur="3000"/>
                                        <p:tgtEl>
                                          <p:spTgt spid="4"/>
                                        </p:tgtEl>
                                      </p:cBhvr>
                                    </p:animEffect>
                                  </p:childTnLst>
                                </p:cTn>
                              </p:par>
                              <p:par>
                                <p:cTn id="53" presetID="13" presetClass="entr" presetSubtype="16" fill="hold" grpId="1" nodeType="withEffect">
                                  <p:stCondLst>
                                    <p:cond delay="0"/>
                                  </p:stCondLst>
                                  <p:iterate type="lt">
                                    <p:tmPct val="0"/>
                                  </p:iterate>
                                  <p:childTnLst>
                                    <p:set>
                                      <p:cBhvr>
                                        <p:cTn id="54" dur="1" fill="hold">
                                          <p:stCondLst>
                                            <p:cond delay="0"/>
                                          </p:stCondLst>
                                        </p:cTn>
                                        <p:tgtEl>
                                          <p:spTgt spid="5"/>
                                        </p:tgtEl>
                                        <p:attrNameLst>
                                          <p:attrName>style.visibility</p:attrName>
                                        </p:attrNameLst>
                                      </p:cBhvr>
                                      <p:to>
                                        <p:strVal val="visible"/>
                                      </p:to>
                                    </p:set>
                                    <p:animEffect transition="in" filter="plus(in)">
                                      <p:cBhvr>
                                        <p:cTn id="55" dur="3000"/>
                                        <p:tgtEl>
                                          <p:spTgt spid="5"/>
                                        </p:tgtEl>
                                      </p:cBhvr>
                                    </p:animEffect>
                                  </p:childTnLst>
                                </p:cTn>
                              </p:par>
                              <p:par>
                                <p:cTn id="56" presetID="13" presetClass="entr" presetSubtype="16" fill="hold" grpId="1" nodeType="withEffect">
                                  <p:stCondLst>
                                    <p:cond delay="0"/>
                                  </p:stCondLst>
                                  <p:iterate type="lt">
                                    <p:tmPct val="0"/>
                                  </p:iterate>
                                  <p:childTnLst>
                                    <p:set>
                                      <p:cBhvr>
                                        <p:cTn id="57" dur="1" fill="hold">
                                          <p:stCondLst>
                                            <p:cond delay="0"/>
                                          </p:stCondLst>
                                        </p:cTn>
                                        <p:tgtEl>
                                          <p:spTgt spid="6"/>
                                        </p:tgtEl>
                                        <p:attrNameLst>
                                          <p:attrName>style.visibility</p:attrName>
                                        </p:attrNameLst>
                                      </p:cBhvr>
                                      <p:to>
                                        <p:strVal val="visible"/>
                                      </p:to>
                                    </p:set>
                                    <p:animEffect transition="in" filter="plus(in)">
                                      <p:cBhvr>
                                        <p:cTn id="58" dur="3000"/>
                                        <p:tgtEl>
                                          <p:spTgt spid="6"/>
                                        </p:tgtEl>
                                      </p:cBhvr>
                                    </p:animEffect>
                                  </p:childTnLst>
                                </p:cTn>
                              </p:par>
                              <p:par>
                                <p:cTn id="59" presetID="13" presetClass="entr" presetSubtype="16" fill="hold" grpId="1" nodeType="withEffect">
                                  <p:stCondLst>
                                    <p:cond delay="0"/>
                                  </p:stCondLst>
                                  <p:iterate type="lt">
                                    <p:tmPct val="0"/>
                                  </p:iterate>
                                  <p:childTnLst>
                                    <p:set>
                                      <p:cBhvr>
                                        <p:cTn id="60" dur="1" fill="hold">
                                          <p:stCondLst>
                                            <p:cond delay="0"/>
                                          </p:stCondLst>
                                        </p:cTn>
                                        <p:tgtEl>
                                          <p:spTgt spid="7"/>
                                        </p:tgtEl>
                                        <p:attrNameLst>
                                          <p:attrName>style.visibility</p:attrName>
                                        </p:attrNameLst>
                                      </p:cBhvr>
                                      <p:to>
                                        <p:strVal val="visible"/>
                                      </p:to>
                                    </p:set>
                                    <p:animEffect transition="in" filter="plus(in)">
                                      <p:cBhvr>
                                        <p:cTn id="61" dur="3000"/>
                                        <p:tgtEl>
                                          <p:spTgt spid="7"/>
                                        </p:tgtEl>
                                      </p:cBhvr>
                                    </p:animEffect>
                                  </p:childTnLst>
                                </p:cTn>
                              </p:par>
                              <p:par>
                                <p:cTn id="62" presetID="13" presetClass="entr" presetSubtype="16" fill="hold" grpId="1" nodeType="withEffect">
                                  <p:stCondLst>
                                    <p:cond delay="0"/>
                                  </p:stCondLst>
                                  <p:iterate type="lt">
                                    <p:tmPct val="0"/>
                                  </p:iterate>
                                  <p:childTnLst>
                                    <p:set>
                                      <p:cBhvr>
                                        <p:cTn id="63" dur="1" fill="hold">
                                          <p:stCondLst>
                                            <p:cond delay="0"/>
                                          </p:stCondLst>
                                        </p:cTn>
                                        <p:tgtEl>
                                          <p:spTgt spid="8"/>
                                        </p:tgtEl>
                                        <p:attrNameLst>
                                          <p:attrName>style.visibility</p:attrName>
                                        </p:attrNameLst>
                                      </p:cBhvr>
                                      <p:to>
                                        <p:strVal val="visible"/>
                                      </p:to>
                                    </p:set>
                                    <p:animEffect transition="in" filter="plus(in)">
                                      <p:cBhvr>
                                        <p:cTn id="64" dur="3000"/>
                                        <p:tgtEl>
                                          <p:spTgt spid="8"/>
                                        </p:tgtEl>
                                      </p:cBhvr>
                                    </p:animEffect>
                                  </p:childTnLst>
                                </p:cTn>
                              </p:par>
                              <p:par>
                                <p:cTn id="65" presetID="13" presetClass="entr" presetSubtype="16" fill="hold" grpId="1" nodeType="withEffect">
                                  <p:stCondLst>
                                    <p:cond delay="0"/>
                                  </p:stCondLst>
                                  <p:iterate type="lt">
                                    <p:tmPct val="0"/>
                                  </p:iterate>
                                  <p:childTnLst>
                                    <p:set>
                                      <p:cBhvr>
                                        <p:cTn id="66" dur="1" fill="hold">
                                          <p:stCondLst>
                                            <p:cond delay="0"/>
                                          </p:stCondLst>
                                        </p:cTn>
                                        <p:tgtEl>
                                          <p:spTgt spid="9"/>
                                        </p:tgtEl>
                                        <p:attrNameLst>
                                          <p:attrName>style.visibility</p:attrName>
                                        </p:attrNameLst>
                                      </p:cBhvr>
                                      <p:to>
                                        <p:strVal val="visible"/>
                                      </p:to>
                                    </p:set>
                                    <p:animEffect transition="in" filter="plus(in)">
                                      <p:cBhvr>
                                        <p:cTn id="67" dur="3000"/>
                                        <p:tgtEl>
                                          <p:spTgt spid="9"/>
                                        </p:tgtEl>
                                      </p:cBhvr>
                                    </p:animEffect>
                                  </p:childTnLst>
                                </p:cTn>
                              </p:par>
                              <p:par>
                                <p:cTn id="68" presetID="13" presetClass="entr" presetSubtype="16" fill="hold" grpId="1" nodeType="withEffect">
                                  <p:stCondLst>
                                    <p:cond delay="0"/>
                                  </p:stCondLst>
                                  <p:iterate type="lt">
                                    <p:tmPct val="0"/>
                                  </p:iterate>
                                  <p:childTnLst>
                                    <p:set>
                                      <p:cBhvr>
                                        <p:cTn id="69" dur="1" fill="hold">
                                          <p:stCondLst>
                                            <p:cond delay="0"/>
                                          </p:stCondLst>
                                        </p:cTn>
                                        <p:tgtEl>
                                          <p:spTgt spid="10"/>
                                        </p:tgtEl>
                                        <p:attrNameLst>
                                          <p:attrName>style.visibility</p:attrName>
                                        </p:attrNameLst>
                                      </p:cBhvr>
                                      <p:to>
                                        <p:strVal val="visible"/>
                                      </p:to>
                                    </p:set>
                                    <p:animEffect transition="in" filter="plus(in)">
                                      <p:cBhvr>
                                        <p:cTn id="70" dur="3000"/>
                                        <p:tgtEl>
                                          <p:spTgt spid="10"/>
                                        </p:tgtEl>
                                      </p:cBhvr>
                                    </p:animEffect>
                                  </p:childTnLst>
                                </p:cTn>
                              </p:par>
                              <p:par>
                                <p:cTn id="71" presetID="13" presetClass="entr" presetSubtype="16" fill="hold" grpId="1" nodeType="withEffect">
                                  <p:stCondLst>
                                    <p:cond delay="0"/>
                                  </p:stCondLst>
                                  <p:iterate type="lt">
                                    <p:tmPct val="0"/>
                                  </p:iterate>
                                  <p:childTnLst>
                                    <p:set>
                                      <p:cBhvr>
                                        <p:cTn id="72" dur="1" fill="hold">
                                          <p:stCondLst>
                                            <p:cond delay="0"/>
                                          </p:stCondLst>
                                        </p:cTn>
                                        <p:tgtEl>
                                          <p:spTgt spid="11"/>
                                        </p:tgtEl>
                                        <p:attrNameLst>
                                          <p:attrName>style.visibility</p:attrName>
                                        </p:attrNameLst>
                                      </p:cBhvr>
                                      <p:to>
                                        <p:strVal val="visible"/>
                                      </p:to>
                                    </p:set>
                                    <p:animEffect transition="in" filter="plus(in)">
                                      <p:cBhvr>
                                        <p:cTn id="73" dur="3000"/>
                                        <p:tgtEl>
                                          <p:spTgt spid="11"/>
                                        </p:tgtEl>
                                      </p:cBhvr>
                                    </p:animEffect>
                                  </p:childTnLst>
                                </p:cTn>
                              </p:par>
                              <p:par>
                                <p:cTn id="74" presetID="13" presetClass="entr" presetSubtype="16" fill="hold" grpId="1" nodeType="withEffect">
                                  <p:stCondLst>
                                    <p:cond delay="0"/>
                                  </p:stCondLst>
                                  <p:iterate type="lt">
                                    <p:tmPct val="0"/>
                                  </p:iterate>
                                  <p:childTnLst>
                                    <p:set>
                                      <p:cBhvr>
                                        <p:cTn id="75" dur="1" fill="hold">
                                          <p:stCondLst>
                                            <p:cond delay="0"/>
                                          </p:stCondLst>
                                        </p:cTn>
                                        <p:tgtEl>
                                          <p:spTgt spid="12"/>
                                        </p:tgtEl>
                                        <p:attrNameLst>
                                          <p:attrName>style.visibility</p:attrName>
                                        </p:attrNameLst>
                                      </p:cBhvr>
                                      <p:to>
                                        <p:strVal val="visible"/>
                                      </p:to>
                                    </p:set>
                                    <p:animEffect transition="in" filter="plus(in)">
                                      <p:cBhvr>
                                        <p:cTn id="76" dur="3000"/>
                                        <p:tgtEl>
                                          <p:spTgt spid="12"/>
                                        </p:tgtEl>
                                      </p:cBhvr>
                                    </p:animEffect>
                                  </p:childTnLst>
                                </p:cTn>
                              </p:par>
                              <p:par>
                                <p:cTn id="77" presetID="8" presetClass="emph" presetSubtype="0" fill="hold" grpId="4" nodeType="withEffect">
                                  <p:stCondLst>
                                    <p:cond delay="0"/>
                                  </p:stCondLst>
                                  <p:iterate type="lt">
                                    <p:tmPct val="0"/>
                                  </p:iterate>
                                  <p:childTnLst>
                                    <p:animRot by="21600000">
                                      <p:cBhvr>
                                        <p:cTn id="78" dur="3000" fill="hold"/>
                                        <p:tgtEl>
                                          <p:spTgt spid="4"/>
                                        </p:tgtEl>
                                        <p:attrNameLst>
                                          <p:attrName>r</p:attrName>
                                        </p:attrNameLst>
                                      </p:cBhvr>
                                    </p:animRot>
                                  </p:childTnLst>
                                </p:cTn>
                              </p:par>
                              <p:par>
                                <p:cTn id="79" presetID="8" presetClass="emph" presetSubtype="0" fill="hold" grpId="4" nodeType="withEffect">
                                  <p:stCondLst>
                                    <p:cond delay="0"/>
                                  </p:stCondLst>
                                  <p:iterate type="lt">
                                    <p:tmPct val="0"/>
                                  </p:iterate>
                                  <p:childTnLst>
                                    <p:animRot by="21600000">
                                      <p:cBhvr>
                                        <p:cTn id="80" dur="3000" fill="hold"/>
                                        <p:tgtEl>
                                          <p:spTgt spid="5"/>
                                        </p:tgtEl>
                                        <p:attrNameLst>
                                          <p:attrName>r</p:attrName>
                                        </p:attrNameLst>
                                      </p:cBhvr>
                                    </p:animRot>
                                  </p:childTnLst>
                                </p:cTn>
                              </p:par>
                              <p:par>
                                <p:cTn id="81" presetID="8" presetClass="emph" presetSubtype="0" fill="hold" grpId="4" nodeType="withEffect">
                                  <p:stCondLst>
                                    <p:cond delay="0"/>
                                  </p:stCondLst>
                                  <p:iterate type="lt">
                                    <p:tmPct val="0"/>
                                  </p:iterate>
                                  <p:childTnLst>
                                    <p:animRot by="21600000">
                                      <p:cBhvr>
                                        <p:cTn id="82" dur="3000" fill="hold"/>
                                        <p:tgtEl>
                                          <p:spTgt spid="8"/>
                                        </p:tgtEl>
                                        <p:attrNameLst>
                                          <p:attrName>r</p:attrName>
                                        </p:attrNameLst>
                                      </p:cBhvr>
                                    </p:animRot>
                                  </p:childTnLst>
                                </p:cTn>
                              </p:par>
                              <p:par>
                                <p:cTn id="83" presetID="8" presetClass="emph" presetSubtype="0" fill="hold" grpId="4" nodeType="withEffect">
                                  <p:stCondLst>
                                    <p:cond delay="0"/>
                                  </p:stCondLst>
                                  <p:iterate type="lt">
                                    <p:tmPct val="0"/>
                                  </p:iterate>
                                  <p:childTnLst>
                                    <p:animRot by="21600000">
                                      <p:cBhvr>
                                        <p:cTn id="84" dur="3000" fill="hold"/>
                                        <p:tgtEl>
                                          <p:spTgt spid="9"/>
                                        </p:tgtEl>
                                        <p:attrNameLst>
                                          <p:attrName>r</p:attrName>
                                        </p:attrNameLst>
                                      </p:cBhvr>
                                    </p:animRot>
                                  </p:childTnLst>
                                </p:cTn>
                              </p:par>
                              <p:par>
                                <p:cTn id="85" presetID="8" presetClass="emph" presetSubtype="0" fill="hold" grpId="4" nodeType="withEffect">
                                  <p:stCondLst>
                                    <p:cond delay="0"/>
                                  </p:stCondLst>
                                  <p:iterate type="lt">
                                    <p:tmPct val="0"/>
                                  </p:iterate>
                                  <p:childTnLst>
                                    <p:animRot by="21600000">
                                      <p:cBhvr>
                                        <p:cTn id="86" dur="3000" fill="hold"/>
                                        <p:tgtEl>
                                          <p:spTgt spid="10"/>
                                        </p:tgtEl>
                                        <p:attrNameLst>
                                          <p:attrName>r</p:attrName>
                                        </p:attrNameLst>
                                      </p:cBhvr>
                                    </p:animRot>
                                  </p:childTnLst>
                                </p:cTn>
                              </p:par>
                              <p:par>
                                <p:cTn id="87" presetID="8" presetClass="emph" presetSubtype="0" fill="hold" grpId="4" nodeType="withEffect">
                                  <p:stCondLst>
                                    <p:cond delay="0"/>
                                  </p:stCondLst>
                                  <p:iterate type="lt">
                                    <p:tmPct val="0"/>
                                  </p:iterate>
                                  <p:childTnLst>
                                    <p:animRot by="-21600000">
                                      <p:cBhvr>
                                        <p:cTn id="88" dur="3000" fill="hold"/>
                                        <p:tgtEl>
                                          <p:spTgt spid="3"/>
                                        </p:tgtEl>
                                        <p:attrNameLst>
                                          <p:attrName>r</p:attrName>
                                        </p:attrNameLst>
                                      </p:cBhvr>
                                    </p:animRot>
                                  </p:childTnLst>
                                </p:cTn>
                              </p:par>
                              <p:par>
                                <p:cTn id="89" presetID="8" presetClass="emph" presetSubtype="0" fill="hold" grpId="4" nodeType="withEffect">
                                  <p:stCondLst>
                                    <p:cond delay="0"/>
                                  </p:stCondLst>
                                  <p:iterate type="lt">
                                    <p:tmPct val="0"/>
                                  </p:iterate>
                                  <p:childTnLst>
                                    <p:animRot by="-21600000">
                                      <p:cBhvr>
                                        <p:cTn id="90" dur="3000" fill="hold"/>
                                        <p:tgtEl>
                                          <p:spTgt spid="6"/>
                                        </p:tgtEl>
                                        <p:attrNameLst>
                                          <p:attrName>r</p:attrName>
                                        </p:attrNameLst>
                                      </p:cBhvr>
                                    </p:animRot>
                                  </p:childTnLst>
                                </p:cTn>
                              </p:par>
                              <p:par>
                                <p:cTn id="91" presetID="8" presetClass="emph" presetSubtype="0" fill="hold" grpId="4" nodeType="withEffect">
                                  <p:stCondLst>
                                    <p:cond delay="0"/>
                                  </p:stCondLst>
                                  <p:iterate type="lt">
                                    <p:tmPct val="0"/>
                                  </p:iterate>
                                  <p:childTnLst>
                                    <p:animRot by="-21600000">
                                      <p:cBhvr>
                                        <p:cTn id="92" dur="3000" fill="hold"/>
                                        <p:tgtEl>
                                          <p:spTgt spid="7"/>
                                        </p:tgtEl>
                                        <p:attrNameLst>
                                          <p:attrName>r</p:attrName>
                                        </p:attrNameLst>
                                      </p:cBhvr>
                                    </p:animRot>
                                  </p:childTnLst>
                                </p:cTn>
                              </p:par>
                              <p:par>
                                <p:cTn id="93" presetID="8" presetClass="emph" presetSubtype="0" fill="hold" grpId="4" nodeType="withEffect">
                                  <p:stCondLst>
                                    <p:cond delay="0"/>
                                  </p:stCondLst>
                                  <p:iterate type="lt">
                                    <p:tmPct val="0"/>
                                  </p:iterate>
                                  <p:childTnLst>
                                    <p:animRot by="-21600000">
                                      <p:cBhvr>
                                        <p:cTn id="94" dur="3000" fill="hold"/>
                                        <p:tgtEl>
                                          <p:spTgt spid="11"/>
                                        </p:tgtEl>
                                        <p:attrNameLst>
                                          <p:attrName>r</p:attrName>
                                        </p:attrNameLst>
                                      </p:cBhvr>
                                    </p:animRot>
                                  </p:childTnLst>
                                </p:cTn>
                              </p:par>
                              <p:par>
                                <p:cTn id="95" presetID="8" presetClass="emph" presetSubtype="0" fill="hold" grpId="4" nodeType="withEffect">
                                  <p:stCondLst>
                                    <p:cond delay="0"/>
                                  </p:stCondLst>
                                  <p:iterate type="lt">
                                    <p:tmPct val="0"/>
                                  </p:iterate>
                                  <p:childTnLst>
                                    <p:animRot by="-21600000">
                                      <p:cBhvr>
                                        <p:cTn id="96" dur="3000" fill="hold"/>
                                        <p:tgtEl>
                                          <p:spTgt spid="12"/>
                                        </p:tgtEl>
                                        <p:attrNameLst>
                                          <p:attrName>r</p:attrName>
                                        </p:attrNameLst>
                                      </p:cBhvr>
                                    </p:animRot>
                                  </p:childTnLst>
                                </p:cTn>
                              </p:par>
                            </p:childTnLst>
                          </p:cTn>
                        </p:par>
                        <p:par>
                          <p:cTn id="97" fill="hold">
                            <p:stCondLst>
                              <p:cond delay="3000"/>
                            </p:stCondLst>
                            <p:childTnLst>
                              <p:par>
                                <p:cTn id="98" presetID="3" presetClass="exit" presetSubtype="10" fill="hold" grpId="2" nodeType="afterEffect">
                                  <p:stCondLst>
                                    <p:cond delay="0"/>
                                  </p:stCondLst>
                                  <p:iterate type="lt">
                                    <p:tmPct val="0"/>
                                  </p:iterate>
                                  <p:childTnLst>
                                    <p:animEffect transition="out" filter="blinds(horizontal)">
                                      <p:cBhvr>
                                        <p:cTn id="99" dur="3000"/>
                                        <p:tgtEl>
                                          <p:spTgt spid="3"/>
                                        </p:tgtEl>
                                      </p:cBhvr>
                                    </p:animEffect>
                                    <p:set>
                                      <p:cBhvr>
                                        <p:cTn id="100" dur="1" fill="hold">
                                          <p:stCondLst>
                                            <p:cond delay="2999"/>
                                          </p:stCondLst>
                                        </p:cTn>
                                        <p:tgtEl>
                                          <p:spTgt spid="3"/>
                                        </p:tgtEl>
                                        <p:attrNameLst>
                                          <p:attrName>style.visibility</p:attrName>
                                        </p:attrNameLst>
                                      </p:cBhvr>
                                      <p:to>
                                        <p:strVal val="hidden"/>
                                      </p:to>
                                    </p:set>
                                  </p:childTnLst>
                                </p:cTn>
                              </p:par>
                              <p:par>
                                <p:cTn id="101" presetID="3" presetClass="exit" presetSubtype="10" fill="hold" grpId="2" nodeType="withEffect">
                                  <p:stCondLst>
                                    <p:cond delay="0"/>
                                  </p:stCondLst>
                                  <p:iterate type="lt">
                                    <p:tmPct val="0"/>
                                  </p:iterate>
                                  <p:childTnLst>
                                    <p:animEffect transition="out" filter="blinds(horizontal)">
                                      <p:cBhvr>
                                        <p:cTn id="102" dur="3000"/>
                                        <p:tgtEl>
                                          <p:spTgt spid="4"/>
                                        </p:tgtEl>
                                      </p:cBhvr>
                                    </p:animEffect>
                                    <p:set>
                                      <p:cBhvr>
                                        <p:cTn id="103" dur="1" fill="hold">
                                          <p:stCondLst>
                                            <p:cond delay="2999"/>
                                          </p:stCondLst>
                                        </p:cTn>
                                        <p:tgtEl>
                                          <p:spTgt spid="4"/>
                                        </p:tgtEl>
                                        <p:attrNameLst>
                                          <p:attrName>style.visibility</p:attrName>
                                        </p:attrNameLst>
                                      </p:cBhvr>
                                      <p:to>
                                        <p:strVal val="hidden"/>
                                      </p:to>
                                    </p:set>
                                  </p:childTnLst>
                                </p:cTn>
                              </p:par>
                              <p:par>
                                <p:cTn id="104" presetID="3" presetClass="exit" presetSubtype="10" fill="hold" grpId="2" nodeType="withEffect">
                                  <p:stCondLst>
                                    <p:cond delay="0"/>
                                  </p:stCondLst>
                                  <p:iterate type="lt">
                                    <p:tmPct val="0"/>
                                  </p:iterate>
                                  <p:childTnLst>
                                    <p:animEffect transition="out" filter="blinds(horizontal)">
                                      <p:cBhvr>
                                        <p:cTn id="105" dur="3000"/>
                                        <p:tgtEl>
                                          <p:spTgt spid="5"/>
                                        </p:tgtEl>
                                      </p:cBhvr>
                                    </p:animEffect>
                                    <p:set>
                                      <p:cBhvr>
                                        <p:cTn id="106" dur="1" fill="hold">
                                          <p:stCondLst>
                                            <p:cond delay="2999"/>
                                          </p:stCondLst>
                                        </p:cTn>
                                        <p:tgtEl>
                                          <p:spTgt spid="5"/>
                                        </p:tgtEl>
                                        <p:attrNameLst>
                                          <p:attrName>style.visibility</p:attrName>
                                        </p:attrNameLst>
                                      </p:cBhvr>
                                      <p:to>
                                        <p:strVal val="hidden"/>
                                      </p:to>
                                    </p:set>
                                  </p:childTnLst>
                                </p:cTn>
                              </p:par>
                              <p:par>
                                <p:cTn id="107" presetID="3" presetClass="exit" presetSubtype="10" fill="hold" grpId="2" nodeType="withEffect">
                                  <p:stCondLst>
                                    <p:cond delay="0"/>
                                  </p:stCondLst>
                                  <p:iterate type="lt">
                                    <p:tmPct val="0"/>
                                  </p:iterate>
                                  <p:childTnLst>
                                    <p:animEffect transition="out" filter="blinds(horizontal)">
                                      <p:cBhvr>
                                        <p:cTn id="108" dur="3000"/>
                                        <p:tgtEl>
                                          <p:spTgt spid="6"/>
                                        </p:tgtEl>
                                      </p:cBhvr>
                                    </p:animEffect>
                                    <p:set>
                                      <p:cBhvr>
                                        <p:cTn id="109" dur="1" fill="hold">
                                          <p:stCondLst>
                                            <p:cond delay="2999"/>
                                          </p:stCondLst>
                                        </p:cTn>
                                        <p:tgtEl>
                                          <p:spTgt spid="6"/>
                                        </p:tgtEl>
                                        <p:attrNameLst>
                                          <p:attrName>style.visibility</p:attrName>
                                        </p:attrNameLst>
                                      </p:cBhvr>
                                      <p:to>
                                        <p:strVal val="hidden"/>
                                      </p:to>
                                    </p:set>
                                  </p:childTnLst>
                                </p:cTn>
                              </p:par>
                              <p:par>
                                <p:cTn id="110" presetID="3" presetClass="exit" presetSubtype="10" fill="hold" grpId="2" nodeType="withEffect">
                                  <p:stCondLst>
                                    <p:cond delay="0"/>
                                  </p:stCondLst>
                                  <p:iterate type="lt">
                                    <p:tmPct val="0"/>
                                  </p:iterate>
                                  <p:childTnLst>
                                    <p:animEffect transition="out" filter="blinds(horizontal)">
                                      <p:cBhvr>
                                        <p:cTn id="111" dur="3000"/>
                                        <p:tgtEl>
                                          <p:spTgt spid="7"/>
                                        </p:tgtEl>
                                      </p:cBhvr>
                                    </p:animEffect>
                                    <p:set>
                                      <p:cBhvr>
                                        <p:cTn id="112" dur="1" fill="hold">
                                          <p:stCondLst>
                                            <p:cond delay="2999"/>
                                          </p:stCondLst>
                                        </p:cTn>
                                        <p:tgtEl>
                                          <p:spTgt spid="7"/>
                                        </p:tgtEl>
                                        <p:attrNameLst>
                                          <p:attrName>style.visibility</p:attrName>
                                        </p:attrNameLst>
                                      </p:cBhvr>
                                      <p:to>
                                        <p:strVal val="hidden"/>
                                      </p:to>
                                    </p:set>
                                  </p:childTnLst>
                                </p:cTn>
                              </p:par>
                              <p:par>
                                <p:cTn id="113" presetID="3" presetClass="exit" presetSubtype="10" fill="hold" grpId="2" nodeType="withEffect">
                                  <p:stCondLst>
                                    <p:cond delay="0"/>
                                  </p:stCondLst>
                                  <p:iterate type="lt">
                                    <p:tmPct val="0"/>
                                  </p:iterate>
                                  <p:childTnLst>
                                    <p:animEffect transition="out" filter="blinds(horizontal)">
                                      <p:cBhvr>
                                        <p:cTn id="114" dur="3000"/>
                                        <p:tgtEl>
                                          <p:spTgt spid="8"/>
                                        </p:tgtEl>
                                      </p:cBhvr>
                                    </p:animEffect>
                                    <p:set>
                                      <p:cBhvr>
                                        <p:cTn id="115" dur="1" fill="hold">
                                          <p:stCondLst>
                                            <p:cond delay="2999"/>
                                          </p:stCondLst>
                                        </p:cTn>
                                        <p:tgtEl>
                                          <p:spTgt spid="8"/>
                                        </p:tgtEl>
                                        <p:attrNameLst>
                                          <p:attrName>style.visibility</p:attrName>
                                        </p:attrNameLst>
                                      </p:cBhvr>
                                      <p:to>
                                        <p:strVal val="hidden"/>
                                      </p:to>
                                    </p:set>
                                  </p:childTnLst>
                                </p:cTn>
                              </p:par>
                              <p:par>
                                <p:cTn id="116" presetID="3" presetClass="exit" presetSubtype="10" fill="hold" grpId="2" nodeType="withEffect">
                                  <p:stCondLst>
                                    <p:cond delay="0"/>
                                  </p:stCondLst>
                                  <p:iterate type="lt">
                                    <p:tmPct val="0"/>
                                  </p:iterate>
                                  <p:childTnLst>
                                    <p:animEffect transition="out" filter="blinds(horizontal)">
                                      <p:cBhvr>
                                        <p:cTn id="117" dur="3000"/>
                                        <p:tgtEl>
                                          <p:spTgt spid="9"/>
                                        </p:tgtEl>
                                      </p:cBhvr>
                                    </p:animEffect>
                                    <p:set>
                                      <p:cBhvr>
                                        <p:cTn id="118" dur="1" fill="hold">
                                          <p:stCondLst>
                                            <p:cond delay="2999"/>
                                          </p:stCondLst>
                                        </p:cTn>
                                        <p:tgtEl>
                                          <p:spTgt spid="9"/>
                                        </p:tgtEl>
                                        <p:attrNameLst>
                                          <p:attrName>style.visibility</p:attrName>
                                        </p:attrNameLst>
                                      </p:cBhvr>
                                      <p:to>
                                        <p:strVal val="hidden"/>
                                      </p:to>
                                    </p:set>
                                  </p:childTnLst>
                                </p:cTn>
                              </p:par>
                              <p:par>
                                <p:cTn id="119" presetID="3" presetClass="exit" presetSubtype="10" fill="hold" grpId="2" nodeType="withEffect">
                                  <p:stCondLst>
                                    <p:cond delay="0"/>
                                  </p:stCondLst>
                                  <p:iterate type="lt">
                                    <p:tmPct val="0"/>
                                  </p:iterate>
                                  <p:childTnLst>
                                    <p:animEffect transition="out" filter="blinds(horizontal)">
                                      <p:cBhvr>
                                        <p:cTn id="120" dur="3000"/>
                                        <p:tgtEl>
                                          <p:spTgt spid="10"/>
                                        </p:tgtEl>
                                      </p:cBhvr>
                                    </p:animEffect>
                                    <p:set>
                                      <p:cBhvr>
                                        <p:cTn id="121" dur="1" fill="hold">
                                          <p:stCondLst>
                                            <p:cond delay="2999"/>
                                          </p:stCondLst>
                                        </p:cTn>
                                        <p:tgtEl>
                                          <p:spTgt spid="10"/>
                                        </p:tgtEl>
                                        <p:attrNameLst>
                                          <p:attrName>style.visibility</p:attrName>
                                        </p:attrNameLst>
                                      </p:cBhvr>
                                      <p:to>
                                        <p:strVal val="hidden"/>
                                      </p:to>
                                    </p:set>
                                  </p:childTnLst>
                                </p:cTn>
                              </p:par>
                              <p:par>
                                <p:cTn id="122" presetID="3" presetClass="exit" presetSubtype="10" fill="hold" grpId="2" nodeType="withEffect">
                                  <p:stCondLst>
                                    <p:cond delay="0"/>
                                  </p:stCondLst>
                                  <p:iterate type="lt">
                                    <p:tmPct val="0"/>
                                  </p:iterate>
                                  <p:childTnLst>
                                    <p:animEffect transition="out" filter="blinds(horizontal)">
                                      <p:cBhvr>
                                        <p:cTn id="123" dur="3000"/>
                                        <p:tgtEl>
                                          <p:spTgt spid="11"/>
                                        </p:tgtEl>
                                      </p:cBhvr>
                                    </p:animEffect>
                                    <p:set>
                                      <p:cBhvr>
                                        <p:cTn id="124" dur="1" fill="hold">
                                          <p:stCondLst>
                                            <p:cond delay="2999"/>
                                          </p:stCondLst>
                                        </p:cTn>
                                        <p:tgtEl>
                                          <p:spTgt spid="11"/>
                                        </p:tgtEl>
                                        <p:attrNameLst>
                                          <p:attrName>style.visibility</p:attrName>
                                        </p:attrNameLst>
                                      </p:cBhvr>
                                      <p:to>
                                        <p:strVal val="hidden"/>
                                      </p:to>
                                    </p:set>
                                  </p:childTnLst>
                                </p:cTn>
                              </p:par>
                              <p:par>
                                <p:cTn id="125" presetID="3" presetClass="exit" presetSubtype="10" fill="hold" grpId="2" nodeType="withEffect">
                                  <p:stCondLst>
                                    <p:cond delay="0"/>
                                  </p:stCondLst>
                                  <p:iterate type="lt">
                                    <p:tmPct val="0"/>
                                  </p:iterate>
                                  <p:childTnLst>
                                    <p:animEffect transition="out" filter="blinds(horizontal)">
                                      <p:cBhvr>
                                        <p:cTn id="126" dur="3000"/>
                                        <p:tgtEl>
                                          <p:spTgt spid="12"/>
                                        </p:tgtEl>
                                      </p:cBhvr>
                                    </p:animEffect>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2" fill="hold" grpId="3" nodeType="withEffect">
                                  <p:stCondLst>
                                    <p:cond delay="0"/>
                                  </p:stCondLst>
                                  <p:iterate type="lt">
                                    <p:tmPct val="0"/>
                                  </p:iterate>
                                  <p:childTnLst>
                                    <p:anim calcmode="lin" valueType="num">
                                      <p:cBhvr additive="base">
                                        <p:cTn id="129" dur="3000"/>
                                        <p:tgtEl>
                                          <p:spTgt spid="4"/>
                                        </p:tgtEl>
                                        <p:attrNameLst>
                                          <p:attrName>ppt_x</p:attrName>
                                        </p:attrNameLst>
                                      </p:cBhvr>
                                      <p:tavLst>
                                        <p:tav tm="0">
                                          <p:val>
                                            <p:strVal val="ppt_x"/>
                                          </p:val>
                                        </p:tav>
                                        <p:tav tm="100000">
                                          <p:val>
                                            <p:strVal val="1+ppt_w/2"/>
                                          </p:val>
                                        </p:tav>
                                      </p:tavLst>
                                    </p:anim>
                                    <p:anim calcmode="lin" valueType="num">
                                      <p:cBhvr additive="base">
                                        <p:cTn id="130" dur="3000"/>
                                        <p:tgtEl>
                                          <p:spTgt spid="4"/>
                                        </p:tgtEl>
                                        <p:attrNameLst>
                                          <p:attrName>ppt_y</p:attrName>
                                        </p:attrNameLst>
                                      </p:cBhvr>
                                      <p:tavLst>
                                        <p:tav tm="0">
                                          <p:val>
                                            <p:strVal val="ppt_y"/>
                                          </p:val>
                                        </p:tav>
                                        <p:tav tm="100000">
                                          <p:val>
                                            <p:strVal val="ppt_y"/>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2" fill="hold" grpId="3" nodeType="withEffect">
                                  <p:stCondLst>
                                    <p:cond delay="0"/>
                                  </p:stCondLst>
                                  <p:iterate type="lt">
                                    <p:tmPct val="0"/>
                                  </p:iterate>
                                  <p:childTnLst>
                                    <p:anim calcmode="lin" valueType="num">
                                      <p:cBhvr additive="base">
                                        <p:cTn id="133" dur="3000"/>
                                        <p:tgtEl>
                                          <p:spTgt spid="5"/>
                                        </p:tgtEl>
                                        <p:attrNameLst>
                                          <p:attrName>ppt_x</p:attrName>
                                        </p:attrNameLst>
                                      </p:cBhvr>
                                      <p:tavLst>
                                        <p:tav tm="0">
                                          <p:val>
                                            <p:strVal val="ppt_x"/>
                                          </p:val>
                                        </p:tav>
                                        <p:tav tm="100000">
                                          <p:val>
                                            <p:strVal val="1+ppt_w/2"/>
                                          </p:val>
                                        </p:tav>
                                      </p:tavLst>
                                    </p:anim>
                                    <p:anim calcmode="lin" valueType="num">
                                      <p:cBhvr additive="base">
                                        <p:cTn id="134" dur="3000"/>
                                        <p:tgtEl>
                                          <p:spTgt spid="5"/>
                                        </p:tgtEl>
                                        <p:attrNameLst>
                                          <p:attrName>ppt_y</p:attrName>
                                        </p:attrNameLst>
                                      </p:cBhvr>
                                      <p:tavLst>
                                        <p:tav tm="0">
                                          <p:val>
                                            <p:strVal val="ppt_y"/>
                                          </p:val>
                                        </p:tav>
                                        <p:tav tm="100000">
                                          <p:val>
                                            <p:strVal val="ppt_y"/>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2" fill="hold" grpId="3" nodeType="withEffect">
                                  <p:stCondLst>
                                    <p:cond delay="0"/>
                                  </p:stCondLst>
                                  <p:iterate type="lt">
                                    <p:tmPct val="0"/>
                                  </p:iterate>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2" fill="hold" grpId="3" nodeType="withEffect">
                                  <p:stCondLst>
                                    <p:cond delay="0"/>
                                  </p:stCondLst>
                                  <p:iterate type="lt">
                                    <p:tmPct val="0"/>
                                  </p:iterate>
                                  <p:childTnLst>
                                    <p:anim calcmode="lin" valueType="num">
                                      <p:cBhvr additive="base">
                                        <p:cTn id="141" dur="3000"/>
                                        <p:tgtEl>
                                          <p:spTgt spid="9"/>
                                        </p:tgtEl>
                                        <p:attrNameLst>
                                          <p:attrName>ppt_x</p:attrName>
                                        </p:attrNameLst>
                                      </p:cBhvr>
                                      <p:tavLst>
                                        <p:tav tm="0">
                                          <p:val>
                                            <p:strVal val="ppt_x"/>
                                          </p:val>
                                        </p:tav>
                                        <p:tav tm="100000">
                                          <p:val>
                                            <p:strVal val="1+ppt_w/2"/>
                                          </p:val>
                                        </p:tav>
                                      </p:tavLst>
                                    </p:anim>
                                    <p:anim calcmode="lin" valueType="num">
                                      <p:cBhvr additive="base">
                                        <p:cTn id="142" dur="3000"/>
                                        <p:tgtEl>
                                          <p:spTgt spid="9"/>
                                        </p:tgtEl>
                                        <p:attrNameLst>
                                          <p:attrName>ppt_y</p:attrName>
                                        </p:attrNameLst>
                                      </p:cBhvr>
                                      <p:tavLst>
                                        <p:tav tm="0">
                                          <p:val>
                                            <p:strVal val="ppt_y"/>
                                          </p:val>
                                        </p:tav>
                                        <p:tav tm="100000">
                                          <p:val>
                                            <p:strVal val="ppt_y"/>
                                          </p:val>
                                        </p:tav>
                                      </p:tavLst>
                                    </p:anim>
                                    <p:set>
                                      <p:cBhvr>
                                        <p:cTn id="143" dur="1" fill="hold">
                                          <p:stCondLst>
                                            <p:cond delay="2999"/>
                                          </p:stCondLst>
                                        </p:cTn>
                                        <p:tgtEl>
                                          <p:spTgt spid="9"/>
                                        </p:tgtEl>
                                        <p:attrNameLst>
                                          <p:attrName>style.visibility</p:attrName>
                                        </p:attrNameLst>
                                      </p:cBhvr>
                                      <p:to>
                                        <p:strVal val="hidden"/>
                                      </p:to>
                                    </p:set>
                                  </p:childTnLst>
                                </p:cTn>
                              </p:par>
                              <p:par>
                                <p:cTn id="144" presetID="2" presetClass="exit" presetSubtype="2" fill="hold" grpId="3" nodeType="withEffect">
                                  <p:stCondLst>
                                    <p:cond delay="0"/>
                                  </p:stCondLst>
                                  <p:iterate type="lt">
                                    <p:tmPct val="0"/>
                                  </p:iterate>
                                  <p:childTnLst>
                                    <p:anim calcmode="lin" valueType="num">
                                      <p:cBhvr additive="base">
                                        <p:cTn id="145" dur="3000"/>
                                        <p:tgtEl>
                                          <p:spTgt spid="10"/>
                                        </p:tgtEl>
                                        <p:attrNameLst>
                                          <p:attrName>ppt_x</p:attrName>
                                        </p:attrNameLst>
                                      </p:cBhvr>
                                      <p:tavLst>
                                        <p:tav tm="0">
                                          <p:val>
                                            <p:strVal val="ppt_x"/>
                                          </p:val>
                                        </p:tav>
                                        <p:tav tm="100000">
                                          <p:val>
                                            <p:strVal val="1+ppt_w/2"/>
                                          </p:val>
                                        </p:tav>
                                      </p:tavLst>
                                    </p:anim>
                                    <p:anim calcmode="lin" valueType="num">
                                      <p:cBhvr additive="base">
                                        <p:cTn id="146" dur="3000"/>
                                        <p:tgtEl>
                                          <p:spTgt spid="10"/>
                                        </p:tgtEl>
                                        <p:attrNameLst>
                                          <p:attrName>ppt_y</p:attrName>
                                        </p:attrNameLst>
                                      </p:cBhvr>
                                      <p:tavLst>
                                        <p:tav tm="0">
                                          <p:val>
                                            <p:strVal val="ppt_y"/>
                                          </p:val>
                                        </p:tav>
                                        <p:tav tm="100000">
                                          <p:val>
                                            <p:strVal val="ppt_y"/>
                                          </p:val>
                                        </p:tav>
                                      </p:tavLst>
                                    </p:anim>
                                    <p:set>
                                      <p:cBhvr>
                                        <p:cTn id="147" dur="1" fill="hold">
                                          <p:stCondLst>
                                            <p:cond delay="2999"/>
                                          </p:stCondLst>
                                        </p:cTn>
                                        <p:tgtEl>
                                          <p:spTgt spid="10"/>
                                        </p:tgtEl>
                                        <p:attrNameLst>
                                          <p:attrName>style.visibility</p:attrName>
                                        </p:attrNameLst>
                                      </p:cBhvr>
                                      <p:to>
                                        <p:strVal val="hidden"/>
                                      </p:to>
                                    </p:set>
                                  </p:childTnLst>
                                </p:cTn>
                              </p:par>
                              <p:par>
                                <p:cTn id="148" presetID="2" presetClass="exit" presetSubtype="8" fill="hold" grpId="3" nodeType="withEffect">
                                  <p:stCondLst>
                                    <p:cond delay="0"/>
                                  </p:stCondLst>
                                  <p:iterate type="lt">
                                    <p:tmPct val="0"/>
                                  </p:iterate>
                                  <p:childTnLst>
                                    <p:anim calcmode="lin" valueType="num">
                                      <p:cBhvr additive="base">
                                        <p:cTn id="149" dur="3000"/>
                                        <p:tgtEl>
                                          <p:spTgt spid="3"/>
                                        </p:tgtEl>
                                        <p:attrNameLst>
                                          <p:attrName>ppt_x</p:attrName>
                                        </p:attrNameLst>
                                      </p:cBhvr>
                                      <p:tavLst>
                                        <p:tav tm="0">
                                          <p:val>
                                            <p:strVal val="ppt_x"/>
                                          </p:val>
                                        </p:tav>
                                        <p:tav tm="100000">
                                          <p:val>
                                            <p:strVal val="0-ppt_w/2"/>
                                          </p:val>
                                        </p:tav>
                                      </p:tavLst>
                                    </p:anim>
                                    <p:anim calcmode="lin" valueType="num">
                                      <p:cBhvr additive="base">
                                        <p:cTn id="150" dur="3000"/>
                                        <p:tgtEl>
                                          <p:spTgt spid="3"/>
                                        </p:tgtEl>
                                        <p:attrNameLst>
                                          <p:attrName>ppt_y</p:attrName>
                                        </p:attrNameLst>
                                      </p:cBhvr>
                                      <p:tavLst>
                                        <p:tav tm="0">
                                          <p:val>
                                            <p:strVal val="ppt_y"/>
                                          </p:val>
                                        </p:tav>
                                        <p:tav tm="100000">
                                          <p:val>
                                            <p:strVal val="ppt_y"/>
                                          </p:val>
                                        </p:tav>
                                      </p:tavLst>
                                    </p:anim>
                                    <p:set>
                                      <p:cBhvr>
                                        <p:cTn id="151" dur="1" fill="hold">
                                          <p:stCondLst>
                                            <p:cond delay="2999"/>
                                          </p:stCondLst>
                                        </p:cTn>
                                        <p:tgtEl>
                                          <p:spTgt spid="3"/>
                                        </p:tgtEl>
                                        <p:attrNameLst>
                                          <p:attrName>style.visibility</p:attrName>
                                        </p:attrNameLst>
                                      </p:cBhvr>
                                      <p:to>
                                        <p:strVal val="hidden"/>
                                      </p:to>
                                    </p:set>
                                  </p:childTnLst>
                                </p:cTn>
                              </p:par>
                              <p:par>
                                <p:cTn id="152" presetID="2" presetClass="exit" presetSubtype="8" fill="hold" grpId="3" nodeType="withEffect">
                                  <p:stCondLst>
                                    <p:cond delay="0"/>
                                  </p:stCondLst>
                                  <p:iterate type="lt">
                                    <p:tmPct val="0"/>
                                  </p:iterate>
                                  <p:childTnLst>
                                    <p:anim calcmode="lin" valueType="num">
                                      <p:cBhvr additive="base">
                                        <p:cTn id="153" dur="3000"/>
                                        <p:tgtEl>
                                          <p:spTgt spid="6"/>
                                        </p:tgtEl>
                                        <p:attrNameLst>
                                          <p:attrName>ppt_x</p:attrName>
                                        </p:attrNameLst>
                                      </p:cBhvr>
                                      <p:tavLst>
                                        <p:tav tm="0">
                                          <p:val>
                                            <p:strVal val="ppt_x"/>
                                          </p:val>
                                        </p:tav>
                                        <p:tav tm="100000">
                                          <p:val>
                                            <p:strVal val="0-ppt_w/2"/>
                                          </p:val>
                                        </p:tav>
                                      </p:tavLst>
                                    </p:anim>
                                    <p:anim calcmode="lin" valueType="num">
                                      <p:cBhvr additive="base">
                                        <p:cTn id="154" dur="3000"/>
                                        <p:tgtEl>
                                          <p:spTgt spid="6"/>
                                        </p:tgtEl>
                                        <p:attrNameLst>
                                          <p:attrName>ppt_y</p:attrName>
                                        </p:attrNameLst>
                                      </p:cBhvr>
                                      <p:tavLst>
                                        <p:tav tm="0">
                                          <p:val>
                                            <p:strVal val="ppt_y"/>
                                          </p:val>
                                        </p:tav>
                                        <p:tav tm="100000">
                                          <p:val>
                                            <p:strVal val="ppt_y"/>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8" fill="hold" grpId="3" nodeType="withEffect">
                                  <p:stCondLst>
                                    <p:cond delay="0"/>
                                  </p:stCondLst>
                                  <p:iterate type="lt">
                                    <p:tmPct val="0"/>
                                  </p:iterate>
                                  <p:childTnLst>
                                    <p:anim calcmode="lin" valueType="num">
                                      <p:cBhvr additive="base">
                                        <p:cTn id="157" dur="3000"/>
                                        <p:tgtEl>
                                          <p:spTgt spid="7"/>
                                        </p:tgtEl>
                                        <p:attrNameLst>
                                          <p:attrName>ppt_x</p:attrName>
                                        </p:attrNameLst>
                                      </p:cBhvr>
                                      <p:tavLst>
                                        <p:tav tm="0">
                                          <p:val>
                                            <p:strVal val="ppt_x"/>
                                          </p:val>
                                        </p:tav>
                                        <p:tav tm="100000">
                                          <p:val>
                                            <p:strVal val="0-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8" fill="hold" grpId="3" nodeType="withEffect">
                                  <p:stCondLst>
                                    <p:cond delay="0"/>
                                  </p:stCondLst>
                                  <p:iterate type="lt">
                                    <p:tmPct val="0"/>
                                  </p:iterate>
                                  <p:childTnLst>
                                    <p:anim calcmode="lin" valueType="num">
                                      <p:cBhvr additive="base">
                                        <p:cTn id="161" dur="3000"/>
                                        <p:tgtEl>
                                          <p:spTgt spid="11"/>
                                        </p:tgtEl>
                                        <p:attrNameLst>
                                          <p:attrName>ppt_x</p:attrName>
                                        </p:attrNameLst>
                                      </p:cBhvr>
                                      <p:tavLst>
                                        <p:tav tm="0">
                                          <p:val>
                                            <p:strVal val="ppt_x"/>
                                          </p:val>
                                        </p:tav>
                                        <p:tav tm="100000">
                                          <p:val>
                                            <p:strVal val="0-ppt_w/2"/>
                                          </p:val>
                                        </p:tav>
                                      </p:tavLst>
                                    </p:anim>
                                    <p:anim calcmode="lin" valueType="num">
                                      <p:cBhvr additive="base">
                                        <p:cTn id="162" dur="3000"/>
                                        <p:tgtEl>
                                          <p:spTgt spid="11"/>
                                        </p:tgtEl>
                                        <p:attrNameLst>
                                          <p:attrName>ppt_y</p:attrName>
                                        </p:attrNameLst>
                                      </p:cBhvr>
                                      <p:tavLst>
                                        <p:tav tm="0">
                                          <p:val>
                                            <p:strVal val="ppt_y"/>
                                          </p:val>
                                        </p:tav>
                                        <p:tav tm="100000">
                                          <p:val>
                                            <p:strVal val="ppt_y"/>
                                          </p:val>
                                        </p:tav>
                                      </p:tavLst>
                                    </p:anim>
                                    <p:set>
                                      <p:cBhvr>
                                        <p:cTn id="163" dur="1" fill="hold">
                                          <p:stCondLst>
                                            <p:cond delay="2999"/>
                                          </p:stCondLst>
                                        </p:cTn>
                                        <p:tgtEl>
                                          <p:spTgt spid="11"/>
                                        </p:tgtEl>
                                        <p:attrNameLst>
                                          <p:attrName>style.visibility</p:attrName>
                                        </p:attrNameLst>
                                      </p:cBhvr>
                                      <p:to>
                                        <p:strVal val="hidden"/>
                                      </p:to>
                                    </p:set>
                                  </p:childTnLst>
                                </p:cTn>
                              </p:par>
                              <p:par>
                                <p:cTn id="164" presetID="2" presetClass="exit" presetSubtype="8" fill="hold" grpId="3" nodeType="withEffect">
                                  <p:stCondLst>
                                    <p:cond delay="0"/>
                                  </p:stCondLst>
                                  <p:iterate type="lt">
                                    <p:tmPct val="0"/>
                                  </p:iterate>
                                  <p:childTnLst>
                                    <p:anim calcmode="lin" valueType="num">
                                      <p:cBhvr additive="base">
                                        <p:cTn id="165" dur="3000"/>
                                        <p:tgtEl>
                                          <p:spTgt spid="12"/>
                                        </p:tgtEl>
                                        <p:attrNameLst>
                                          <p:attrName>ppt_x</p:attrName>
                                        </p:attrNameLst>
                                      </p:cBhvr>
                                      <p:tavLst>
                                        <p:tav tm="0">
                                          <p:val>
                                            <p:strVal val="ppt_x"/>
                                          </p:val>
                                        </p:tav>
                                        <p:tav tm="100000">
                                          <p:val>
                                            <p:strVal val="0-ppt_w/2"/>
                                          </p:val>
                                        </p:tav>
                                      </p:tavLst>
                                    </p:anim>
                                    <p:anim calcmode="lin" valueType="num">
                                      <p:cBhvr additive="base">
                                        <p:cTn id="166" dur="3000"/>
                                        <p:tgtEl>
                                          <p:spTgt spid="12"/>
                                        </p:tgtEl>
                                        <p:attrNameLst>
                                          <p:attrName>ppt_y</p:attrName>
                                        </p:attrNameLst>
                                      </p:cBhvr>
                                      <p:tavLst>
                                        <p:tav tm="0">
                                          <p:val>
                                            <p:strVal val="ppt_y"/>
                                          </p:val>
                                        </p:tav>
                                        <p:tav tm="100000">
                                          <p:val>
                                            <p:strVal val="ppt_y"/>
                                          </p:val>
                                        </p:tav>
                                      </p:tavLst>
                                    </p:anim>
                                    <p:set>
                                      <p:cBhvr>
                                        <p:cTn id="167" dur="1" fill="hold">
                                          <p:stCondLst>
                                            <p:cond delay="2999"/>
                                          </p:stCondLst>
                                        </p:cTn>
                                        <p:tgtEl>
                                          <p:spTgt spid="12"/>
                                        </p:tgtEl>
                                        <p:attrNameLst>
                                          <p:attrName>style.visibility</p:attrName>
                                        </p:attrNameLst>
                                      </p:cBhvr>
                                      <p:to>
                                        <p:strVal val="hidden"/>
                                      </p:to>
                                    </p:set>
                                  </p:childTnLst>
                                </p:cTn>
                              </p:par>
                              <p:par>
                                <p:cTn id="168" presetID="19" presetClass="exit" presetSubtype="10" fill="hold" grpId="5" nodeType="withEffect">
                                  <p:stCondLst>
                                    <p:cond delay="0"/>
                                  </p:stCondLst>
                                  <p:iterate type="lt">
                                    <p:tmPct val="0"/>
                                  </p:iterate>
                                  <p:childTnLst>
                                    <p:anim calcmode="lin" valueType="num">
                                      <p:cBhvr>
                                        <p:cTn id="169" dur="3000"/>
                                        <p:tgtEl>
                                          <p:spTgt spid="4"/>
                                        </p:tgtEl>
                                        <p:attrNameLst>
                                          <p:attrName>ppt_h</p:attrName>
                                        </p:attrNameLst>
                                      </p:cBhvr>
                                      <p:tavLst>
                                        <p:tav tm="0">
                                          <p:val>
                                            <p:strVal val="ppt_h"/>
                                          </p:val>
                                        </p:tav>
                                        <p:tav tm="100000">
                                          <p:val>
                                            <p:strVal val="ppt_h"/>
                                          </p:val>
                                        </p:tav>
                                      </p:tavLst>
                                    </p:anim>
                                    <p:anim calcmode="lin" valueType="num">
                                      <p:cBhvr>
                                        <p:cTn id="17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4"/>
                                        </p:tgtEl>
                                        <p:attrNameLst>
                                          <p:attrName>style.visibility</p:attrName>
                                        </p:attrNameLst>
                                      </p:cBhvr>
                                      <p:to>
                                        <p:strVal val="hidden"/>
                                      </p:to>
                                    </p:set>
                                  </p:childTnLst>
                                </p:cTn>
                              </p:par>
                              <p:par>
                                <p:cTn id="172" presetID="19" presetClass="exit" presetSubtype="10" fill="hold" grpId="5" nodeType="withEffect">
                                  <p:stCondLst>
                                    <p:cond delay="0"/>
                                  </p:stCondLst>
                                  <p:iterate type="lt">
                                    <p:tmPct val="0"/>
                                  </p:iterate>
                                  <p:childTnLst>
                                    <p:anim calcmode="lin" valueType="num">
                                      <p:cBhvr>
                                        <p:cTn id="173" dur="3000"/>
                                        <p:tgtEl>
                                          <p:spTgt spid="5"/>
                                        </p:tgtEl>
                                        <p:attrNameLst>
                                          <p:attrName>ppt_h</p:attrName>
                                        </p:attrNameLst>
                                      </p:cBhvr>
                                      <p:tavLst>
                                        <p:tav tm="0">
                                          <p:val>
                                            <p:strVal val="ppt_h"/>
                                          </p:val>
                                        </p:tav>
                                        <p:tav tm="100000">
                                          <p:val>
                                            <p:strVal val="ppt_h"/>
                                          </p:val>
                                        </p:tav>
                                      </p:tavLst>
                                    </p:anim>
                                    <p:anim calcmode="lin" valueType="num">
                                      <p:cBhvr>
                                        <p:cTn id="17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5"/>
                                        </p:tgtEl>
                                        <p:attrNameLst>
                                          <p:attrName>style.visibility</p:attrName>
                                        </p:attrNameLst>
                                      </p:cBhvr>
                                      <p:to>
                                        <p:strVal val="hidden"/>
                                      </p:to>
                                    </p:set>
                                  </p:childTnLst>
                                </p:cTn>
                              </p:par>
                              <p:par>
                                <p:cTn id="176" presetID="19" presetClass="exit" presetSubtype="10" fill="hold" grpId="5" nodeType="withEffect">
                                  <p:stCondLst>
                                    <p:cond delay="0"/>
                                  </p:stCondLst>
                                  <p:iterate type="lt">
                                    <p:tmPct val="0"/>
                                  </p:iterate>
                                  <p:childTnLst>
                                    <p:anim calcmode="lin" valueType="num">
                                      <p:cBhvr>
                                        <p:cTn id="177" dur="3000"/>
                                        <p:tgtEl>
                                          <p:spTgt spid="8"/>
                                        </p:tgtEl>
                                        <p:attrNameLst>
                                          <p:attrName>ppt_h</p:attrName>
                                        </p:attrNameLst>
                                      </p:cBhvr>
                                      <p:tavLst>
                                        <p:tav tm="0">
                                          <p:val>
                                            <p:strVal val="ppt_h"/>
                                          </p:val>
                                        </p:tav>
                                        <p:tav tm="100000">
                                          <p:val>
                                            <p:strVal val="ppt_h"/>
                                          </p:val>
                                        </p:tav>
                                      </p:tavLst>
                                    </p:anim>
                                    <p:anim calcmode="lin" valueType="num">
                                      <p:cBhvr>
                                        <p:cTn id="178"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8"/>
                                        </p:tgtEl>
                                        <p:attrNameLst>
                                          <p:attrName>style.visibility</p:attrName>
                                        </p:attrNameLst>
                                      </p:cBhvr>
                                      <p:to>
                                        <p:strVal val="hidden"/>
                                      </p:to>
                                    </p:set>
                                  </p:childTnLst>
                                </p:cTn>
                              </p:par>
                              <p:par>
                                <p:cTn id="180" presetID="19" presetClass="exit" presetSubtype="10" fill="hold" grpId="5" nodeType="withEffect">
                                  <p:stCondLst>
                                    <p:cond delay="0"/>
                                  </p:stCondLst>
                                  <p:iterate type="lt">
                                    <p:tmPct val="0"/>
                                  </p:iterate>
                                  <p:childTnLst>
                                    <p:anim calcmode="lin" valueType="num">
                                      <p:cBhvr>
                                        <p:cTn id="181" dur="3000"/>
                                        <p:tgtEl>
                                          <p:spTgt spid="9"/>
                                        </p:tgtEl>
                                        <p:attrNameLst>
                                          <p:attrName>ppt_h</p:attrName>
                                        </p:attrNameLst>
                                      </p:cBhvr>
                                      <p:tavLst>
                                        <p:tav tm="0">
                                          <p:val>
                                            <p:strVal val="ppt_h"/>
                                          </p:val>
                                        </p:tav>
                                        <p:tav tm="100000">
                                          <p:val>
                                            <p:strVal val="ppt_h"/>
                                          </p:val>
                                        </p:tav>
                                      </p:tavLst>
                                    </p:anim>
                                    <p:anim calcmode="lin" valueType="num">
                                      <p:cBhvr>
                                        <p:cTn id="18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9"/>
                                        </p:tgtEl>
                                        <p:attrNameLst>
                                          <p:attrName>style.visibility</p:attrName>
                                        </p:attrNameLst>
                                      </p:cBhvr>
                                      <p:to>
                                        <p:strVal val="hidden"/>
                                      </p:to>
                                    </p:set>
                                  </p:childTnLst>
                                </p:cTn>
                              </p:par>
                              <p:par>
                                <p:cTn id="184" presetID="19" presetClass="exit" presetSubtype="10" fill="hold" grpId="5" nodeType="withEffect">
                                  <p:stCondLst>
                                    <p:cond delay="0"/>
                                  </p:stCondLst>
                                  <p:iterate type="lt">
                                    <p:tmPct val="0"/>
                                  </p:iterate>
                                  <p:childTnLst>
                                    <p:anim calcmode="lin" valueType="num">
                                      <p:cBhvr>
                                        <p:cTn id="185" dur="3000"/>
                                        <p:tgtEl>
                                          <p:spTgt spid="10"/>
                                        </p:tgtEl>
                                        <p:attrNameLst>
                                          <p:attrName>ppt_h</p:attrName>
                                        </p:attrNameLst>
                                      </p:cBhvr>
                                      <p:tavLst>
                                        <p:tav tm="0">
                                          <p:val>
                                            <p:strVal val="ppt_h"/>
                                          </p:val>
                                        </p:tav>
                                        <p:tav tm="100000">
                                          <p:val>
                                            <p:strVal val="ppt_h"/>
                                          </p:val>
                                        </p:tav>
                                      </p:tavLst>
                                    </p:anim>
                                    <p:anim calcmode="lin" valueType="num">
                                      <p:cBhvr>
                                        <p:cTn id="18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10"/>
                                        </p:tgtEl>
                                        <p:attrNameLst>
                                          <p:attrName>style.visibility</p:attrName>
                                        </p:attrNameLst>
                                      </p:cBhvr>
                                      <p:to>
                                        <p:strVal val="hidden"/>
                                      </p:to>
                                    </p:set>
                                  </p:childTnLst>
                                </p:cTn>
                              </p:par>
                              <p:par>
                                <p:cTn id="188" presetID="19" presetClass="exit" presetSubtype="10" fill="hold" grpId="5" nodeType="withEffect">
                                  <p:stCondLst>
                                    <p:cond delay="0"/>
                                  </p:stCondLst>
                                  <p:iterate type="lt">
                                    <p:tmPct val="0"/>
                                  </p:iterate>
                                  <p:childTnLst>
                                    <p:anim calcmode="lin" valueType="num">
                                      <p:cBhvr>
                                        <p:cTn id="189" dur="3000"/>
                                        <p:tgtEl>
                                          <p:spTgt spid="3"/>
                                        </p:tgtEl>
                                        <p:attrNameLst>
                                          <p:attrName>ppt_h</p:attrName>
                                        </p:attrNameLst>
                                      </p:cBhvr>
                                      <p:tavLst>
                                        <p:tav tm="0">
                                          <p:val>
                                            <p:strVal val="ppt_h"/>
                                          </p:val>
                                        </p:tav>
                                        <p:tav tm="100000">
                                          <p:val>
                                            <p:strVal val="ppt_h"/>
                                          </p:val>
                                        </p:tav>
                                      </p:tavLst>
                                    </p:anim>
                                    <p:anim calcmode="lin" valueType="num">
                                      <p:cBhvr>
                                        <p:cTn id="19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3"/>
                                        </p:tgtEl>
                                        <p:attrNameLst>
                                          <p:attrName>style.visibility</p:attrName>
                                        </p:attrNameLst>
                                      </p:cBhvr>
                                      <p:to>
                                        <p:strVal val="hidden"/>
                                      </p:to>
                                    </p:set>
                                  </p:childTnLst>
                                </p:cTn>
                              </p:par>
                              <p:par>
                                <p:cTn id="192" presetID="19" presetClass="exit" presetSubtype="10" fill="hold" grpId="5" nodeType="withEffect">
                                  <p:stCondLst>
                                    <p:cond delay="0"/>
                                  </p:stCondLst>
                                  <p:iterate type="lt">
                                    <p:tmPct val="0"/>
                                  </p:iterate>
                                  <p:childTnLst>
                                    <p:anim calcmode="lin" valueType="num">
                                      <p:cBhvr>
                                        <p:cTn id="193" dur="3000"/>
                                        <p:tgtEl>
                                          <p:spTgt spid="6"/>
                                        </p:tgtEl>
                                        <p:attrNameLst>
                                          <p:attrName>ppt_h</p:attrName>
                                        </p:attrNameLst>
                                      </p:cBhvr>
                                      <p:tavLst>
                                        <p:tav tm="0">
                                          <p:val>
                                            <p:strVal val="ppt_h"/>
                                          </p:val>
                                        </p:tav>
                                        <p:tav tm="100000">
                                          <p:val>
                                            <p:strVal val="ppt_h"/>
                                          </p:val>
                                        </p:tav>
                                      </p:tavLst>
                                    </p:anim>
                                    <p:anim calcmode="lin" valueType="num">
                                      <p:cBhvr>
                                        <p:cTn id="19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2999"/>
                                          </p:stCondLst>
                                        </p:cTn>
                                        <p:tgtEl>
                                          <p:spTgt spid="6"/>
                                        </p:tgtEl>
                                        <p:attrNameLst>
                                          <p:attrName>style.visibility</p:attrName>
                                        </p:attrNameLst>
                                      </p:cBhvr>
                                      <p:to>
                                        <p:strVal val="hidden"/>
                                      </p:to>
                                    </p:set>
                                  </p:childTnLst>
                                </p:cTn>
                              </p:par>
                              <p:par>
                                <p:cTn id="196" presetID="19" presetClass="exit" presetSubtype="10" fill="hold" grpId="5" nodeType="withEffect">
                                  <p:stCondLst>
                                    <p:cond delay="0"/>
                                  </p:stCondLst>
                                  <p:iterate type="lt">
                                    <p:tmPct val="0"/>
                                  </p:iterate>
                                  <p:childTnLst>
                                    <p:anim calcmode="lin" valueType="num">
                                      <p:cBhvr>
                                        <p:cTn id="197" dur="3000"/>
                                        <p:tgtEl>
                                          <p:spTgt spid="7"/>
                                        </p:tgtEl>
                                        <p:attrNameLst>
                                          <p:attrName>ppt_h</p:attrName>
                                        </p:attrNameLst>
                                      </p:cBhvr>
                                      <p:tavLst>
                                        <p:tav tm="0">
                                          <p:val>
                                            <p:strVal val="ppt_h"/>
                                          </p:val>
                                        </p:tav>
                                        <p:tav tm="100000">
                                          <p:val>
                                            <p:strVal val="ppt_h"/>
                                          </p:val>
                                        </p:tav>
                                      </p:tavLst>
                                    </p:anim>
                                    <p:anim calcmode="lin" valueType="num">
                                      <p:cBhvr>
                                        <p:cTn id="19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7"/>
                                        </p:tgtEl>
                                        <p:attrNameLst>
                                          <p:attrName>style.visibility</p:attrName>
                                        </p:attrNameLst>
                                      </p:cBhvr>
                                      <p:to>
                                        <p:strVal val="hidden"/>
                                      </p:to>
                                    </p:set>
                                  </p:childTnLst>
                                </p:cTn>
                              </p:par>
                              <p:par>
                                <p:cTn id="200" presetID="19" presetClass="exit" presetSubtype="10" fill="hold" grpId="5" nodeType="withEffect">
                                  <p:stCondLst>
                                    <p:cond delay="0"/>
                                  </p:stCondLst>
                                  <p:iterate type="lt">
                                    <p:tmPct val="0"/>
                                  </p:iterate>
                                  <p:childTnLst>
                                    <p:anim calcmode="lin" valueType="num">
                                      <p:cBhvr>
                                        <p:cTn id="201" dur="3000"/>
                                        <p:tgtEl>
                                          <p:spTgt spid="11"/>
                                        </p:tgtEl>
                                        <p:attrNameLst>
                                          <p:attrName>ppt_h</p:attrName>
                                        </p:attrNameLst>
                                      </p:cBhvr>
                                      <p:tavLst>
                                        <p:tav tm="0">
                                          <p:val>
                                            <p:strVal val="ppt_h"/>
                                          </p:val>
                                        </p:tav>
                                        <p:tav tm="100000">
                                          <p:val>
                                            <p:strVal val="ppt_h"/>
                                          </p:val>
                                        </p:tav>
                                      </p:tavLst>
                                    </p:anim>
                                    <p:anim calcmode="lin" valueType="num">
                                      <p:cBhvr>
                                        <p:cTn id="20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2999"/>
                                          </p:stCondLst>
                                        </p:cTn>
                                        <p:tgtEl>
                                          <p:spTgt spid="11"/>
                                        </p:tgtEl>
                                        <p:attrNameLst>
                                          <p:attrName>style.visibility</p:attrName>
                                        </p:attrNameLst>
                                      </p:cBhvr>
                                      <p:to>
                                        <p:strVal val="hidden"/>
                                      </p:to>
                                    </p:set>
                                  </p:childTnLst>
                                </p:cTn>
                              </p:par>
                              <p:par>
                                <p:cTn id="204" presetID="19" presetClass="exit" presetSubtype="10" fill="hold" grpId="5" nodeType="withEffect">
                                  <p:stCondLst>
                                    <p:cond delay="0"/>
                                  </p:stCondLst>
                                  <p:iterate type="lt">
                                    <p:tmPct val="0"/>
                                  </p:iterate>
                                  <p:childTnLst>
                                    <p:anim calcmode="lin" valueType="num">
                                      <p:cBhvr>
                                        <p:cTn id="205" dur="3000"/>
                                        <p:tgtEl>
                                          <p:spTgt spid="12"/>
                                        </p:tgtEl>
                                        <p:attrNameLst>
                                          <p:attrName>ppt_h</p:attrName>
                                        </p:attrNameLst>
                                      </p:cBhvr>
                                      <p:tavLst>
                                        <p:tav tm="0">
                                          <p:val>
                                            <p:strVal val="ppt_h"/>
                                          </p:val>
                                        </p:tav>
                                        <p:tav tm="100000">
                                          <p:val>
                                            <p:strVal val="ppt_h"/>
                                          </p:val>
                                        </p:tav>
                                      </p:tavLst>
                                    </p:anim>
                                    <p:anim calcmode="lin" valueType="num">
                                      <p:cBhvr>
                                        <p:cTn id="206"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2999"/>
                                          </p:stCondLst>
                                        </p:cTn>
                                        <p:tgtEl>
                                          <p:spTgt spid="12"/>
                                        </p:tgtEl>
                                        <p:attrNameLst>
                                          <p:attrName>style.visibility</p:attrName>
                                        </p:attrNameLst>
                                      </p:cBhvr>
                                      <p:to>
                                        <p:strVal val="hidden"/>
                                      </p:to>
                                    </p:set>
                                  </p:childTnLst>
                                </p:cTn>
                              </p:par>
                              <p:par>
                                <p:cTn id="208" presetID="23" presetClass="entr" presetSubtype="28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3000" fill="hold"/>
                                        <p:tgtEl>
                                          <p:spTgt spid="2"/>
                                        </p:tgtEl>
                                        <p:attrNameLst>
                                          <p:attrName>ppt_w</p:attrName>
                                        </p:attrNameLst>
                                      </p:cBhvr>
                                      <p:tavLst>
                                        <p:tav tm="0">
                                          <p:val>
                                            <p:strVal val="4/3*#ppt_w"/>
                                          </p:val>
                                        </p:tav>
                                        <p:tav tm="100000">
                                          <p:val>
                                            <p:strVal val="#ppt_w"/>
                                          </p:val>
                                        </p:tav>
                                      </p:tavLst>
                                    </p:anim>
                                    <p:anim calcmode="lin" valueType="num">
                                      <p:cBhvr>
                                        <p:cTn id="211" dur="3000" fill="hold"/>
                                        <p:tgtEl>
                                          <p:spTgt spid="2"/>
                                        </p:tgtEl>
                                        <p:attrNameLst>
                                          <p:attrName>ppt_h</p:attrName>
                                        </p:attrNameLst>
                                      </p:cBhvr>
                                      <p:tavLst>
                                        <p:tav tm="0">
                                          <p:val>
                                            <p:strVal val="4/3*#ppt_h"/>
                                          </p:val>
                                        </p:tav>
                                        <p:tav tm="100000">
                                          <p:val>
                                            <p:strVal val="#ppt_h"/>
                                          </p:val>
                                        </p:tav>
                                      </p:tavLst>
                                    </p:anim>
                                  </p:childTnLst>
                                </p:cTn>
                              </p:par>
                              <p:par>
                                <p:cTn id="212" presetID="16" presetClass="entr" presetSubtype="37"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Effect transition="in" filter="barn(outVertical)">
                                      <p:cBhvr>
                                        <p:cTn id="2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9" name="8 Imagen" descr="sHu6fXErd7clXtYgHltS_jk_T-E.png"/>
          <p:cNvPicPr>
            <a:picLocks noChangeAspect="1"/>
          </p:cNvPicPr>
          <p:nvPr/>
        </p:nvPicPr>
        <p:blipFill>
          <a:blip r:embed="rId2"/>
          <a:stretch>
            <a:fillRect/>
          </a:stretch>
        </p:blipFill>
        <p:spPr>
          <a:xfrm>
            <a:off x="1000100" y="-142894"/>
            <a:ext cx="7086628" cy="5691209"/>
          </a:xfrm>
          <a:prstGeom prst="rect">
            <a:avLst/>
          </a:prstGeom>
        </p:spPr>
      </p:pic>
      <p:sp>
        <p:nvSpPr>
          <p:cNvPr id="3" name="2 CuadroTexto"/>
          <p:cNvSpPr txBox="1"/>
          <p:nvPr/>
        </p:nvSpPr>
        <p:spPr>
          <a:xfrm>
            <a:off x="2071670" y="1571618"/>
            <a:ext cx="2857520" cy="2400657"/>
          </a:xfrm>
          <a:prstGeom prst="rect">
            <a:avLst/>
          </a:prstGeom>
          <a:noFill/>
        </p:spPr>
        <p:txBody>
          <a:bodyPr wrap="square" rtlCol="0">
            <a:spAutoFit/>
          </a:bodyPr>
          <a:lstStyle/>
          <a:p>
            <a:pPr algn="ctr"/>
            <a:r>
              <a:rPr lang="es-PE" dirty="0" smtClean="0">
                <a:solidFill>
                  <a:schemeClr val="bg1"/>
                </a:solidFill>
              </a:rPr>
              <a:t>"Los árboles son poemas que la Tierra escribe en el cielo. Los cortamos y los convertimos en papel, para poder dejar constancia de nuestro vacío.“</a:t>
            </a:r>
          </a:p>
          <a:p>
            <a:endParaRPr lang="es-PE" sz="1400" dirty="0" smtClean="0">
              <a:solidFill>
                <a:schemeClr val="bg1"/>
              </a:solidFill>
            </a:endParaRPr>
          </a:p>
          <a:p>
            <a:endParaRPr lang="es-PE" sz="1400" dirty="0" smtClean="0">
              <a:solidFill>
                <a:schemeClr val="bg1"/>
              </a:solidFill>
            </a:endParaRPr>
          </a:p>
          <a:p>
            <a:r>
              <a:rPr lang="es-PE" sz="1400" dirty="0" smtClean="0">
                <a:solidFill>
                  <a:schemeClr val="bg1"/>
                </a:solidFill>
              </a:rPr>
              <a:t>-</a:t>
            </a:r>
            <a:r>
              <a:rPr lang="es-PE" sz="1400" dirty="0" err="1" smtClean="0">
                <a:solidFill>
                  <a:schemeClr val="bg1"/>
                </a:solidFill>
              </a:rPr>
              <a:t>Kahlil</a:t>
            </a:r>
            <a:r>
              <a:rPr lang="es-PE" sz="1400" dirty="0" smtClean="0">
                <a:solidFill>
                  <a:schemeClr val="bg1"/>
                </a:solidFill>
              </a:rPr>
              <a:t> </a:t>
            </a:r>
            <a:r>
              <a:rPr lang="es-PE" sz="1400" dirty="0" err="1" smtClean="0">
                <a:solidFill>
                  <a:schemeClr val="bg1"/>
                </a:solidFill>
              </a:rPr>
              <a:t>Gibran</a:t>
            </a:r>
            <a:r>
              <a:rPr lang="es-PE" sz="1400" dirty="0" smtClean="0">
                <a:solidFill>
                  <a:schemeClr val="bg1"/>
                </a:solidFill>
              </a:rPr>
              <a:t>-</a:t>
            </a:r>
          </a:p>
          <a:p>
            <a:endParaRPr lang="es-PE" dirty="0">
              <a:solidFill>
                <a:schemeClr val="bg1"/>
              </a:solidFill>
            </a:endParaRPr>
          </a:p>
        </p:txBody>
      </p:sp>
      <p:sp>
        <p:nvSpPr>
          <p:cNvPr id="4" name="3 Rectángulo"/>
          <p:cNvSpPr/>
          <p:nvPr/>
        </p:nvSpPr>
        <p:spPr>
          <a:xfrm>
            <a:off x="42859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4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358214"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64396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993300"/>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36f638e5f45cd1d03973c79795bdebe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1071538" y="0"/>
            <a:ext cx="6929486" cy="5143500"/>
          </a:xfrm>
          <a:prstGeom prst="donut">
            <a:avLst>
              <a:gd name="adj" fmla="val 1474"/>
            </a:avLst>
          </a:prstGeom>
          <a:solidFill>
            <a:srgbClr val="FFC000"/>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357290" y="160717"/>
            <a:ext cx="6357982" cy="4768487"/>
          </a:xfrm>
          <a:prstGeom prst="donut">
            <a:avLst>
              <a:gd name="adj" fmla="val 1474"/>
            </a:avLst>
          </a:prstGeom>
          <a:solidFill>
            <a:srgbClr val="007033"/>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643042" y="321453"/>
            <a:ext cx="5857916" cy="4393437"/>
          </a:xfrm>
          <a:prstGeom prst="donut">
            <a:avLst>
              <a:gd name="adj" fmla="val 1474"/>
            </a:avLst>
          </a:prstGeom>
          <a:solidFill>
            <a:srgbClr val="FF6600"/>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000232" y="482189"/>
            <a:ext cx="5143536" cy="4071966"/>
          </a:xfrm>
          <a:prstGeom prst="donut">
            <a:avLst>
              <a:gd name="adj" fmla="val 1802"/>
            </a:avLst>
          </a:prstGeom>
          <a:solidFill>
            <a:srgbClr val="007033"/>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285984" y="696503"/>
            <a:ext cx="4581556" cy="3643338"/>
          </a:xfrm>
          <a:prstGeom prst="donut">
            <a:avLst>
              <a:gd name="adj" fmla="val 1802"/>
            </a:avLst>
          </a:prstGeom>
          <a:solidFill>
            <a:srgbClr val="DC9E44"/>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571736" y="910817"/>
            <a:ext cx="4000528" cy="3214710"/>
          </a:xfrm>
          <a:prstGeom prst="donut">
            <a:avLst>
              <a:gd name="adj" fmla="val 1802"/>
            </a:avLst>
          </a:prstGeom>
          <a:solidFill>
            <a:srgbClr val="007033"/>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1285866"/>
            <a:ext cx="3286148" cy="2571768"/>
          </a:xfrm>
          <a:prstGeom prst="donut">
            <a:avLst>
              <a:gd name="adj" fmla="val 2282"/>
            </a:avLst>
          </a:prstGeom>
          <a:solidFill>
            <a:srgbClr val="993300"/>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1"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wheel(8)">
                                      <p:cBhvr>
                                        <p:cTn id="9" dur="5000"/>
                                        <p:tgtEl>
                                          <p:spTgt spid="4"/>
                                        </p:tgtEl>
                                      </p:cBhvr>
                                    </p:animEffect>
                                  </p:childTnLst>
                                </p:cTn>
                              </p:par>
                              <p:par>
                                <p:cTn id="10" presetID="21" presetClass="entr" presetSubtype="8"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5000"/>
                                        <p:tgtEl>
                                          <p:spTgt spid="5"/>
                                        </p:tgtEl>
                                      </p:cBhvr>
                                    </p:animEffect>
                                  </p:childTnLst>
                                </p:cTn>
                              </p:par>
                              <p:par>
                                <p:cTn id="13" presetID="21"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8)">
                                      <p:cBhvr>
                                        <p:cTn id="15" dur="5000"/>
                                        <p:tgtEl>
                                          <p:spTgt spid="6"/>
                                        </p:tgtEl>
                                      </p:cBhvr>
                                    </p:animEffect>
                                  </p:childTnLst>
                                </p:cTn>
                              </p:par>
                              <p:par>
                                <p:cTn id="16" presetID="21"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heel(8)">
                                      <p:cBhvr>
                                        <p:cTn id="18" dur="5000"/>
                                        <p:tgtEl>
                                          <p:spTgt spid="7"/>
                                        </p:tgtEl>
                                      </p:cBhvr>
                                    </p:animEffect>
                                  </p:childTnLst>
                                </p:cTn>
                              </p:par>
                              <p:par>
                                <p:cTn id="19" presetID="21" presetClass="entr" presetSubtype="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5000"/>
                                        <p:tgtEl>
                                          <p:spTgt spid="8"/>
                                        </p:tgtEl>
                                      </p:cBhvr>
                                    </p:animEffect>
                                  </p:childTnLst>
                                </p:cTn>
                              </p:par>
                              <p:par>
                                <p:cTn id="22" presetID="21" presetClass="entr" presetSubtype="8"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heel(8)">
                                      <p:cBhvr>
                                        <p:cTn id="24" dur="6000"/>
                                        <p:tgtEl>
                                          <p:spTgt spid="9"/>
                                        </p:tgtEl>
                                      </p:cBhvr>
                                    </p:animEffect>
                                  </p:childTnLst>
                                </p:cTn>
                              </p:par>
                              <p:par>
                                <p:cTn id="25" presetID="21"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8)">
                                      <p:cBhvr>
                                        <p:cTn id="27" dur="5000"/>
                                        <p:tgtEl>
                                          <p:spTgt spid="10"/>
                                        </p:tgtEl>
                                      </p:cBhvr>
                                    </p:animEffect>
                                  </p:childTnLst>
                                </p:cTn>
                              </p:par>
                              <p:par>
                                <p:cTn id="28" presetID="23" presetClass="entr" presetSubtype="528" fill="hold" grpId="1"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0" fill="hold"/>
                                        <p:tgtEl>
                                          <p:spTgt spid="4"/>
                                        </p:tgtEl>
                                        <p:attrNameLst>
                                          <p:attrName>ppt_w</p:attrName>
                                        </p:attrNameLst>
                                      </p:cBhvr>
                                      <p:tavLst>
                                        <p:tav tm="0">
                                          <p:val>
                                            <p:fltVal val="0"/>
                                          </p:val>
                                        </p:tav>
                                        <p:tav tm="100000">
                                          <p:val>
                                            <p:strVal val="#ppt_w"/>
                                          </p:val>
                                        </p:tav>
                                      </p:tavLst>
                                    </p:anim>
                                    <p:anim calcmode="lin" valueType="num">
                                      <p:cBhvr>
                                        <p:cTn id="31" dur="5000" fill="hold"/>
                                        <p:tgtEl>
                                          <p:spTgt spid="4"/>
                                        </p:tgtEl>
                                        <p:attrNameLst>
                                          <p:attrName>ppt_h</p:attrName>
                                        </p:attrNameLst>
                                      </p:cBhvr>
                                      <p:tavLst>
                                        <p:tav tm="0">
                                          <p:val>
                                            <p:fltVal val="0"/>
                                          </p:val>
                                        </p:tav>
                                        <p:tav tm="100000">
                                          <p:val>
                                            <p:strVal val="#ppt_h"/>
                                          </p:val>
                                        </p:tav>
                                      </p:tavLst>
                                    </p:anim>
                                    <p:anim calcmode="lin" valueType="num">
                                      <p:cBhvr>
                                        <p:cTn id="32" dur="5000" fill="hold"/>
                                        <p:tgtEl>
                                          <p:spTgt spid="4"/>
                                        </p:tgtEl>
                                        <p:attrNameLst>
                                          <p:attrName>ppt_x</p:attrName>
                                        </p:attrNameLst>
                                      </p:cBhvr>
                                      <p:tavLst>
                                        <p:tav tm="0">
                                          <p:val>
                                            <p:fltVal val="0.5"/>
                                          </p:val>
                                        </p:tav>
                                        <p:tav tm="100000">
                                          <p:val>
                                            <p:strVal val="#ppt_x"/>
                                          </p:val>
                                        </p:tav>
                                      </p:tavLst>
                                    </p:anim>
                                    <p:anim calcmode="lin" valueType="num">
                                      <p:cBhvr>
                                        <p:cTn id="33" dur="5000" fill="hold"/>
                                        <p:tgtEl>
                                          <p:spTgt spid="4"/>
                                        </p:tgtEl>
                                        <p:attrNameLst>
                                          <p:attrName>ppt_y</p:attrName>
                                        </p:attrNameLst>
                                      </p:cBhvr>
                                      <p:tavLst>
                                        <p:tav tm="0">
                                          <p:val>
                                            <p:fltVal val="0.5"/>
                                          </p:val>
                                        </p:tav>
                                        <p:tav tm="100000">
                                          <p:val>
                                            <p:strVal val="#ppt_y"/>
                                          </p:val>
                                        </p:tav>
                                      </p:tavLst>
                                    </p:anim>
                                  </p:childTnLst>
                                </p:cTn>
                              </p:par>
                              <p:par>
                                <p:cTn id="34" presetID="23" presetClass="entr" presetSubtype="528" fill="hold" grpId="1"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0" fill="hold"/>
                                        <p:tgtEl>
                                          <p:spTgt spid="5"/>
                                        </p:tgtEl>
                                        <p:attrNameLst>
                                          <p:attrName>ppt_w</p:attrName>
                                        </p:attrNameLst>
                                      </p:cBhvr>
                                      <p:tavLst>
                                        <p:tav tm="0">
                                          <p:val>
                                            <p:fltVal val="0"/>
                                          </p:val>
                                        </p:tav>
                                        <p:tav tm="100000">
                                          <p:val>
                                            <p:strVal val="#ppt_w"/>
                                          </p:val>
                                        </p:tav>
                                      </p:tavLst>
                                    </p:anim>
                                    <p:anim calcmode="lin" valueType="num">
                                      <p:cBhvr>
                                        <p:cTn id="37" dur="5000" fill="hold"/>
                                        <p:tgtEl>
                                          <p:spTgt spid="5"/>
                                        </p:tgtEl>
                                        <p:attrNameLst>
                                          <p:attrName>ppt_h</p:attrName>
                                        </p:attrNameLst>
                                      </p:cBhvr>
                                      <p:tavLst>
                                        <p:tav tm="0">
                                          <p:val>
                                            <p:fltVal val="0"/>
                                          </p:val>
                                        </p:tav>
                                        <p:tav tm="100000">
                                          <p:val>
                                            <p:strVal val="#ppt_h"/>
                                          </p:val>
                                        </p:tav>
                                      </p:tavLst>
                                    </p:anim>
                                    <p:anim calcmode="lin" valueType="num">
                                      <p:cBhvr>
                                        <p:cTn id="38" dur="5000" fill="hold"/>
                                        <p:tgtEl>
                                          <p:spTgt spid="5"/>
                                        </p:tgtEl>
                                        <p:attrNameLst>
                                          <p:attrName>ppt_x</p:attrName>
                                        </p:attrNameLst>
                                      </p:cBhvr>
                                      <p:tavLst>
                                        <p:tav tm="0">
                                          <p:val>
                                            <p:fltVal val="0.5"/>
                                          </p:val>
                                        </p:tav>
                                        <p:tav tm="100000">
                                          <p:val>
                                            <p:strVal val="#ppt_x"/>
                                          </p:val>
                                        </p:tav>
                                      </p:tavLst>
                                    </p:anim>
                                    <p:anim calcmode="lin" valueType="num">
                                      <p:cBhvr>
                                        <p:cTn id="39" dur="5000" fill="hold"/>
                                        <p:tgtEl>
                                          <p:spTgt spid="5"/>
                                        </p:tgtEl>
                                        <p:attrNameLst>
                                          <p:attrName>ppt_y</p:attrName>
                                        </p:attrNameLst>
                                      </p:cBhvr>
                                      <p:tavLst>
                                        <p:tav tm="0">
                                          <p:val>
                                            <p:fltVal val="0.5"/>
                                          </p:val>
                                        </p:tav>
                                        <p:tav tm="100000">
                                          <p:val>
                                            <p:strVal val="#ppt_y"/>
                                          </p:val>
                                        </p:tav>
                                      </p:tavLst>
                                    </p:anim>
                                  </p:childTnLst>
                                </p:cTn>
                              </p:par>
                              <p:par>
                                <p:cTn id="40" presetID="23" presetClass="entr" presetSubtype="528"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0" fill="hold"/>
                                        <p:tgtEl>
                                          <p:spTgt spid="6"/>
                                        </p:tgtEl>
                                        <p:attrNameLst>
                                          <p:attrName>ppt_w</p:attrName>
                                        </p:attrNameLst>
                                      </p:cBhvr>
                                      <p:tavLst>
                                        <p:tav tm="0">
                                          <p:val>
                                            <p:fltVal val="0"/>
                                          </p:val>
                                        </p:tav>
                                        <p:tav tm="100000">
                                          <p:val>
                                            <p:strVal val="#ppt_w"/>
                                          </p:val>
                                        </p:tav>
                                      </p:tavLst>
                                    </p:anim>
                                    <p:anim calcmode="lin" valueType="num">
                                      <p:cBhvr>
                                        <p:cTn id="43" dur="5000" fill="hold"/>
                                        <p:tgtEl>
                                          <p:spTgt spid="6"/>
                                        </p:tgtEl>
                                        <p:attrNameLst>
                                          <p:attrName>ppt_h</p:attrName>
                                        </p:attrNameLst>
                                      </p:cBhvr>
                                      <p:tavLst>
                                        <p:tav tm="0">
                                          <p:val>
                                            <p:fltVal val="0"/>
                                          </p:val>
                                        </p:tav>
                                        <p:tav tm="100000">
                                          <p:val>
                                            <p:strVal val="#ppt_h"/>
                                          </p:val>
                                        </p:tav>
                                      </p:tavLst>
                                    </p:anim>
                                    <p:anim calcmode="lin" valueType="num">
                                      <p:cBhvr>
                                        <p:cTn id="44" dur="5000" fill="hold"/>
                                        <p:tgtEl>
                                          <p:spTgt spid="6"/>
                                        </p:tgtEl>
                                        <p:attrNameLst>
                                          <p:attrName>ppt_x</p:attrName>
                                        </p:attrNameLst>
                                      </p:cBhvr>
                                      <p:tavLst>
                                        <p:tav tm="0">
                                          <p:val>
                                            <p:fltVal val="0.5"/>
                                          </p:val>
                                        </p:tav>
                                        <p:tav tm="100000">
                                          <p:val>
                                            <p:strVal val="#ppt_x"/>
                                          </p:val>
                                        </p:tav>
                                      </p:tavLst>
                                    </p:anim>
                                    <p:anim calcmode="lin" valueType="num">
                                      <p:cBhvr>
                                        <p:cTn id="45" dur="5000" fill="hold"/>
                                        <p:tgtEl>
                                          <p:spTgt spid="6"/>
                                        </p:tgtEl>
                                        <p:attrNameLst>
                                          <p:attrName>ppt_y</p:attrName>
                                        </p:attrNameLst>
                                      </p:cBhvr>
                                      <p:tavLst>
                                        <p:tav tm="0">
                                          <p:val>
                                            <p:fltVal val="0.5"/>
                                          </p:val>
                                        </p:tav>
                                        <p:tav tm="100000">
                                          <p:val>
                                            <p:strVal val="#ppt_y"/>
                                          </p:val>
                                        </p:tav>
                                      </p:tavLst>
                                    </p:anim>
                                  </p:childTnLst>
                                </p:cTn>
                              </p:par>
                              <p:par>
                                <p:cTn id="46" presetID="23" presetClass="entr" presetSubtype="528"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0" fill="hold"/>
                                        <p:tgtEl>
                                          <p:spTgt spid="7"/>
                                        </p:tgtEl>
                                        <p:attrNameLst>
                                          <p:attrName>ppt_w</p:attrName>
                                        </p:attrNameLst>
                                      </p:cBhvr>
                                      <p:tavLst>
                                        <p:tav tm="0">
                                          <p:val>
                                            <p:fltVal val="0"/>
                                          </p:val>
                                        </p:tav>
                                        <p:tav tm="100000">
                                          <p:val>
                                            <p:strVal val="#ppt_w"/>
                                          </p:val>
                                        </p:tav>
                                      </p:tavLst>
                                    </p:anim>
                                    <p:anim calcmode="lin" valueType="num">
                                      <p:cBhvr>
                                        <p:cTn id="49" dur="5000" fill="hold"/>
                                        <p:tgtEl>
                                          <p:spTgt spid="7"/>
                                        </p:tgtEl>
                                        <p:attrNameLst>
                                          <p:attrName>ppt_h</p:attrName>
                                        </p:attrNameLst>
                                      </p:cBhvr>
                                      <p:tavLst>
                                        <p:tav tm="0">
                                          <p:val>
                                            <p:fltVal val="0"/>
                                          </p:val>
                                        </p:tav>
                                        <p:tav tm="100000">
                                          <p:val>
                                            <p:strVal val="#ppt_h"/>
                                          </p:val>
                                        </p:tav>
                                      </p:tavLst>
                                    </p:anim>
                                    <p:anim calcmode="lin" valueType="num">
                                      <p:cBhvr>
                                        <p:cTn id="50" dur="5000" fill="hold"/>
                                        <p:tgtEl>
                                          <p:spTgt spid="7"/>
                                        </p:tgtEl>
                                        <p:attrNameLst>
                                          <p:attrName>ppt_x</p:attrName>
                                        </p:attrNameLst>
                                      </p:cBhvr>
                                      <p:tavLst>
                                        <p:tav tm="0">
                                          <p:val>
                                            <p:fltVal val="0.5"/>
                                          </p:val>
                                        </p:tav>
                                        <p:tav tm="100000">
                                          <p:val>
                                            <p:strVal val="#ppt_x"/>
                                          </p:val>
                                        </p:tav>
                                      </p:tavLst>
                                    </p:anim>
                                    <p:anim calcmode="lin" valueType="num">
                                      <p:cBhvr>
                                        <p:cTn id="51" dur="5000" fill="hold"/>
                                        <p:tgtEl>
                                          <p:spTgt spid="7"/>
                                        </p:tgtEl>
                                        <p:attrNameLst>
                                          <p:attrName>ppt_y</p:attrName>
                                        </p:attrNameLst>
                                      </p:cBhvr>
                                      <p:tavLst>
                                        <p:tav tm="0">
                                          <p:val>
                                            <p:fltVal val="0.5"/>
                                          </p:val>
                                        </p:tav>
                                        <p:tav tm="100000">
                                          <p:val>
                                            <p:strVal val="#ppt_y"/>
                                          </p:val>
                                        </p:tav>
                                      </p:tavLst>
                                    </p:anim>
                                  </p:childTnLst>
                                </p:cTn>
                              </p:par>
                              <p:par>
                                <p:cTn id="52" presetID="23" presetClass="entr" presetSubtype="528"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5000" fill="hold"/>
                                        <p:tgtEl>
                                          <p:spTgt spid="8"/>
                                        </p:tgtEl>
                                        <p:attrNameLst>
                                          <p:attrName>ppt_w</p:attrName>
                                        </p:attrNameLst>
                                      </p:cBhvr>
                                      <p:tavLst>
                                        <p:tav tm="0">
                                          <p:val>
                                            <p:fltVal val="0"/>
                                          </p:val>
                                        </p:tav>
                                        <p:tav tm="100000">
                                          <p:val>
                                            <p:strVal val="#ppt_w"/>
                                          </p:val>
                                        </p:tav>
                                      </p:tavLst>
                                    </p:anim>
                                    <p:anim calcmode="lin" valueType="num">
                                      <p:cBhvr>
                                        <p:cTn id="55" dur="5000" fill="hold"/>
                                        <p:tgtEl>
                                          <p:spTgt spid="8"/>
                                        </p:tgtEl>
                                        <p:attrNameLst>
                                          <p:attrName>ppt_h</p:attrName>
                                        </p:attrNameLst>
                                      </p:cBhvr>
                                      <p:tavLst>
                                        <p:tav tm="0">
                                          <p:val>
                                            <p:fltVal val="0"/>
                                          </p:val>
                                        </p:tav>
                                        <p:tav tm="100000">
                                          <p:val>
                                            <p:strVal val="#ppt_h"/>
                                          </p:val>
                                        </p:tav>
                                      </p:tavLst>
                                    </p:anim>
                                    <p:anim calcmode="lin" valueType="num">
                                      <p:cBhvr>
                                        <p:cTn id="56" dur="5000" fill="hold"/>
                                        <p:tgtEl>
                                          <p:spTgt spid="8"/>
                                        </p:tgtEl>
                                        <p:attrNameLst>
                                          <p:attrName>ppt_x</p:attrName>
                                        </p:attrNameLst>
                                      </p:cBhvr>
                                      <p:tavLst>
                                        <p:tav tm="0">
                                          <p:val>
                                            <p:fltVal val="0.5"/>
                                          </p:val>
                                        </p:tav>
                                        <p:tav tm="100000">
                                          <p:val>
                                            <p:strVal val="#ppt_x"/>
                                          </p:val>
                                        </p:tav>
                                      </p:tavLst>
                                    </p:anim>
                                    <p:anim calcmode="lin" valueType="num">
                                      <p:cBhvr>
                                        <p:cTn id="57" dur="5000" fill="hold"/>
                                        <p:tgtEl>
                                          <p:spTgt spid="8"/>
                                        </p:tgtEl>
                                        <p:attrNameLst>
                                          <p:attrName>ppt_y</p:attrName>
                                        </p:attrNameLst>
                                      </p:cBhvr>
                                      <p:tavLst>
                                        <p:tav tm="0">
                                          <p:val>
                                            <p:fltVal val="0.5"/>
                                          </p:val>
                                        </p:tav>
                                        <p:tav tm="100000">
                                          <p:val>
                                            <p:strVal val="#ppt_y"/>
                                          </p:val>
                                        </p:tav>
                                      </p:tavLst>
                                    </p:anim>
                                  </p:childTnLst>
                                </p:cTn>
                              </p:par>
                              <p:par>
                                <p:cTn id="58" presetID="23" presetClass="entr" presetSubtype="528" fill="hold" grpId="1"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6000" fill="hold"/>
                                        <p:tgtEl>
                                          <p:spTgt spid="9"/>
                                        </p:tgtEl>
                                        <p:attrNameLst>
                                          <p:attrName>ppt_w</p:attrName>
                                        </p:attrNameLst>
                                      </p:cBhvr>
                                      <p:tavLst>
                                        <p:tav tm="0">
                                          <p:val>
                                            <p:fltVal val="0"/>
                                          </p:val>
                                        </p:tav>
                                        <p:tav tm="100000">
                                          <p:val>
                                            <p:strVal val="#ppt_w"/>
                                          </p:val>
                                        </p:tav>
                                      </p:tavLst>
                                    </p:anim>
                                    <p:anim calcmode="lin" valueType="num">
                                      <p:cBhvr>
                                        <p:cTn id="61" dur="6000" fill="hold"/>
                                        <p:tgtEl>
                                          <p:spTgt spid="9"/>
                                        </p:tgtEl>
                                        <p:attrNameLst>
                                          <p:attrName>ppt_h</p:attrName>
                                        </p:attrNameLst>
                                      </p:cBhvr>
                                      <p:tavLst>
                                        <p:tav tm="0">
                                          <p:val>
                                            <p:fltVal val="0"/>
                                          </p:val>
                                        </p:tav>
                                        <p:tav tm="100000">
                                          <p:val>
                                            <p:strVal val="#ppt_h"/>
                                          </p:val>
                                        </p:tav>
                                      </p:tavLst>
                                    </p:anim>
                                    <p:anim calcmode="lin" valueType="num">
                                      <p:cBhvr>
                                        <p:cTn id="62" dur="6000" fill="hold"/>
                                        <p:tgtEl>
                                          <p:spTgt spid="9"/>
                                        </p:tgtEl>
                                        <p:attrNameLst>
                                          <p:attrName>ppt_x</p:attrName>
                                        </p:attrNameLst>
                                      </p:cBhvr>
                                      <p:tavLst>
                                        <p:tav tm="0">
                                          <p:val>
                                            <p:fltVal val="0.5"/>
                                          </p:val>
                                        </p:tav>
                                        <p:tav tm="100000">
                                          <p:val>
                                            <p:strVal val="#ppt_x"/>
                                          </p:val>
                                        </p:tav>
                                      </p:tavLst>
                                    </p:anim>
                                    <p:anim calcmode="lin" valueType="num">
                                      <p:cBhvr>
                                        <p:cTn id="63" dur="6000" fill="hold"/>
                                        <p:tgtEl>
                                          <p:spTgt spid="9"/>
                                        </p:tgtEl>
                                        <p:attrNameLst>
                                          <p:attrName>ppt_y</p:attrName>
                                        </p:attrNameLst>
                                      </p:cBhvr>
                                      <p:tavLst>
                                        <p:tav tm="0">
                                          <p:val>
                                            <p:fltVal val="0.5"/>
                                          </p:val>
                                        </p:tav>
                                        <p:tav tm="100000">
                                          <p:val>
                                            <p:strVal val="#ppt_y"/>
                                          </p:val>
                                        </p:tav>
                                      </p:tavLst>
                                    </p:anim>
                                  </p:childTnLst>
                                </p:cTn>
                              </p:par>
                              <p:par>
                                <p:cTn id="64" presetID="23" presetClass="entr" presetSubtype="528"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5000" fill="hold"/>
                                        <p:tgtEl>
                                          <p:spTgt spid="10"/>
                                        </p:tgtEl>
                                        <p:attrNameLst>
                                          <p:attrName>ppt_w</p:attrName>
                                        </p:attrNameLst>
                                      </p:cBhvr>
                                      <p:tavLst>
                                        <p:tav tm="0">
                                          <p:val>
                                            <p:fltVal val="0"/>
                                          </p:val>
                                        </p:tav>
                                        <p:tav tm="100000">
                                          <p:val>
                                            <p:strVal val="#ppt_w"/>
                                          </p:val>
                                        </p:tav>
                                      </p:tavLst>
                                    </p:anim>
                                    <p:anim calcmode="lin" valueType="num">
                                      <p:cBhvr>
                                        <p:cTn id="67" dur="5000" fill="hold"/>
                                        <p:tgtEl>
                                          <p:spTgt spid="10"/>
                                        </p:tgtEl>
                                        <p:attrNameLst>
                                          <p:attrName>ppt_h</p:attrName>
                                        </p:attrNameLst>
                                      </p:cBhvr>
                                      <p:tavLst>
                                        <p:tav tm="0">
                                          <p:val>
                                            <p:fltVal val="0"/>
                                          </p:val>
                                        </p:tav>
                                        <p:tav tm="100000">
                                          <p:val>
                                            <p:strVal val="#ppt_h"/>
                                          </p:val>
                                        </p:tav>
                                      </p:tavLst>
                                    </p:anim>
                                    <p:anim calcmode="lin" valueType="num">
                                      <p:cBhvr>
                                        <p:cTn id="68" dur="5000" fill="hold"/>
                                        <p:tgtEl>
                                          <p:spTgt spid="10"/>
                                        </p:tgtEl>
                                        <p:attrNameLst>
                                          <p:attrName>ppt_x</p:attrName>
                                        </p:attrNameLst>
                                      </p:cBhvr>
                                      <p:tavLst>
                                        <p:tav tm="0">
                                          <p:val>
                                            <p:fltVal val="0.5"/>
                                          </p:val>
                                        </p:tav>
                                        <p:tav tm="100000">
                                          <p:val>
                                            <p:strVal val="#ppt_x"/>
                                          </p:val>
                                        </p:tav>
                                      </p:tavLst>
                                    </p:anim>
                                    <p:anim calcmode="lin" valueType="num">
                                      <p:cBhvr>
                                        <p:cTn id="69" dur="5000" fill="hold"/>
                                        <p:tgtEl>
                                          <p:spTgt spid="10"/>
                                        </p:tgtEl>
                                        <p:attrNameLst>
                                          <p:attrName>ppt_y</p:attrName>
                                        </p:attrNameLst>
                                      </p:cBhvr>
                                      <p:tavLst>
                                        <p:tav tm="0">
                                          <p:val>
                                            <p:fltVal val="0.5"/>
                                          </p:val>
                                        </p:tav>
                                        <p:tav tm="100000">
                                          <p:val>
                                            <p:strVal val="#ppt_y"/>
                                          </p:val>
                                        </p:tav>
                                      </p:tavLst>
                                    </p:anim>
                                  </p:childTnLst>
                                </p:cTn>
                              </p:par>
                              <p:par>
                                <p:cTn id="70" presetID="19" presetClass="entr" presetSubtype="10" fill="hold" grpId="2"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p:cTn id="72" dur="11000" fill="hold"/>
                                        <p:tgtEl>
                                          <p:spTgt spid="4"/>
                                        </p:tgtEl>
                                        <p:attrNameLst>
                                          <p:attrName>ppt_w</p:attrName>
                                        </p:attrNameLst>
                                      </p:cBhvr>
                                      <p:tavLst>
                                        <p:tav tm="0" fmla="#ppt_w*sin(2.5*pi*$)">
                                          <p:val>
                                            <p:fltVal val="0"/>
                                          </p:val>
                                        </p:tav>
                                        <p:tav tm="100000">
                                          <p:val>
                                            <p:fltVal val="1"/>
                                          </p:val>
                                        </p:tav>
                                      </p:tavLst>
                                    </p:anim>
                                    <p:anim calcmode="lin" valueType="num">
                                      <p:cBhvr>
                                        <p:cTn id="73" dur="11000" fill="hold"/>
                                        <p:tgtEl>
                                          <p:spTgt spid="4"/>
                                        </p:tgtEl>
                                        <p:attrNameLst>
                                          <p:attrName>ppt_h</p:attrName>
                                        </p:attrNameLst>
                                      </p:cBhvr>
                                      <p:tavLst>
                                        <p:tav tm="0">
                                          <p:val>
                                            <p:strVal val="#ppt_h"/>
                                          </p:val>
                                        </p:tav>
                                        <p:tav tm="100000">
                                          <p:val>
                                            <p:strVal val="#ppt_h"/>
                                          </p:val>
                                        </p:tav>
                                      </p:tavLst>
                                    </p:anim>
                                  </p:childTnLst>
                                </p:cTn>
                              </p:par>
                              <p:par>
                                <p:cTn id="74" presetID="19" presetClass="entr" presetSubtype="10" fill="hold" grpId="2" nodeType="withEffect">
                                  <p:stCondLst>
                                    <p:cond delay="0"/>
                                  </p:stCondLst>
                                  <p:childTnLst>
                                    <p:set>
                                      <p:cBhvr>
                                        <p:cTn id="75" dur="1" fill="hold">
                                          <p:stCondLst>
                                            <p:cond delay="0"/>
                                          </p:stCondLst>
                                        </p:cTn>
                                        <p:tgtEl>
                                          <p:spTgt spid="5"/>
                                        </p:tgtEl>
                                        <p:attrNameLst>
                                          <p:attrName>style.visibility</p:attrName>
                                        </p:attrNameLst>
                                      </p:cBhvr>
                                      <p:to>
                                        <p:strVal val="visible"/>
                                      </p:to>
                                    </p:set>
                                    <p:anim calcmode="lin" valueType="num">
                                      <p:cBhvr>
                                        <p:cTn id="76" dur="10000" fill="hold"/>
                                        <p:tgtEl>
                                          <p:spTgt spid="5"/>
                                        </p:tgtEl>
                                        <p:attrNameLst>
                                          <p:attrName>ppt_w</p:attrName>
                                        </p:attrNameLst>
                                      </p:cBhvr>
                                      <p:tavLst>
                                        <p:tav tm="0" fmla="#ppt_w*sin(2.5*pi*$)">
                                          <p:val>
                                            <p:fltVal val="0"/>
                                          </p:val>
                                        </p:tav>
                                        <p:tav tm="100000">
                                          <p:val>
                                            <p:fltVal val="1"/>
                                          </p:val>
                                        </p:tav>
                                      </p:tavLst>
                                    </p:anim>
                                    <p:anim calcmode="lin" valueType="num">
                                      <p:cBhvr>
                                        <p:cTn id="77" dur="10000" fill="hold"/>
                                        <p:tgtEl>
                                          <p:spTgt spid="5"/>
                                        </p:tgtEl>
                                        <p:attrNameLst>
                                          <p:attrName>ppt_h</p:attrName>
                                        </p:attrNameLst>
                                      </p:cBhvr>
                                      <p:tavLst>
                                        <p:tav tm="0">
                                          <p:val>
                                            <p:strVal val="#ppt_h"/>
                                          </p:val>
                                        </p:tav>
                                        <p:tav tm="100000">
                                          <p:val>
                                            <p:strVal val="#ppt_h"/>
                                          </p:val>
                                        </p:tav>
                                      </p:tavLst>
                                    </p:anim>
                                  </p:childTnLst>
                                </p:cTn>
                              </p:par>
                              <p:par>
                                <p:cTn id="78" presetID="19" presetClass="entr" presetSubtype="10" fill="hold" grpId="2" nodeType="with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9000" fill="hold"/>
                                        <p:tgtEl>
                                          <p:spTgt spid="6"/>
                                        </p:tgtEl>
                                        <p:attrNameLst>
                                          <p:attrName>ppt_w</p:attrName>
                                        </p:attrNameLst>
                                      </p:cBhvr>
                                      <p:tavLst>
                                        <p:tav tm="0" fmla="#ppt_w*sin(2.5*pi*$)">
                                          <p:val>
                                            <p:fltVal val="0"/>
                                          </p:val>
                                        </p:tav>
                                        <p:tav tm="100000">
                                          <p:val>
                                            <p:fltVal val="1"/>
                                          </p:val>
                                        </p:tav>
                                      </p:tavLst>
                                    </p:anim>
                                    <p:anim calcmode="lin" valueType="num">
                                      <p:cBhvr>
                                        <p:cTn id="81" dur="9000" fill="hold"/>
                                        <p:tgtEl>
                                          <p:spTgt spid="6"/>
                                        </p:tgtEl>
                                        <p:attrNameLst>
                                          <p:attrName>ppt_h</p:attrName>
                                        </p:attrNameLst>
                                      </p:cBhvr>
                                      <p:tavLst>
                                        <p:tav tm="0">
                                          <p:val>
                                            <p:strVal val="#ppt_h"/>
                                          </p:val>
                                        </p:tav>
                                        <p:tav tm="100000">
                                          <p:val>
                                            <p:strVal val="#ppt_h"/>
                                          </p:val>
                                        </p:tav>
                                      </p:tavLst>
                                    </p:anim>
                                  </p:childTnLst>
                                </p:cTn>
                              </p:par>
                              <p:par>
                                <p:cTn id="82" presetID="19" presetClass="entr" presetSubtype="10" fill="hold" grpId="2"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8000" fill="hold"/>
                                        <p:tgtEl>
                                          <p:spTgt spid="7"/>
                                        </p:tgtEl>
                                        <p:attrNameLst>
                                          <p:attrName>ppt_w</p:attrName>
                                        </p:attrNameLst>
                                      </p:cBhvr>
                                      <p:tavLst>
                                        <p:tav tm="0" fmla="#ppt_w*sin(2.5*pi*$)">
                                          <p:val>
                                            <p:fltVal val="0"/>
                                          </p:val>
                                        </p:tav>
                                        <p:tav tm="100000">
                                          <p:val>
                                            <p:fltVal val="1"/>
                                          </p:val>
                                        </p:tav>
                                      </p:tavLst>
                                    </p:anim>
                                    <p:anim calcmode="lin" valueType="num">
                                      <p:cBhvr>
                                        <p:cTn id="85" dur="8000" fill="hold"/>
                                        <p:tgtEl>
                                          <p:spTgt spid="7"/>
                                        </p:tgtEl>
                                        <p:attrNameLst>
                                          <p:attrName>ppt_h</p:attrName>
                                        </p:attrNameLst>
                                      </p:cBhvr>
                                      <p:tavLst>
                                        <p:tav tm="0">
                                          <p:val>
                                            <p:strVal val="#ppt_h"/>
                                          </p:val>
                                        </p:tav>
                                        <p:tav tm="100000">
                                          <p:val>
                                            <p:strVal val="#ppt_h"/>
                                          </p:val>
                                        </p:tav>
                                      </p:tavLst>
                                    </p:anim>
                                  </p:childTnLst>
                                </p:cTn>
                              </p:par>
                              <p:par>
                                <p:cTn id="86" presetID="19" presetClass="entr" presetSubtype="10" fill="hold" grpId="2" nodeType="withEffect">
                                  <p:stCondLst>
                                    <p:cond delay="0"/>
                                  </p:stCondLst>
                                  <p:childTnLst>
                                    <p:set>
                                      <p:cBhvr>
                                        <p:cTn id="87" dur="1" fill="hold">
                                          <p:stCondLst>
                                            <p:cond delay="0"/>
                                          </p:stCondLst>
                                        </p:cTn>
                                        <p:tgtEl>
                                          <p:spTgt spid="8"/>
                                        </p:tgtEl>
                                        <p:attrNameLst>
                                          <p:attrName>style.visibility</p:attrName>
                                        </p:attrNameLst>
                                      </p:cBhvr>
                                      <p:to>
                                        <p:strVal val="visible"/>
                                      </p:to>
                                    </p:set>
                                    <p:anim calcmode="lin" valueType="num">
                                      <p:cBhvr>
                                        <p:cTn id="88" dur="7000" fill="hold"/>
                                        <p:tgtEl>
                                          <p:spTgt spid="8"/>
                                        </p:tgtEl>
                                        <p:attrNameLst>
                                          <p:attrName>ppt_w</p:attrName>
                                        </p:attrNameLst>
                                      </p:cBhvr>
                                      <p:tavLst>
                                        <p:tav tm="0" fmla="#ppt_w*sin(2.5*pi*$)">
                                          <p:val>
                                            <p:fltVal val="0"/>
                                          </p:val>
                                        </p:tav>
                                        <p:tav tm="100000">
                                          <p:val>
                                            <p:fltVal val="1"/>
                                          </p:val>
                                        </p:tav>
                                      </p:tavLst>
                                    </p:anim>
                                    <p:anim calcmode="lin" valueType="num">
                                      <p:cBhvr>
                                        <p:cTn id="89" dur="7000" fill="hold"/>
                                        <p:tgtEl>
                                          <p:spTgt spid="8"/>
                                        </p:tgtEl>
                                        <p:attrNameLst>
                                          <p:attrName>ppt_h</p:attrName>
                                        </p:attrNameLst>
                                      </p:cBhvr>
                                      <p:tavLst>
                                        <p:tav tm="0">
                                          <p:val>
                                            <p:strVal val="#ppt_h"/>
                                          </p:val>
                                        </p:tav>
                                        <p:tav tm="100000">
                                          <p:val>
                                            <p:strVal val="#ppt_h"/>
                                          </p:val>
                                        </p:tav>
                                      </p:tavLst>
                                    </p:anim>
                                  </p:childTnLst>
                                </p:cTn>
                              </p:par>
                              <p:par>
                                <p:cTn id="90" presetID="19" presetClass="entr" presetSubtype="10" fill="hold" grpId="2" nodeType="withEffect">
                                  <p:stCondLst>
                                    <p:cond delay="0"/>
                                  </p:stCondLst>
                                  <p:childTnLst>
                                    <p:set>
                                      <p:cBhvr>
                                        <p:cTn id="91" dur="1" fill="hold">
                                          <p:stCondLst>
                                            <p:cond delay="0"/>
                                          </p:stCondLst>
                                        </p:cTn>
                                        <p:tgtEl>
                                          <p:spTgt spid="9"/>
                                        </p:tgtEl>
                                        <p:attrNameLst>
                                          <p:attrName>style.visibility</p:attrName>
                                        </p:attrNameLst>
                                      </p:cBhvr>
                                      <p:to>
                                        <p:strVal val="visible"/>
                                      </p:to>
                                    </p:set>
                                    <p:anim calcmode="lin" valueType="num">
                                      <p:cBhvr>
                                        <p:cTn id="92" dur="6000" fill="hold"/>
                                        <p:tgtEl>
                                          <p:spTgt spid="9"/>
                                        </p:tgtEl>
                                        <p:attrNameLst>
                                          <p:attrName>ppt_w</p:attrName>
                                        </p:attrNameLst>
                                      </p:cBhvr>
                                      <p:tavLst>
                                        <p:tav tm="0" fmla="#ppt_w*sin(2.5*pi*$)">
                                          <p:val>
                                            <p:fltVal val="0"/>
                                          </p:val>
                                        </p:tav>
                                        <p:tav tm="100000">
                                          <p:val>
                                            <p:fltVal val="1"/>
                                          </p:val>
                                        </p:tav>
                                      </p:tavLst>
                                    </p:anim>
                                    <p:anim calcmode="lin" valueType="num">
                                      <p:cBhvr>
                                        <p:cTn id="93" dur="6000" fill="hold"/>
                                        <p:tgtEl>
                                          <p:spTgt spid="9"/>
                                        </p:tgtEl>
                                        <p:attrNameLst>
                                          <p:attrName>ppt_h</p:attrName>
                                        </p:attrNameLst>
                                      </p:cBhvr>
                                      <p:tavLst>
                                        <p:tav tm="0">
                                          <p:val>
                                            <p:strVal val="#ppt_h"/>
                                          </p:val>
                                        </p:tav>
                                        <p:tav tm="100000">
                                          <p:val>
                                            <p:strVal val="#ppt_h"/>
                                          </p:val>
                                        </p:tav>
                                      </p:tavLst>
                                    </p:anim>
                                  </p:childTnLst>
                                </p:cTn>
                              </p:par>
                              <p:par>
                                <p:cTn id="94" presetID="19" presetClass="entr" presetSubtype="10" fill="hold" grpId="2" nodeType="withEffect">
                                  <p:stCondLst>
                                    <p:cond delay="0"/>
                                  </p:stCondLst>
                                  <p:childTnLst>
                                    <p:set>
                                      <p:cBhvr>
                                        <p:cTn id="95" dur="1" fill="hold">
                                          <p:stCondLst>
                                            <p:cond delay="0"/>
                                          </p:stCondLst>
                                        </p:cTn>
                                        <p:tgtEl>
                                          <p:spTgt spid="10"/>
                                        </p:tgtEl>
                                        <p:attrNameLst>
                                          <p:attrName>style.visibility</p:attrName>
                                        </p:attrNameLst>
                                      </p:cBhvr>
                                      <p:to>
                                        <p:strVal val="visible"/>
                                      </p:to>
                                    </p:set>
                                    <p:anim calcmode="lin" valueType="num">
                                      <p:cBhvr>
                                        <p:cTn id="96" dur="5000" fill="hold"/>
                                        <p:tgtEl>
                                          <p:spTgt spid="10"/>
                                        </p:tgtEl>
                                        <p:attrNameLst>
                                          <p:attrName>ppt_w</p:attrName>
                                        </p:attrNameLst>
                                      </p:cBhvr>
                                      <p:tavLst>
                                        <p:tav tm="0" fmla="#ppt_w*sin(2.5*pi*$)">
                                          <p:val>
                                            <p:fltVal val="0"/>
                                          </p:val>
                                        </p:tav>
                                        <p:tav tm="100000">
                                          <p:val>
                                            <p:fltVal val="1"/>
                                          </p:val>
                                        </p:tav>
                                      </p:tavLst>
                                    </p:anim>
                                    <p:anim calcmode="lin" valueType="num">
                                      <p:cBhvr>
                                        <p:cTn id="97" dur="5000" fill="hold"/>
                                        <p:tgtEl>
                                          <p:spTgt spid="10"/>
                                        </p:tgtEl>
                                        <p:attrNameLst>
                                          <p:attrName>ppt_h</p:attrName>
                                        </p:attrNameLst>
                                      </p:cBhvr>
                                      <p:tavLst>
                                        <p:tav tm="0">
                                          <p:val>
                                            <p:strVal val="#ppt_h"/>
                                          </p:val>
                                        </p:tav>
                                        <p:tav tm="100000">
                                          <p:val>
                                            <p:strVal val="#ppt_h"/>
                                          </p:val>
                                        </p:tav>
                                      </p:tavLst>
                                    </p:anim>
                                  </p:childTnLst>
                                </p:cTn>
                              </p:par>
                            </p:childTnLst>
                          </p:cTn>
                        </p:par>
                        <p:par>
                          <p:cTn id="98" fill="hold">
                            <p:stCondLst>
                              <p:cond delay="11000"/>
                            </p:stCondLst>
                            <p:childTnLst>
                              <p:par>
                                <p:cTn id="99" presetID="19" presetClass="exit" presetSubtype="10" fill="hold" grpId="3" nodeType="afterEffect">
                                  <p:stCondLst>
                                    <p:cond delay="0"/>
                                  </p:stCondLst>
                                  <p:childTnLst>
                                    <p:anim calcmode="lin" valueType="num">
                                      <p:cBhvr>
                                        <p:cTn id="100" dur="11000"/>
                                        <p:tgtEl>
                                          <p:spTgt spid="4"/>
                                        </p:tgtEl>
                                        <p:attrNameLst>
                                          <p:attrName>ppt_h</p:attrName>
                                        </p:attrNameLst>
                                      </p:cBhvr>
                                      <p:tavLst>
                                        <p:tav tm="0">
                                          <p:val>
                                            <p:strVal val="ppt_h"/>
                                          </p:val>
                                        </p:tav>
                                        <p:tav tm="100000">
                                          <p:val>
                                            <p:strVal val="ppt_h"/>
                                          </p:val>
                                        </p:tav>
                                      </p:tavLst>
                                    </p:anim>
                                    <p:anim calcmode="lin" valueType="num">
                                      <p:cBhvr>
                                        <p:cTn id="101" dur="11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 dur="1" fill="hold">
                                          <p:stCondLst>
                                            <p:cond delay="10999"/>
                                          </p:stCondLst>
                                        </p:cTn>
                                        <p:tgtEl>
                                          <p:spTgt spid="4"/>
                                        </p:tgtEl>
                                        <p:attrNameLst>
                                          <p:attrName>style.visibility</p:attrName>
                                        </p:attrNameLst>
                                      </p:cBhvr>
                                      <p:to>
                                        <p:strVal val="hidden"/>
                                      </p:to>
                                    </p:set>
                                  </p:childTnLst>
                                </p:cTn>
                              </p:par>
                              <p:par>
                                <p:cTn id="103" presetID="19" presetClass="exit" presetSubtype="10" fill="hold" grpId="3" nodeType="withEffect">
                                  <p:stCondLst>
                                    <p:cond delay="0"/>
                                  </p:stCondLst>
                                  <p:childTnLst>
                                    <p:anim calcmode="lin" valueType="num">
                                      <p:cBhvr>
                                        <p:cTn id="104" dur="10000"/>
                                        <p:tgtEl>
                                          <p:spTgt spid="5"/>
                                        </p:tgtEl>
                                        <p:attrNameLst>
                                          <p:attrName>ppt_h</p:attrName>
                                        </p:attrNameLst>
                                      </p:cBhvr>
                                      <p:tavLst>
                                        <p:tav tm="0">
                                          <p:val>
                                            <p:strVal val="ppt_h"/>
                                          </p:val>
                                        </p:tav>
                                        <p:tav tm="100000">
                                          <p:val>
                                            <p:strVal val="ppt_h"/>
                                          </p:val>
                                        </p:tav>
                                      </p:tavLst>
                                    </p:anim>
                                    <p:anim calcmode="lin" valueType="num">
                                      <p:cBhvr>
                                        <p:cTn id="105" dur="10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 dur="1" fill="hold">
                                          <p:stCondLst>
                                            <p:cond delay="9999"/>
                                          </p:stCondLst>
                                        </p:cTn>
                                        <p:tgtEl>
                                          <p:spTgt spid="5"/>
                                        </p:tgtEl>
                                        <p:attrNameLst>
                                          <p:attrName>style.visibility</p:attrName>
                                        </p:attrNameLst>
                                      </p:cBhvr>
                                      <p:to>
                                        <p:strVal val="hidden"/>
                                      </p:to>
                                    </p:set>
                                  </p:childTnLst>
                                </p:cTn>
                              </p:par>
                              <p:par>
                                <p:cTn id="107" presetID="19" presetClass="exit" presetSubtype="10" fill="hold" grpId="3" nodeType="withEffect">
                                  <p:stCondLst>
                                    <p:cond delay="0"/>
                                  </p:stCondLst>
                                  <p:childTnLst>
                                    <p:anim calcmode="lin" valueType="num">
                                      <p:cBhvr>
                                        <p:cTn id="108" dur="9000"/>
                                        <p:tgtEl>
                                          <p:spTgt spid="6"/>
                                        </p:tgtEl>
                                        <p:attrNameLst>
                                          <p:attrName>ppt_h</p:attrName>
                                        </p:attrNameLst>
                                      </p:cBhvr>
                                      <p:tavLst>
                                        <p:tav tm="0">
                                          <p:val>
                                            <p:strVal val="ppt_h"/>
                                          </p:val>
                                        </p:tav>
                                        <p:tav tm="100000">
                                          <p:val>
                                            <p:strVal val="ppt_h"/>
                                          </p:val>
                                        </p:tav>
                                      </p:tavLst>
                                    </p:anim>
                                    <p:anim calcmode="lin" valueType="num">
                                      <p:cBhvr>
                                        <p:cTn id="109" dur="9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 dur="1" fill="hold">
                                          <p:stCondLst>
                                            <p:cond delay="8999"/>
                                          </p:stCondLst>
                                        </p:cTn>
                                        <p:tgtEl>
                                          <p:spTgt spid="6"/>
                                        </p:tgtEl>
                                        <p:attrNameLst>
                                          <p:attrName>style.visibility</p:attrName>
                                        </p:attrNameLst>
                                      </p:cBhvr>
                                      <p:to>
                                        <p:strVal val="hidden"/>
                                      </p:to>
                                    </p:set>
                                  </p:childTnLst>
                                </p:cTn>
                              </p:par>
                              <p:par>
                                <p:cTn id="111" presetID="19" presetClass="exit" presetSubtype="10" fill="hold" grpId="3" nodeType="withEffect">
                                  <p:stCondLst>
                                    <p:cond delay="0"/>
                                  </p:stCondLst>
                                  <p:childTnLst>
                                    <p:anim calcmode="lin" valueType="num">
                                      <p:cBhvr>
                                        <p:cTn id="112" dur="8000"/>
                                        <p:tgtEl>
                                          <p:spTgt spid="7"/>
                                        </p:tgtEl>
                                        <p:attrNameLst>
                                          <p:attrName>ppt_h</p:attrName>
                                        </p:attrNameLst>
                                      </p:cBhvr>
                                      <p:tavLst>
                                        <p:tav tm="0">
                                          <p:val>
                                            <p:strVal val="ppt_h"/>
                                          </p:val>
                                        </p:tav>
                                        <p:tav tm="100000">
                                          <p:val>
                                            <p:strVal val="ppt_h"/>
                                          </p:val>
                                        </p:tav>
                                      </p:tavLst>
                                    </p:anim>
                                    <p:anim calcmode="lin" valueType="num">
                                      <p:cBhvr>
                                        <p:cTn id="113" dur="8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4" dur="1" fill="hold">
                                          <p:stCondLst>
                                            <p:cond delay="7999"/>
                                          </p:stCondLst>
                                        </p:cTn>
                                        <p:tgtEl>
                                          <p:spTgt spid="7"/>
                                        </p:tgtEl>
                                        <p:attrNameLst>
                                          <p:attrName>style.visibility</p:attrName>
                                        </p:attrNameLst>
                                      </p:cBhvr>
                                      <p:to>
                                        <p:strVal val="hidden"/>
                                      </p:to>
                                    </p:set>
                                  </p:childTnLst>
                                </p:cTn>
                              </p:par>
                              <p:par>
                                <p:cTn id="115" presetID="19" presetClass="exit" presetSubtype="10" fill="hold" grpId="3" nodeType="withEffect">
                                  <p:stCondLst>
                                    <p:cond delay="0"/>
                                  </p:stCondLst>
                                  <p:childTnLst>
                                    <p:anim calcmode="lin" valueType="num">
                                      <p:cBhvr>
                                        <p:cTn id="116" dur="7000"/>
                                        <p:tgtEl>
                                          <p:spTgt spid="8"/>
                                        </p:tgtEl>
                                        <p:attrNameLst>
                                          <p:attrName>ppt_h</p:attrName>
                                        </p:attrNameLst>
                                      </p:cBhvr>
                                      <p:tavLst>
                                        <p:tav tm="0">
                                          <p:val>
                                            <p:strVal val="ppt_h"/>
                                          </p:val>
                                        </p:tav>
                                        <p:tav tm="100000">
                                          <p:val>
                                            <p:strVal val="ppt_h"/>
                                          </p:val>
                                        </p:tav>
                                      </p:tavLst>
                                    </p:anim>
                                    <p:anim calcmode="lin" valueType="num">
                                      <p:cBhvr>
                                        <p:cTn id="117"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8" dur="1" fill="hold">
                                          <p:stCondLst>
                                            <p:cond delay="6999"/>
                                          </p:stCondLst>
                                        </p:cTn>
                                        <p:tgtEl>
                                          <p:spTgt spid="8"/>
                                        </p:tgtEl>
                                        <p:attrNameLst>
                                          <p:attrName>style.visibility</p:attrName>
                                        </p:attrNameLst>
                                      </p:cBhvr>
                                      <p:to>
                                        <p:strVal val="hidden"/>
                                      </p:to>
                                    </p:set>
                                  </p:childTnLst>
                                </p:cTn>
                              </p:par>
                              <p:par>
                                <p:cTn id="119" presetID="19" presetClass="exit" presetSubtype="10" fill="hold" grpId="3" nodeType="withEffect">
                                  <p:stCondLst>
                                    <p:cond delay="0"/>
                                  </p:stCondLst>
                                  <p:childTnLst>
                                    <p:anim calcmode="lin" valueType="num">
                                      <p:cBhvr>
                                        <p:cTn id="120" dur="6000"/>
                                        <p:tgtEl>
                                          <p:spTgt spid="9"/>
                                        </p:tgtEl>
                                        <p:attrNameLst>
                                          <p:attrName>ppt_h</p:attrName>
                                        </p:attrNameLst>
                                      </p:cBhvr>
                                      <p:tavLst>
                                        <p:tav tm="0">
                                          <p:val>
                                            <p:strVal val="ppt_h"/>
                                          </p:val>
                                        </p:tav>
                                        <p:tav tm="100000">
                                          <p:val>
                                            <p:strVal val="ppt_h"/>
                                          </p:val>
                                        </p:tav>
                                      </p:tavLst>
                                    </p:anim>
                                    <p:anim calcmode="lin" valueType="num">
                                      <p:cBhvr>
                                        <p:cTn id="121" dur="6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2" dur="1" fill="hold">
                                          <p:stCondLst>
                                            <p:cond delay="5999"/>
                                          </p:stCondLst>
                                        </p:cTn>
                                        <p:tgtEl>
                                          <p:spTgt spid="9"/>
                                        </p:tgtEl>
                                        <p:attrNameLst>
                                          <p:attrName>style.visibility</p:attrName>
                                        </p:attrNameLst>
                                      </p:cBhvr>
                                      <p:to>
                                        <p:strVal val="hidden"/>
                                      </p:to>
                                    </p:set>
                                  </p:childTnLst>
                                </p:cTn>
                              </p:par>
                              <p:par>
                                <p:cTn id="123" presetID="19" presetClass="exit" presetSubtype="10" fill="hold" grpId="3" nodeType="withEffect">
                                  <p:stCondLst>
                                    <p:cond delay="0"/>
                                  </p:stCondLst>
                                  <p:childTnLst>
                                    <p:anim calcmode="lin" valueType="num">
                                      <p:cBhvr>
                                        <p:cTn id="124" dur="5000"/>
                                        <p:tgtEl>
                                          <p:spTgt spid="10"/>
                                        </p:tgtEl>
                                        <p:attrNameLst>
                                          <p:attrName>ppt_h</p:attrName>
                                        </p:attrNameLst>
                                      </p:cBhvr>
                                      <p:tavLst>
                                        <p:tav tm="0">
                                          <p:val>
                                            <p:strVal val="ppt_h"/>
                                          </p:val>
                                        </p:tav>
                                        <p:tav tm="100000">
                                          <p:val>
                                            <p:strVal val="ppt_h"/>
                                          </p:val>
                                        </p:tav>
                                      </p:tavLst>
                                    </p:anim>
                                    <p:anim calcmode="lin" valueType="num">
                                      <p:cBhvr>
                                        <p:cTn id="125"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6" dur="1" fill="hold">
                                          <p:stCondLst>
                                            <p:cond delay="4999"/>
                                          </p:stCondLst>
                                        </p:cTn>
                                        <p:tgtEl>
                                          <p:spTgt spid="10"/>
                                        </p:tgtEl>
                                        <p:attrNameLst>
                                          <p:attrName>style.visibility</p:attrName>
                                        </p:attrNameLst>
                                      </p:cBhvr>
                                      <p:to>
                                        <p:strVal val="hidden"/>
                                      </p:to>
                                    </p:set>
                                  </p:childTnLst>
                                </p:cTn>
                              </p:par>
                              <p:par>
                                <p:cTn id="127" presetID="23" presetClass="entr" presetSubtype="288"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10000" fill="hold"/>
                                        <p:tgtEl>
                                          <p:spTgt spid="2"/>
                                        </p:tgtEl>
                                        <p:attrNameLst>
                                          <p:attrName>ppt_w</p:attrName>
                                        </p:attrNameLst>
                                      </p:cBhvr>
                                      <p:tavLst>
                                        <p:tav tm="0">
                                          <p:val>
                                            <p:strVal val="4/3*#ppt_w"/>
                                          </p:val>
                                        </p:tav>
                                        <p:tav tm="100000">
                                          <p:val>
                                            <p:strVal val="#ppt_w"/>
                                          </p:val>
                                        </p:tav>
                                      </p:tavLst>
                                    </p:anim>
                                    <p:anim calcmode="lin" valueType="num">
                                      <p:cBhvr>
                                        <p:cTn id="130" dur="10000" fill="hold"/>
                                        <p:tgtEl>
                                          <p:spTgt spid="2"/>
                                        </p:tgtEl>
                                        <p:attrNameLst>
                                          <p:attrName>ppt_h</p:attrName>
                                        </p:attrNameLst>
                                      </p:cBhvr>
                                      <p:tavLst>
                                        <p:tav tm="0">
                                          <p:val>
                                            <p:strVal val="4/3*#ppt_h"/>
                                          </p:val>
                                        </p:tav>
                                        <p:tav tm="100000">
                                          <p:val>
                                            <p:strVal val="#ppt_h"/>
                                          </p:val>
                                        </p:tav>
                                      </p:tavLst>
                                    </p:anim>
                                  </p:childTnLst>
                                </p:cTn>
                              </p:par>
                              <p:par>
                                <p:cTn id="131" presetID="10" presetClass="entr" presetSubtype="0" fill="hold" nodeType="withEffect">
                                  <p:stCondLst>
                                    <p:cond delay="0"/>
                                  </p:stCondLst>
                                  <p:childTnLst>
                                    <p:set>
                                      <p:cBhvr>
                                        <p:cTn id="132" dur="1" fill="hold">
                                          <p:stCondLst>
                                            <p:cond delay="0"/>
                                          </p:stCondLst>
                                        </p:cTn>
                                        <p:tgtEl>
                                          <p:spTgt spid="2"/>
                                        </p:tgtEl>
                                        <p:attrNameLst>
                                          <p:attrName>style.visibility</p:attrName>
                                        </p:attrNameLst>
                                      </p:cBhvr>
                                      <p:to>
                                        <p:strVal val="visible"/>
                                      </p:to>
                                    </p:set>
                                    <p:animEffect transition="in" filter="fade">
                                      <p:cBhvr>
                                        <p:cTn id="133" dur="10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83214"/>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17ded57eb6742724a6a208c755581a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ombo"/>
          <p:cNvSpPr/>
          <p:nvPr/>
        </p:nvSpPr>
        <p:spPr>
          <a:xfrm>
            <a:off x="2214546" y="0"/>
            <a:ext cx="4429156" cy="5143500"/>
          </a:xfrm>
          <a:prstGeom prst="diamond">
            <a:avLst/>
          </a:prstGeom>
          <a:gradFill flip="none" rotWithShape="1">
            <a:gsLst>
              <a:gs pos="93000">
                <a:schemeClr val="tx1">
                  <a:alpha val="28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786050" y="0"/>
            <a:ext cx="3357586" cy="5143500"/>
          </a:xfrm>
          <a:prstGeom prst="diamond">
            <a:avLst/>
          </a:prstGeom>
          <a:gradFill flip="none" rotWithShape="1">
            <a:gsLst>
              <a:gs pos="93000">
                <a:schemeClr val="tx1">
                  <a:alpha val="28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214678" y="0"/>
            <a:ext cx="2428892" cy="5143500"/>
          </a:xfrm>
          <a:prstGeom prst="diamond">
            <a:avLst/>
          </a:prstGeom>
          <a:gradFill flip="none" rotWithShape="1">
            <a:gsLst>
              <a:gs pos="93000">
                <a:schemeClr val="tx1">
                  <a:alpha val="28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9" presetClass="entr" presetSubtype="1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9000" fill="hold"/>
                                        <p:tgtEl>
                                          <p:spTgt spid="5"/>
                                        </p:tgtEl>
                                        <p:attrNameLst>
                                          <p:attrName>ppt_w</p:attrName>
                                        </p:attrNameLst>
                                      </p:cBhvr>
                                      <p:tavLst>
                                        <p:tav tm="0" fmla="#ppt_w*sin(2.5*pi*$)">
                                          <p:val>
                                            <p:fltVal val="0"/>
                                          </p:val>
                                        </p:tav>
                                        <p:tav tm="100000">
                                          <p:val>
                                            <p:fltVal val="1"/>
                                          </p:val>
                                        </p:tav>
                                      </p:tavLst>
                                    </p:anim>
                                    <p:anim calcmode="lin" valueType="num">
                                      <p:cBhvr>
                                        <p:cTn id="10" dur="9000" fill="hold"/>
                                        <p:tgtEl>
                                          <p:spTgt spid="5"/>
                                        </p:tgtEl>
                                        <p:attrNameLst>
                                          <p:attrName>ppt_h</p:attrName>
                                        </p:attrNameLst>
                                      </p:cBhvr>
                                      <p:tavLst>
                                        <p:tav tm="0">
                                          <p:val>
                                            <p:strVal val="#ppt_h"/>
                                          </p:val>
                                        </p:tav>
                                        <p:tav tm="100000">
                                          <p:val>
                                            <p:strVal val="#ppt_h"/>
                                          </p:val>
                                        </p:tav>
                                      </p:tavLst>
                                    </p:anim>
                                  </p:childTnLst>
                                </p:cTn>
                              </p:par>
                              <p:par>
                                <p:cTn id="11" presetID="19"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8000" fill="hold"/>
                                        <p:tgtEl>
                                          <p:spTgt spid="6"/>
                                        </p:tgtEl>
                                        <p:attrNameLst>
                                          <p:attrName>ppt_w</p:attrName>
                                        </p:attrNameLst>
                                      </p:cBhvr>
                                      <p:tavLst>
                                        <p:tav tm="0" fmla="#ppt_w*sin(2.5*pi*$)">
                                          <p:val>
                                            <p:fltVal val="0"/>
                                          </p:val>
                                        </p:tav>
                                        <p:tav tm="100000">
                                          <p:val>
                                            <p:fltVal val="1"/>
                                          </p:val>
                                        </p:tav>
                                      </p:tavLst>
                                    </p:anim>
                                    <p:anim calcmode="lin" valueType="num">
                                      <p:cBhvr>
                                        <p:cTn id="14" dur="8000" fill="hold"/>
                                        <p:tgtEl>
                                          <p:spTgt spid="6"/>
                                        </p:tgtEl>
                                        <p:attrNameLst>
                                          <p:attrName>ppt_h</p:attrName>
                                        </p:attrNameLst>
                                      </p:cBhvr>
                                      <p:tavLst>
                                        <p:tav tm="0">
                                          <p:val>
                                            <p:strVal val="#ppt_h"/>
                                          </p:val>
                                        </p:tav>
                                        <p:tav tm="100000">
                                          <p:val>
                                            <p:strVal val="#ppt_h"/>
                                          </p:val>
                                        </p:tav>
                                      </p:tavLst>
                                    </p:anim>
                                  </p:childTnLst>
                                </p:cTn>
                              </p:par>
                              <p:par>
                                <p:cTn id="15" presetID="19" presetClass="entr" presetSubtype="1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7000" fill="hold"/>
                                        <p:tgtEl>
                                          <p:spTgt spid="7"/>
                                        </p:tgtEl>
                                        <p:attrNameLst>
                                          <p:attrName>ppt_w</p:attrName>
                                        </p:attrNameLst>
                                      </p:cBhvr>
                                      <p:tavLst>
                                        <p:tav tm="0" fmla="#ppt_w*sin(2.5*pi*$)">
                                          <p:val>
                                            <p:fltVal val="0"/>
                                          </p:val>
                                        </p:tav>
                                        <p:tav tm="100000">
                                          <p:val>
                                            <p:fltVal val="1"/>
                                          </p:val>
                                        </p:tav>
                                      </p:tavLst>
                                    </p:anim>
                                    <p:anim calcmode="lin" valueType="num">
                                      <p:cBhvr>
                                        <p:cTn id="18" dur="7000" fill="hold"/>
                                        <p:tgtEl>
                                          <p:spTgt spid="7"/>
                                        </p:tgtEl>
                                        <p:attrNameLst>
                                          <p:attrName>ppt_h</p:attrName>
                                        </p:attrNameLst>
                                      </p:cBhvr>
                                      <p:tavLst>
                                        <p:tav tm="0">
                                          <p:val>
                                            <p:strVal val="#ppt_h"/>
                                          </p:val>
                                        </p:tav>
                                        <p:tav tm="100000">
                                          <p:val>
                                            <p:strVal val="#ppt_h"/>
                                          </p:val>
                                        </p:tav>
                                      </p:tavLst>
                                    </p:anim>
                                  </p:childTnLst>
                                </p:cTn>
                              </p:par>
                              <p:par>
                                <p:cTn id="19" presetID="19" presetClass="exit" presetSubtype="10" fill="hold" grpId="1" nodeType="withEffect">
                                  <p:stCondLst>
                                    <p:cond delay="0"/>
                                  </p:stCondLst>
                                  <p:childTnLst>
                                    <p:anim calcmode="lin" valueType="num">
                                      <p:cBhvr>
                                        <p:cTn id="20" dur="9000"/>
                                        <p:tgtEl>
                                          <p:spTgt spid="5"/>
                                        </p:tgtEl>
                                        <p:attrNameLst>
                                          <p:attrName>ppt_h</p:attrName>
                                        </p:attrNameLst>
                                      </p:cBhvr>
                                      <p:tavLst>
                                        <p:tav tm="0">
                                          <p:val>
                                            <p:strVal val="ppt_h"/>
                                          </p:val>
                                        </p:tav>
                                        <p:tav tm="100000">
                                          <p:val>
                                            <p:strVal val="ppt_h"/>
                                          </p:val>
                                        </p:tav>
                                      </p:tavLst>
                                    </p:anim>
                                    <p:anim calcmode="lin" valueType="num">
                                      <p:cBhvr>
                                        <p:cTn id="21" dur="9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 dur="1" fill="hold">
                                          <p:stCondLst>
                                            <p:cond delay="8999"/>
                                          </p:stCondLst>
                                        </p:cTn>
                                        <p:tgtEl>
                                          <p:spTgt spid="5"/>
                                        </p:tgtEl>
                                        <p:attrNameLst>
                                          <p:attrName>style.visibility</p:attrName>
                                        </p:attrNameLst>
                                      </p:cBhvr>
                                      <p:to>
                                        <p:strVal val="hidden"/>
                                      </p:to>
                                    </p:set>
                                  </p:childTnLst>
                                </p:cTn>
                              </p:par>
                              <p:par>
                                <p:cTn id="23" presetID="19" presetClass="exit" presetSubtype="10" fill="hold" grpId="1" nodeType="withEffect">
                                  <p:stCondLst>
                                    <p:cond delay="0"/>
                                  </p:stCondLst>
                                  <p:childTnLst>
                                    <p:anim calcmode="lin" valueType="num">
                                      <p:cBhvr>
                                        <p:cTn id="24" dur="8000"/>
                                        <p:tgtEl>
                                          <p:spTgt spid="6"/>
                                        </p:tgtEl>
                                        <p:attrNameLst>
                                          <p:attrName>ppt_h</p:attrName>
                                        </p:attrNameLst>
                                      </p:cBhvr>
                                      <p:tavLst>
                                        <p:tav tm="0">
                                          <p:val>
                                            <p:strVal val="ppt_h"/>
                                          </p:val>
                                        </p:tav>
                                        <p:tav tm="100000">
                                          <p:val>
                                            <p:strVal val="ppt_h"/>
                                          </p:val>
                                        </p:tav>
                                      </p:tavLst>
                                    </p:anim>
                                    <p:anim calcmode="lin" valueType="num">
                                      <p:cBhvr>
                                        <p:cTn id="25" dur="8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 dur="1" fill="hold">
                                          <p:stCondLst>
                                            <p:cond delay="7999"/>
                                          </p:stCondLst>
                                        </p:cTn>
                                        <p:tgtEl>
                                          <p:spTgt spid="6"/>
                                        </p:tgtEl>
                                        <p:attrNameLst>
                                          <p:attrName>style.visibility</p:attrName>
                                        </p:attrNameLst>
                                      </p:cBhvr>
                                      <p:to>
                                        <p:strVal val="hidden"/>
                                      </p:to>
                                    </p:set>
                                  </p:childTnLst>
                                </p:cTn>
                              </p:par>
                              <p:par>
                                <p:cTn id="27" presetID="19" presetClass="exit" presetSubtype="10" fill="hold" grpId="1" nodeType="withEffect">
                                  <p:stCondLst>
                                    <p:cond delay="0"/>
                                  </p:stCondLst>
                                  <p:childTnLst>
                                    <p:anim calcmode="lin" valueType="num">
                                      <p:cBhvr>
                                        <p:cTn id="28" dur="7000"/>
                                        <p:tgtEl>
                                          <p:spTgt spid="7"/>
                                        </p:tgtEl>
                                        <p:attrNameLst>
                                          <p:attrName>ppt_h</p:attrName>
                                        </p:attrNameLst>
                                      </p:cBhvr>
                                      <p:tavLst>
                                        <p:tav tm="0">
                                          <p:val>
                                            <p:strVal val="ppt_h"/>
                                          </p:val>
                                        </p:tav>
                                        <p:tav tm="100000">
                                          <p:val>
                                            <p:strVal val="ppt_h"/>
                                          </p:val>
                                        </p:tav>
                                      </p:tavLst>
                                    </p:anim>
                                    <p:anim calcmode="lin" valueType="num">
                                      <p:cBhvr>
                                        <p:cTn id="29" dur="7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 dur="1" fill="hold">
                                          <p:stCondLst>
                                            <p:cond delay="6999"/>
                                          </p:stCondLst>
                                        </p:cTn>
                                        <p:tgtEl>
                                          <p:spTgt spid="7"/>
                                        </p:tgtEl>
                                        <p:attrNameLst>
                                          <p:attrName>style.visibility</p:attrName>
                                        </p:attrNameLst>
                                      </p:cBhvr>
                                      <p:to>
                                        <p:strVal val="hidden"/>
                                      </p:to>
                                    </p:set>
                                  </p:childTnLst>
                                </p:cTn>
                              </p:par>
                              <p:par>
                                <p:cTn id="31" presetID="8" presetClass="exit" presetSubtype="32" fill="hold" grpId="2" nodeType="withEffect">
                                  <p:stCondLst>
                                    <p:cond delay="0"/>
                                  </p:stCondLst>
                                  <p:childTnLst>
                                    <p:animEffect transition="out" filter="diamond(out)">
                                      <p:cBhvr>
                                        <p:cTn id="32" dur="9000"/>
                                        <p:tgtEl>
                                          <p:spTgt spid="5"/>
                                        </p:tgtEl>
                                      </p:cBhvr>
                                    </p:animEffect>
                                    <p:set>
                                      <p:cBhvr>
                                        <p:cTn id="33" dur="1" fill="hold">
                                          <p:stCondLst>
                                            <p:cond delay="8999"/>
                                          </p:stCondLst>
                                        </p:cTn>
                                        <p:tgtEl>
                                          <p:spTgt spid="5"/>
                                        </p:tgtEl>
                                        <p:attrNameLst>
                                          <p:attrName>style.visibility</p:attrName>
                                        </p:attrNameLst>
                                      </p:cBhvr>
                                      <p:to>
                                        <p:strVal val="hidden"/>
                                      </p:to>
                                    </p:set>
                                  </p:childTnLst>
                                </p:cTn>
                              </p:par>
                              <p:par>
                                <p:cTn id="34" presetID="8" presetClass="exit" presetSubtype="32" fill="hold" grpId="2" nodeType="withEffect">
                                  <p:stCondLst>
                                    <p:cond delay="0"/>
                                  </p:stCondLst>
                                  <p:childTnLst>
                                    <p:animEffect transition="out" filter="diamond(out)">
                                      <p:cBhvr>
                                        <p:cTn id="35" dur="8000"/>
                                        <p:tgtEl>
                                          <p:spTgt spid="6"/>
                                        </p:tgtEl>
                                      </p:cBhvr>
                                    </p:animEffect>
                                    <p:set>
                                      <p:cBhvr>
                                        <p:cTn id="36" dur="1" fill="hold">
                                          <p:stCondLst>
                                            <p:cond delay="7999"/>
                                          </p:stCondLst>
                                        </p:cTn>
                                        <p:tgtEl>
                                          <p:spTgt spid="6"/>
                                        </p:tgtEl>
                                        <p:attrNameLst>
                                          <p:attrName>style.visibility</p:attrName>
                                        </p:attrNameLst>
                                      </p:cBhvr>
                                      <p:to>
                                        <p:strVal val="hidden"/>
                                      </p:to>
                                    </p:set>
                                  </p:childTnLst>
                                </p:cTn>
                              </p:par>
                              <p:par>
                                <p:cTn id="37" presetID="8" presetClass="exit" presetSubtype="32" fill="hold" grpId="2" nodeType="withEffect">
                                  <p:stCondLst>
                                    <p:cond delay="0"/>
                                  </p:stCondLst>
                                  <p:childTnLst>
                                    <p:animEffect transition="out" filter="diamond(out)">
                                      <p:cBhvr>
                                        <p:cTn id="38" dur="7000"/>
                                        <p:tgtEl>
                                          <p:spTgt spid="7"/>
                                        </p:tgtEl>
                                      </p:cBhvr>
                                    </p:animEffect>
                                    <p:set>
                                      <p:cBhvr>
                                        <p:cTn id="39" dur="1" fill="hold">
                                          <p:stCondLst>
                                            <p:cond delay="6999"/>
                                          </p:stCondLst>
                                        </p:cTn>
                                        <p:tgtEl>
                                          <p:spTgt spid="7"/>
                                        </p:tgtEl>
                                        <p:attrNameLst>
                                          <p:attrName>style.visibility</p:attrName>
                                        </p:attrNameLst>
                                      </p:cBhvr>
                                      <p:to>
                                        <p:strVal val="hidden"/>
                                      </p:to>
                                    </p:set>
                                  </p:childTnLst>
                                </p:cTn>
                              </p:par>
                              <p:par>
                                <p:cTn id="40" presetID="17" presetClass="entr" presetSubtype="10"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7000" fill="hold"/>
                                        <p:tgtEl>
                                          <p:spTgt spid="2"/>
                                        </p:tgtEl>
                                        <p:attrNameLst>
                                          <p:attrName>ppt_w</p:attrName>
                                        </p:attrNameLst>
                                      </p:cBhvr>
                                      <p:tavLst>
                                        <p:tav tm="0">
                                          <p:val>
                                            <p:fltVal val="0"/>
                                          </p:val>
                                        </p:tav>
                                        <p:tav tm="100000">
                                          <p:val>
                                            <p:strVal val="#ppt_w"/>
                                          </p:val>
                                        </p:tav>
                                      </p:tavLst>
                                    </p:anim>
                                    <p:anim calcmode="lin" valueType="num">
                                      <p:cBhvr>
                                        <p:cTn id="43" dur="7000" fill="hold"/>
                                        <p:tgtEl>
                                          <p:spTgt spid="2"/>
                                        </p:tgtEl>
                                        <p:attrNameLst>
                                          <p:attrName>ppt_h</p:attrName>
                                        </p:attrNameLst>
                                      </p:cBhvr>
                                      <p:tavLst>
                                        <p:tav tm="0">
                                          <p:val>
                                            <p:strVal val="#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diamond(out)">
                                      <p:cBhvr>
                                        <p:cTn id="46"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0"/>
              </a:schemeClr>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34e6fe03e0b2ef52ec2610c6a58619b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9339625">
            <a:off x="-599086" y="1804617"/>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9339625">
            <a:off x="-27615" y="1804616"/>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339625">
            <a:off x="472484" y="1804618"/>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39625">
            <a:off x="1043955" y="1804617"/>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39625">
            <a:off x="1544056" y="1804616"/>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39625">
            <a:off x="2115527" y="1804616"/>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39625">
            <a:off x="2615626" y="1804617"/>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39625">
            <a:off x="3187097" y="1804616"/>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39625">
            <a:off x="3687160" y="1804616"/>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39625">
            <a:off x="4258631" y="1804616"/>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39625">
            <a:off x="4758730" y="1804617"/>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39625">
            <a:off x="5330201" y="1804616"/>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39625">
            <a:off x="5830302" y="1804616"/>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39625">
            <a:off x="6401773" y="1804615"/>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080535">
            <a:off x="-603731"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080535">
            <a:off x="-32258"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080535">
            <a:off x="467808"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080535">
            <a:off x="1039312"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080535">
            <a:off x="1610816" y="3148753"/>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080535">
            <a:off x="2182321"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080535">
            <a:off x="2682418" y="3148753"/>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080535">
            <a:off x="3253890"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080535">
            <a:off x="3753989" y="3148753"/>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080535">
            <a:off x="4325461"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080535">
            <a:off x="4825528"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080535">
            <a:off x="5468469"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080535">
            <a:off x="5968535"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080535">
            <a:off x="6540039" y="3148752"/>
            <a:ext cx="2857488" cy="160736"/>
          </a:xfrm>
          <a:prstGeom prst="rect">
            <a:avLst/>
          </a:prstGeom>
          <a:gradFill flip="none" rotWithShape="1">
            <a:gsLst>
              <a:gs pos="0">
                <a:srgbClr val="FFC00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3" presetClass="entr" presetSubtype="5" fill="hold" grpId="1" nodeType="withEffect">
                                  <p:stCondLst>
                                    <p:cond delay="0"/>
                                  </p:stCondLst>
                                  <p:childTnLst>
                                    <p:set>
                                      <p:cBhvr>
                                        <p:cTn id="120" dur="1" fill="hold">
                                          <p:stCondLst>
                                            <p:cond delay="0"/>
                                          </p:stCondLst>
                                        </p:cTn>
                                        <p:tgtEl>
                                          <p:spTgt spid="3"/>
                                        </p:tgtEl>
                                        <p:attrNameLst>
                                          <p:attrName>style.visibility</p:attrName>
                                        </p:attrNameLst>
                                      </p:cBhvr>
                                      <p:to>
                                        <p:strVal val="visible"/>
                                      </p:to>
                                    </p:set>
                                    <p:animEffect transition="in" filter="blinds(vertical)">
                                      <p:cBhvr>
                                        <p:cTn id="121" dur="2000"/>
                                        <p:tgtEl>
                                          <p:spTgt spid="3"/>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linds(vertical)">
                                      <p:cBhvr>
                                        <p:cTn id="124" dur="2000"/>
                                        <p:tgtEl>
                                          <p:spTgt spid="4"/>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5"/>
                                        </p:tgtEl>
                                        <p:attrNameLst>
                                          <p:attrName>style.visibility</p:attrName>
                                        </p:attrNameLst>
                                      </p:cBhvr>
                                      <p:to>
                                        <p:strVal val="visible"/>
                                      </p:to>
                                    </p:set>
                                    <p:animEffect transition="in" filter="blinds(vertical)">
                                      <p:cBhvr>
                                        <p:cTn id="127" dur="2000"/>
                                        <p:tgtEl>
                                          <p:spTgt spid="5"/>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6"/>
                                        </p:tgtEl>
                                        <p:attrNameLst>
                                          <p:attrName>style.visibility</p:attrName>
                                        </p:attrNameLst>
                                      </p:cBhvr>
                                      <p:to>
                                        <p:strVal val="visible"/>
                                      </p:to>
                                    </p:set>
                                    <p:animEffect transition="in" filter="blinds(vertical)">
                                      <p:cBhvr>
                                        <p:cTn id="130" dur="2000"/>
                                        <p:tgtEl>
                                          <p:spTgt spid="6"/>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blinds(vertical)">
                                      <p:cBhvr>
                                        <p:cTn id="133" dur="2000"/>
                                        <p:tgtEl>
                                          <p:spTgt spid="7"/>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8"/>
                                        </p:tgtEl>
                                        <p:attrNameLst>
                                          <p:attrName>style.visibility</p:attrName>
                                        </p:attrNameLst>
                                      </p:cBhvr>
                                      <p:to>
                                        <p:strVal val="visible"/>
                                      </p:to>
                                    </p:set>
                                    <p:animEffect transition="in" filter="blinds(vertical)">
                                      <p:cBhvr>
                                        <p:cTn id="136" dur="2000"/>
                                        <p:tgtEl>
                                          <p:spTgt spid="8"/>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9"/>
                                        </p:tgtEl>
                                        <p:attrNameLst>
                                          <p:attrName>style.visibility</p:attrName>
                                        </p:attrNameLst>
                                      </p:cBhvr>
                                      <p:to>
                                        <p:strVal val="visible"/>
                                      </p:to>
                                    </p:set>
                                    <p:animEffect transition="in" filter="blinds(vertical)">
                                      <p:cBhvr>
                                        <p:cTn id="139" dur="2000"/>
                                        <p:tgtEl>
                                          <p:spTgt spid="9"/>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blinds(vertical)">
                                      <p:cBhvr>
                                        <p:cTn id="142" dur="2000"/>
                                        <p:tgtEl>
                                          <p:spTgt spid="10"/>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blinds(vertical)">
                                      <p:cBhvr>
                                        <p:cTn id="145" dur="2000"/>
                                        <p:tgtEl>
                                          <p:spTgt spid="11"/>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blinds(vertical)">
                                      <p:cBhvr>
                                        <p:cTn id="148" dur="2000"/>
                                        <p:tgtEl>
                                          <p:spTgt spid="12"/>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blinds(vertical)">
                                      <p:cBhvr>
                                        <p:cTn id="151" dur="2000"/>
                                        <p:tgtEl>
                                          <p:spTgt spid="13"/>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4"/>
                                        </p:tgtEl>
                                        <p:attrNameLst>
                                          <p:attrName>style.visibility</p:attrName>
                                        </p:attrNameLst>
                                      </p:cBhvr>
                                      <p:to>
                                        <p:strVal val="visible"/>
                                      </p:to>
                                    </p:set>
                                    <p:animEffect transition="in" filter="blinds(vertical)">
                                      <p:cBhvr>
                                        <p:cTn id="154" dur="2000"/>
                                        <p:tgtEl>
                                          <p:spTgt spid="14"/>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15"/>
                                        </p:tgtEl>
                                        <p:attrNameLst>
                                          <p:attrName>style.visibility</p:attrName>
                                        </p:attrNameLst>
                                      </p:cBhvr>
                                      <p:to>
                                        <p:strVal val="visible"/>
                                      </p:to>
                                    </p:set>
                                    <p:animEffect transition="in" filter="blinds(vertical)">
                                      <p:cBhvr>
                                        <p:cTn id="157" dur="2000"/>
                                        <p:tgtEl>
                                          <p:spTgt spid="15"/>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16"/>
                                        </p:tgtEl>
                                        <p:attrNameLst>
                                          <p:attrName>style.visibility</p:attrName>
                                        </p:attrNameLst>
                                      </p:cBhvr>
                                      <p:to>
                                        <p:strVal val="visible"/>
                                      </p:to>
                                    </p:set>
                                    <p:animEffect transition="in" filter="blinds(vertical)">
                                      <p:cBhvr>
                                        <p:cTn id="160" dur="2000"/>
                                        <p:tgtEl>
                                          <p:spTgt spid="16"/>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17"/>
                                        </p:tgtEl>
                                        <p:attrNameLst>
                                          <p:attrName>style.visibility</p:attrName>
                                        </p:attrNameLst>
                                      </p:cBhvr>
                                      <p:to>
                                        <p:strVal val="visible"/>
                                      </p:to>
                                    </p:set>
                                    <p:animEffect transition="in" filter="blinds(vertical)">
                                      <p:cBhvr>
                                        <p:cTn id="163" dur="2000"/>
                                        <p:tgtEl>
                                          <p:spTgt spid="17"/>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18"/>
                                        </p:tgtEl>
                                        <p:attrNameLst>
                                          <p:attrName>style.visibility</p:attrName>
                                        </p:attrNameLst>
                                      </p:cBhvr>
                                      <p:to>
                                        <p:strVal val="visible"/>
                                      </p:to>
                                    </p:set>
                                    <p:animEffect transition="in" filter="blinds(vertical)">
                                      <p:cBhvr>
                                        <p:cTn id="166" dur="2000"/>
                                        <p:tgtEl>
                                          <p:spTgt spid="18"/>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19"/>
                                        </p:tgtEl>
                                        <p:attrNameLst>
                                          <p:attrName>style.visibility</p:attrName>
                                        </p:attrNameLst>
                                      </p:cBhvr>
                                      <p:to>
                                        <p:strVal val="visible"/>
                                      </p:to>
                                    </p:set>
                                    <p:animEffect transition="in" filter="blinds(vertical)">
                                      <p:cBhvr>
                                        <p:cTn id="169" dur="2000"/>
                                        <p:tgtEl>
                                          <p:spTgt spid="19"/>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0"/>
                                        </p:tgtEl>
                                        <p:attrNameLst>
                                          <p:attrName>style.visibility</p:attrName>
                                        </p:attrNameLst>
                                      </p:cBhvr>
                                      <p:to>
                                        <p:strVal val="visible"/>
                                      </p:to>
                                    </p:set>
                                    <p:animEffect transition="in" filter="blinds(vertical)">
                                      <p:cBhvr>
                                        <p:cTn id="172" dur="2000"/>
                                        <p:tgtEl>
                                          <p:spTgt spid="20"/>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1"/>
                                        </p:tgtEl>
                                        <p:attrNameLst>
                                          <p:attrName>style.visibility</p:attrName>
                                        </p:attrNameLst>
                                      </p:cBhvr>
                                      <p:to>
                                        <p:strVal val="visible"/>
                                      </p:to>
                                    </p:set>
                                    <p:animEffect transition="in" filter="blinds(vertical)">
                                      <p:cBhvr>
                                        <p:cTn id="175" dur="2000"/>
                                        <p:tgtEl>
                                          <p:spTgt spid="21"/>
                                        </p:tgtEl>
                                      </p:cBhvr>
                                    </p:animEffect>
                                  </p:childTnLst>
                                </p:cTn>
                              </p:par>
                              <p:par>
                                <p:cTn id="176" presetID="3" presetClass="entr" presetSubtype="5" fill="hold" grpId="1"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blinds(vertical)">
                                      <p:cBhvr>
                                        <p:cTn id="178" dur="2000"/>
                                        <p:tgtEl>
                                          <p:spTgt spid="22"/>
                                        </p:tgtEl>
                                      </p:cBhvr>
                                    </p:animEffect>
                                  </p:childTnLst>
                                </p:cTn>
                              </p:par>
                              <p:par>
                                <p:cTn id="179" presetID="3" presetClass="entr" presetSubtype="5"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blinds(vertical)">
                                      <p:cBhvr>
                                        <p:cTn id="181" dur="2000"/>
                                        <p:tgtEl>
                                          <p:spTgt spid="23"/>
                                        </p:tgtEl>
                                      </p:cBhvr>
                                    </p:animEffect>
                                  </p:childTnLst>
                                </p:cTn>
                              </p:par>
                              <p:par>
                                <p:cTn id="182" presetID="3" presetClass="entr" presetSubtype="5"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Effect transition="in" filter="blinds(vertical)">
                                      <p:cBhvr>
                                        <p:cTn id="184" dur="2000"/>
                                        <p:tgtEl>
                                          <p:spTgt spid="24"/>
                                        </p:tgtEl>
                                      </p:cBhvr>
                                    </p:animEffect>
                                  </p:childTnLst>
                                </p:cTn>
                              </p:par>
                              <p:par>
                                <p:cTn id="185" presetID="3" presetClass="entr" presetSubtype="5" fill="hold" grpId="1" nodeType="withEffect">
                                  <p:stCondLst>
                                    <p:cond delay="0"/>
                                  </p:stCondLst>
                                  <p:childTnLst>
                                    <p:set>
                                      <p:cBhvr>
                                        <p:cTn id="186" dur="1" fill="hold">
                                          <p:stCondLst>
                                            <p:cond delay="0"/>
                                          </p:stCondLst>
                                        </p:cTn>
                                        <p:tgtEl>
                                          <p:spTgt spid="25"/>
                                        </p:tgtEl>
                                        <p:attrNameLst>
                                          <p:attrName>style.visibility</p:attrName>
                                        </p:attrNameLst>
                                      </p:cBhvr>
                                      <p:to>
                                        <p:strVal val="visible"/>
                                      </p:to>
                                    </p:set>
                                    <p:animEffect transition="in" filter="blinds(vertical)">
                                      <p:cBhvr>
                                        <p:cTn id="187" dur="2000"/>
                                        <p:tgtEl>
                                          <p:spTgt spid="25"/>
                                        </p:tgtEl>
                                      </p:cBhvr>
                                    </p:animEffect>
                                  </p:childTnLst>
                                </p:cTn>
                              </p:par>
                              <p:par>
                                <p:cTn id="188" presetID="3" presetClass="entr" presetSubtype="5"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Effect transition="in" filter="blinds(vertical)">
                                      <p:cBhvr>
                                        <p:cTn id="190" dur="2000"/>
                                        <p:tgtEl>
                                          <p:spTgt spid="26"/>
                                        </p:tgtEl>
                                      </p:cBhvr>
                                    </p:animEffect>
                                  </p:childTnLst>
                                </p:cTn>
                              </p:par>
                              <p:par>
                                <p:cTn id="191" presetID="3" presetClass="entr" presetSubtype="5" fill="hold" grpId="1" nodeType="withEffect">
                                  <p:stCondLst>
                                    <p:cond delay="0"/>
                                  </p:stCondLst>
                                  <p:childTnLst>
                                    <p:set>
                                      <p:cBhvr>
                                        <p:cTn id="192" dur="1" fill="hold">
                                          <p:stCondLst>
                                            <p:cond delay="0"/>
                                          </p:stCondLst>
                                        </p:cTn>
                                        <p:tgtEl>
                                          <p:spTgt spid="27"/>
                                        </p:tgtEl>
                                        <p:attrNameLst>
                                          <p:attrName>style.visibility</p:attrName>
                                        </p:attrNameLst>
                                      </p:cBhvr>
                                      <p:to>
                                        <p:strVal val="visible"/>
                                      </p:to>
                                    </p:set>
                                    <p:animEffect transition="in" filter="blinds(vertical)">
                                      <p:cBhvr>
                                        <p:cTn id="193" dur="2000"/>
                                        <p:tgtEl>
                                          <p:spTgt spid="27"/>
                                        </p:tgtEl>
                                      </p:cBhvr>
                                    </p:animEffect>
                                  </p:childTnLst>
                                </p:cTn>
                              </p:par>
                              <p:par>
                                <p:cTn id="194" presetID="3" presetClass="entr" presetSubtype="5" fill="hold" grpId="1" nodeType="withEffect">
                                  <p:stCondLst>
                                    <p:cond delay="0"/>
                                  </p:stCondLst>
                                  <p:childTnLst>
                                    <p:set>
                                      <p:cBhvr>
                                        <p:cTn id="195" dur="1" fill="hold">
                                          <p:stCondLst>
                                            <p:cond delay="0"/>
                                          </p:stCondLst>
                                        </p:cTn>
                                        <p:tgtEl>
                                          <p:spTgt spid="28"/>
                                        </p:tgtEl>
                                        <p:attrNameLst>
                                          <p:attrName>style.visibility</p:attrName>
                                        </p:attrNameLst>
                                      </p:cBhvr>
                                      <p:to>
                                        <p:strVal val="visible"/>
                                      </p:to>
                                    </p:set>
                                    <p:animEffect transition="in" filter="blinds(vertical)">
                                      <p:cBhvr>
                                        <p:cTn id="196" dur="2000"/>
                                        <p:tgtEl>
                                          <p:spTgt spid="28"/>
                                        </p:tgtEl>
                                      </p:cBhvr>
                                    </p:animEffect>
                                  </p:childTnLst>
                                </p:cTn>
                              </p:par>
                              <p:par>
                                <p:cTn id="197" presetID="3" presetClass="entr" presetSubtype="5" fill="hold" grpId="1" nodeType="withEffect">
                                  <p:stCondLst>
                                    <p:cond delay="0"/>
                                  </p:stCondLst>
                                  <p:childTnLst>
                                    <p:set>
                                      <p:cBhvr>
                                        <p:cTn id="198" dur="1" fill="hold">
                                          <p:stCondLst>
                                            <p:cond delay="0"/>
                                          </p:stCondLst>
                                        </p:cTn>
                                        <p:tgtEl>
                                          <p:spTgt spid="29"/>
                                        </p:tgtEl>
                                        <p:attrNameLst>
                                          <p:attrName>style.visibility</p:attrName>
                                        </p:attrNameLst>
                                      </p:cBhvr>
                                      <p:to>
                                        <p:strVal val="visible"/>
                                      </p:to>
                                    </p:set>
                                    <p:animEffect transition="in" filter="blinds(vertical)">
                                      <p:cBhvr>
                                        <p:cTn id="199" dur="2000"/>
                                        <p:tgtEl>
                                          <p:spTgt spid="29"/>
                                        </p:tgtEl>
                                      </p:cBhvr>
                                    </p:animEffect>
                                  </p:childTnLst>
                                </p:cTn>
                              </p:par>
                              <p:par>
                                <p:cTn id="200" presetID="3" presetClass="entr" presetSubtype="5" fill="hold" grpId="1" nodeType="withEffect">
                                  <p:stCondLst>
                                    <p:cond delay="0"/>
                                  </p:stCondLst>
                                  <p:childTnLst>
                                    <p:set>
                                      <p:cBhvr>
                                        <p:cTn id="201" dur="1" fill="hold">
                                          <p:stCondLst>
                                            <p:cond delay="0"/>
                                          </p:stCondLst>
                                        </p:cTn>
                                        <p:tgtEl>
                                          <p:spTgt spid="30"/>
                                        </p:tgtEl>
                                        <p:attrNameLst>
                                          <p:attrName>style.visibility</p:attrName>
                                        </p:attrNameLst>
                                      </p:cBhvr>
                                      <p:to>
                                        <p:strVal val="visible"/>
                                      </p:to>
                                    </p:set>
                                    <p:animEffect transition="in" filter="blinds(vertical)">
                                      <p:cBhvr>
                                        <p:cTn id="202" dur="2000"/>
                                        <p:tgtEl>
                                          <p:spTgt spid="30"/>
                                        </p:tgtEl>
                                      </p:cBhvr>
                                    </p:animEffect>
                                  </p:childTnLst>
                                </p:cTn>
                              </p:par>
                              <p:par>
                                <p:cTn id="203" presetID="3" presetClass="entr" presetSubtype="5" fill="hold" grpId="4" nodeType="withEffect">
                                  <p:stCondLst>
                                    <p:cond delay="0"/>
                                  </p:stCondLst>
                                  <p:childTnLst>
                                    <p:set>
                                      <p:cBhvr>
                                        <p:cTn id="204" dur="1" fill="hold">
                                          <p:stCondLst>
                                            <p:cond delay="0"/>
                                          </p:stCondLst>
                                        </p:cTn>
                                        <p:tgtEl>
                                          <p:spTgt spid="3"/>
                                        </p:tgtEl>
                                        <p:attrNameLst>
                                          <p:attrName>style.visibility</p:attrName>
                                        </p:attrNameLst>
                                      </p:cBhvr>
                                      <p:to>
                                        <p:strVal val="visible"/>
                                      </p:to>
                                    </p:set>
                                    <p:animEffect transition="in" filter="blinds(vertical)">
                                      <p:cBhvr>
                                        <p:cTn id="205" dur="2000"/>
                                        <p:tgtEl>
                                          <p:spTgt spid="3"/>
                                        </p:tgtEl>
                                      </p:cBhvr>
                                    </p:animEffect>
                                  </p:childTnLst>
                                </p:cTn>
                              </p:par>
                              <p:par>
                                <p:cTn id="206" presetID="3" presetClass="entr" presetSubtype="5" fill="hold" grpId="4" nodeType="withEffect">
                                  <p:stCondLst>
                                    <p:cond delay="0"/>
                                  </p:stCondLst>
                                  <p:childTnLst>
                                    <p:set>
                                      <p:cBhvr>
                                        <p:cTn id="207" dur="1" fill="hold">
                                          <p:stCondLst>
                                            <p:cond delay="0"/>
                                          </p:stCondLst>
                                        </p:cTn>
                                        <p:tgtEl>
                                          <p:spTgt spid="4"/>
                                        </p:tgtEl>
                                        <p:attrNameLst>
                                          <p:attrName>style.visibility</p:attrName>
                                        </p:attrNameLst>
                                      </p:cBhvr>
                                      <p:to>
                                        <p:strVal val="visible"/>
                                      </p:to>
                                    </p:set>
                                    <p:animEffect transition="in" filter="blinds(vertical)">
                                      <p:cBhvr>
                                        <p:cTn id="208" dur="2000"/>
                                        <p:tgtEl>
                                          <p:spTgt spid="4"/>
                                        </p:tgtEl>
                                      </p:cBhvr>
                                    </p:animEffect>
                                  </p:childTnLst>
                                </p:cTn>
                              </p:par>
                              <p:par>
                                <p:cTn id="209" presetID="3" presetClass="entr" presetSubtype="5" fill="hold" grpId="4" nodeType="withEffect">
                                  <p:stCondLst>
                                    <p:cond delay="0"/>
                                  </p:stCondLst>
                                  <p:childTnLst>
                                    <p:set>
                                      <p:cBhvr>
                                        <p:cTn id="210" dur="1" fill="hold">
                                          <p:stCondLst>
                                            <p:cond delay="0"/>
                                          </p:stCondLst>
                                        </p:cTn>
                                        <p:tgtEl>
                                          <p:spTgt spid="5"/>
                                        </p:tgtEl>
                                        <p:attrNameLst>
                                          <p:attrName>style.visibility</p:attrName>
                                        </p:attrNameLst>
                                      </p:cBhvr>
                                      <p:to>
                                        <p:strVal val="visible"/>
                                      </p:to>
                                    </p:set>
                                    <p:animEffect transition="in" filter="blinds(vertical)">
                                      <p:cBhvr>
                                        <p:cTn id="211" dur="2000"/>
                                        <p:tgtEl>
                                          <p:spTgt spid="5"/>
                                        </p:tgtEl>
                                      </p:cBhvr>
                                    </p:animEffect>
                                  </p:childTnLst>
                                </p:cTn>
                              </p:par>
                              <p:par>
                                <p:cTn id="212" presetID="3" presetClass="entr" presetSubtype="5" fill="hold" grpId="4" nodeType="withEffect">
                                  <p:stCondLst>
                                    <p:cond delay="0"/>
                                  </p:stCondLst>
                                  <p:childTnLst>
                                    <p:set>
                                      <p:cBhvr>
                                        <p:cTn id="213" dur="1" fill="hold">
                                          <p:stCondLst>
                                            <p:cond delay="0"/>
                                          </p:stCondLst>
                                        </p:cTn>
                                        <p:tgtEl>
                                          <p:spTgt spid="6"/>
                                        </p:tgtEl>
                                        <p:attrNameLst>
                                          <p:attrName>style.visibility</p:attrName>
                                        </p:attrNameLst>
                                      </p:cBhvr>
                                      <p:to>
                                        <p:strVal val="visible"/>
                                      </p:to>
                                    </p:set>
                                    <p:animEffect transition="in" filter="blinds(vertical)">
                                      <p:cBhvr>
                                        <p:cTn id="214" dur="2000"/>
                                        <p:tgtEl>
                                          <p:spTgt spid="6"/>
                                        </p:tgtEl>
                                      </p:cBhvr>
                                    </p:animEffect>
                                  </p:childTnLst>
                                </p:cTn>
                              </p:par>
                              <p:par>
                                <p:cTn id="215" presetID="3" presetClass="entr" presetSubtype="5" fill="hold" grpId="4" nodeType="withEffect">
                                  <p:stCondLst>
                                    <p:cond delay="0"/>
                                  </p:stCondLst>
                                  <p:childTnLst>
                                    <p:set>
                                      <p:cBhvr>
                                        <p:cTn id="216" dur="1" fill="hold">
                                          <p:stCondLst>
                                            <p:cond delay="0"/>
                                          </p:stCondLst>
                                        </p:cTn>
                                        <p:tgtEl>
                                          <p:spTgt spid="7"/>
                                        </p:tgtEl>
                                        <p:attrNameLst>
                                          <p:attrName>style.visibility</p:attrName>
                                        </p:attrNameLst>
                                      </p:cBhvr>
                                      <p:to>
                                        <p:strVal val="visible"/>
                                      </p:to>
                                    </p:set>
                                    <p:animEffect transition="in" filter="blinds(vertical)">
                                      <p:cBhvr>
                                        <p:cTn id="217" dur="2000"/>
                                        <p:tgtEl>
                                          <p:spTgt spid="7"/>
                                        </p:tgtEl>
                                      </p:cBhvr>
                                    </p:animEffect>
                                  </p:childTnLst>
                                </p:cTn>
                              </p:par>
                              <p:par>
                                <p:cTn id="218" presetID="3" presetClass="entr" presetSubtype="5" fill="hold" grpId="4" nodeType="withEffect">
                                  <p:stCondLst>
                                    <p:cond delay="0"/>
                                  </p:stCondLst>
                                  <p:childTnLst>
                                    <p:set>
                                      <p:cBhvr>
                                        <p:cTn id="219" dur="1" fill="hold">
                                          <p:stCondLst>
                                            <p:cond delay="0"/>
                                          </p:stCondLst>
                                        </p:cTn>
                                        <p:tgtEl>
                                          <p:spTgt spid="8"/>
                                        </p:tgtEl>
                                        <p:attrNameLst>
                                          <p:attrName>style.visibility</p:attrName>
                                        </p:attrNameLst>
                                      </p:cBhvr>
                                      <p:to>
                                        <p:strVal val="visible"/>
                                      </p:to>
                                    </p:set>
                                    <p:animEffect transition="in" filter="blinds(vertical)">
                                      <p:cBhvr>
                                        <p:cTn id="220" dur="2000"/>
                                        <p:tgtEl>
                                          <p:spTgt spid="8"/>
                                        </p:tgtEl>
                                      </p:cBhvr>
                                    </p:animEffect>
                                  </p:childTnLst>
                                </p:cTn>
                              </p:par>
                              <p:par>
                                <p:cTn id="221" presetID="3" presetClass="entr" presetSubtype="5" fill="hold" grpId="4" nodeType="withEffect">
                                  <p:stCondLst>
                                    <p:cond delay="0"/>
                                  </p:stCondLst>
                                  <p:childTnLst>
                                    <p:set>
                                      <p:cBhvr>
                                        <p:cTn id="222" dur="1" fill="hold">
                                          <p:stCondLst>
                                            <p:cond delay="0"/>
                                          </p:stCondLst>
                                        </p:cTn>
                                        <p:tgtEl>
                                          <p:spTgt spid="9"/>
                                        </p:tgtEl>
                                        <p:attrNameLst>
                                          <p:attrName>style.visibility</p:attrName>
                                        </p:attrNameLst>
                                      </p:cBhvr>
                                      <p:to>
                                        <p:strVal val="visible"/>
                                      </p:to>
                                    </p:set>
                                    <p:animEffect transition="in" filter="blinds(vertical)">
                                      <p:cBhvr>
                                        <p:cTn id="223" dur="2000"/>
                                        <p:tgtEl>
                                          <p:spTgt spid="9"/>
                                        </p:tgtEl>
                                      </p:cBhvr>
                                    </p:animEffect>
                                  </p:childTnLst>
                                </p:cTn>
                              </p:par>
                              <p:par>
                                <p:cTn id="224" presetID="3" presetClass="entr" presetSubtype="5" fill="hold" grpId="4" nodeType="withEffect">
                                  <p:stCondLst>
                                    <p:cond delay="0"/>
                                  </p:stCondLst>
                                  <p:childTnLst>
                                    <p:set>
                                      <p:cBhvr>
                                        <p:cTn id="225" dur="1" fill="hold">
                                          <p:stCondLst>
                                            <p:cond delay="0"/>
                                          </p:stCondLst>
                                        </p:cTn>
                                        <p:tgtEl>
                                          <p:spTgt spid="10"/>
                                        </p:tgtEl>
                                        <p:attrNameLst>
                                          <p:attrName>style.visibility</p:attrName>
                                        </p:attrNameLst>
                                      </p:cBhvr>
                                      <p:to>
                                        <p:strVal val="visible"/>
                                      </p:to>
                                    </p:set>
                                    <p:animEffect transition="in" filter="blinds(vertical)">
                                      <p:cBhvr>
                                        <p:cTn id="226" dur="2000"/>
                                        <p:tgtEl>
                                          <p:spTgt spid="10"/>
                                        </p:tgtEl>
                                      </p:cBhvr>
                                    </p:animEffect>
                                  </p:childTnLst>
                                </p:cTn>
                              </p:par>
                              <p:par>
                                <p:cTn id="227" presetID="3" presetClass="entr" presetSubtype="5" fill="hold" grpId="4" nodeType="withEffect">
                                  <p:stCondLst>
                                    <p:cond delay="0"/>
                                  </p:stCondLst>
                                  <p:childTnLst>
                                    <p:set>
                                      <p:cBhvr>
                                        <p:cTn id="228" dur="1" fill="hold">
                                          <p:stCondLst>
                                            <p:cond delay="0"/>
                                          </p:stCondLst>
                                        </p:cTn>
                                        <p:tgtEl>
                                          <p:spTgt spid="11"/>
                                        </p:tgtEl>
                                        <p:attrNameLst>
                                          <p:attrName>style.visibility</p:attrName>
                                        </p:attrNameLst>
                                      </p:cBhvr>
                                      <p:to>
                                        <p:strVal val="visible"/>
                                      </p:to>
                                    </p:set>
                                    <p:animEffect transition="in" filter="blinds(vertical)">
                                      <p:cBhvr>
                                        <p:cTn id="229" dur="2000"/>
                                        <p:tgtEl>
                                          <p:spTgt spid="11"/>
                                        </p:tgtEl>
                                      </p:cBhvr>
                                    </p:animEffect>
                                  </p:childTnLst>
                                </p:cTn>
                              </p:par>
                              <p:par>
                                <p:cTn id="230" presetID="3" presetClass="entr" presetSubtype="5" fill="hold" grpId="4" nodeType="withEffect">
                                  <p:stCondLst>
                                    <p:cond delay="0"/>
                                  </p:stCondLst>
                                  <p:childTnLst>
                                    <p:set>
                                      <p:cBhvr>
                                        <p:cTn id="231" dur="1" fill="hold">
                                          <p:stCondLst>
                                            <p:cond delay="0"/>
                                          </p:stCondLst>
                                        </p:cTn>
                                        <p:tgtEl>
                                          <p:spTgt spid="12"/>
                                        </p:tgtEl>
                                        <p:attrNameLst>
                                          <p:attrName>style.visibility</p:attrName>
                                        </p:attrNameLst>
                                      </p:cBhvr>
                                      <p:to>
                                        <p:strVal val="visible"/>
                                      </p:to>
                                    </p:set>
                                    <p:animEffect transition="in" filter="blinds(vertical)">
                                      <p:cBhvr>
                                        <p:cTn id="232" dur="2000"/>
                                        <p:tgtEl>
                                          <p:spTgt spid="12"/>
                                        </p:tgtEl>
                                      </p:cBhvr>
                                    </p:animEffect>
                                  </p:childTnLst>
                                </p:cTn>
                              </p:par>
                              <p:par>
                                <p:cTn id="233" presetID="3" presetClass="entr" presetSubtype="5" fill="hold" grpId="4" nodeType="withEffect">
                                  <p:stCondLst>
                                    <p:cond delay="0"/>
                                  </p:stCondLst>
                                  <p:childTnLst>
                                    <p:set>
                                      <p:cBhvr>
                                        <p:cTn id="234" dur="1" fill="hold">
                                          <p:stCondLst>
                                            <p:cond delay="0"/>
                                          </p:stCondLst>
                                        </p:cTn>
                                        <p:tgtEl>
                                          <p:spTgt spid="13"/>
                                        </p:tgtEl>
                                        <p:attrNameLst>
                                          <p:attrName>style.visibility</p:attrName>
                                        </p:attrNameLst>
                                      </p:cBhvr>
                                      <p:to>
                                        <p:strVal val="visible"/>
                                      </p:to>
                                    </p:set>
                                    <p:animEffect transition="in" filter="blinds(vertical)">
                                      <p:cBhvr>
                                        <p:cTn id="235" dur="2000"/>
                                        <p:tgtEl>
                                          <p:spTgt spid="13"/>
                                        </p:tgtEl>
                                      </p:cBhvr>
                                    </p:animEffect>
                                  </p:childTnLst>
                                </p:cTn>
                              </p:par>
                              <p:par>
                                <p:cTn id="236" presetID="3" presetClass="entr" presetSubtype="5" fill="hold" grpId="4" nodeType="withEffect">
                                  <p:stCondLst>
                                    <p:cond delay="0"/>
                                  </p:stCondLst>
                                  <p:childTnLst>
                                    <p:set>
                                      <p:cBhvr>
                                        <p:cTn id="237" dur="1" fill="hold">
                                          <p:stCondLst>
                                            <p:cond delay="0"/>
                                          </p:stCondLst>
                                        </p:cTn>
                                        <p:tgtEl>
                                          <p:spTgt spid="14"/>
                                        </p:tgtEl>
                                        <p:attrNameLst>
                                          <p:attrName>style.visibility</p:attrName>
                                        </p:attrNameLst>
                                      </p:cBhvr>
                                      <p:to>
                                        <p:strVal val="visible"/>
                                      </p:to>
                                    </p:set>
                                    <p:animEffect transition="in" filter="blinds(vertical)">
                                      <p:cBhvr>
                                        <p:cTn id="238" dur="2000"/>
                                        <p:tgtEl>
                                          <p:spTgt spid="14"/>
                                        </p:tgtEl>
                                      </p:cBhvr>
                                    </p:animEffect>
                                  </p:childTnLst>
                                </p:cTn>
                              </p:par>
                              <p:par>
                                <p:cTn id="239" presetID="3" presetClass="entr" presetSubtype="5" fill="hold" grpId="4" nodeType="withEffect">
                                  <p:stCondLst>
                                    <p:cond delay="0"/>
                                  </p:stCondLst>
                                  <p:childTnLst>
                                    <p:set>
                                      <p:cBhvr>
                                        <p:cTn id="240" dur="1" fill="hold">
                                          <p:stCondLst>
                                            <p:cond delay="0"/>
                                          </p:stCondLst>
                                        </p:cTn>
                                        <p:tgtEl>
                                          <p:spTgt spid="15"/>
                                        </p:tgtEl>
                                        <p:attrNameLst>
                                          <p:attrName>style.visibility</p:attrName>
                                        </p:attrNameLst>
                                      </p:cBhvr>
                                      <p:to>
                                        <p:strVal val="visible"/>
                                      </p:to>
                                    </p:set>
                                    <p:animEffect transition="in" filter="blinds(vertical)">
                                      <p:cBhvr>
                                        <p:cTn id="241" dur="2000"/>
                                        <p:tgtEl>
                                          <p:spTgt spid="15"/>
                                        </p:tgtEl>
                                      </p:cBhvr>
                                    </p:animEffect>
                                  </p:childTnLst>
                                </p:cTn>
                              </p:par>
                              <p:par>
                                <p:cTn id="242" presetID="3" presetClass="entr" presetSubtype="5" fill="hold" grpId="4" nodeType="withEffect">
                                  <p:stCondLst>
                                    <p:cond delay="0"/>
                                  </p:stCondLst>
                                  <p:childTnLst>
                                    <p:set>
                                      <p:cBhvr>
                                        <p:cTn id="243" dur="1" fill="hold">
                                          <p:stCondLst>
                                            <p:cond delay="0"/>
                                          </p:stCondLst>
                                        </p:cTn>
                                        <p:tgtEl>
                                          <p:spTgt spid="16"/>
                                        </p:tgtEl>
                                        <p:attrNameLst>
                                          <p:attrName>style.visibility</p:attrName>
                                        </p:attrNameLst>
                                      </p:cBhvr>
                                      <p:to>
                                        <p:strVal val="visible"/>
                                      </p:to>
                                    </p:set>
                                    <p:animEffect transition="in" filter="blinds(vertical)">
                                      <p:cBhvr>
                                        <p:cTn id="244" dur="2000"/>
                                        <p:tgtEl>
                                          <p:spTgt spid="16"/>
                                        </p:tgtEl>
                                      </p:cBhvr>
                                    </p:animEffect>
                                  </p:childTnLst>
                                </p:cTn>
                              </p:par>
                              <p:par>
                                <p:cTn id="245" presetID="3" presetClass="entr" presetSubtype="5" fill="hold" grpId="4" nodeType="withEffect">
                                  <p:stCondLst>
                                    <p:cond delay="0"/>
                                  </p:stCondLst>
                                  <p:childTnLst>
                                    <p:set>
                                      <p:cBhvr>
                                        <p:cTn id="246" dur="1" fill="hold">
                                          <p:stCondLst>
                                            <p:cond delay="0"/>
                                          </p:stCondLst>
                                        </p:cTn>
                                        <p:tgtEl>
                                          <p:spTgt spid="17"/>
                                        </p:tgtEl>
                                        <p:attrNameLst>
                                          <p:attrName>style.visibility</p:attrName>
                                        </p:attrNameLst>
                                      </p:cBhvr>
                                      <p:to>
                                        <p:strVal val="visible"/>
                                      </p:to>
                                    </p:set>
                                    <p:animEffect transition="in" filter="blinds(vertical)">
                                      <p:cBhvr>
                                        <p:cTn id="247" dur="2000"/>
                                        <p:tgtEl>
                                          <p:spTgt spid="17"/>
                                        </p:tgtEl>
                                      </p:cBhvr>
                                    </p:animEffect>
                                  </p:childTnLst>
                                </p:cTn>
                              </p:par>
                              <p:par>
                                <p:cTn id="248" presetID="3" presetClass="entr" presetSubtype="5" fill="hold" grpId="4" nodeType="withEffect">
                                  <p:stCondLst>
                                    <p:cond delay="0"/>
                                  </p:stCondLst>
                                  <p:childTnLst>
                                    <p:set>
                                      <p:cBhvr>
                                        <p:cTn id="249" dur="1" fill="hold">
                                          <p:stCondLst>
                                            <p:cond delay="0"/>
                                          </p:stCondLst>
                                        </p:cTn>
                                        <p:tgtEl>
                                          <p:spTgt spid="18"/>
                                        </p:tgtEl>
                                        <p:attrNameLst>
                                          <p:attrName>style.visibility</p:attrName>
                                        </p:attrNameLst>
                                      </p:cBhvr>
                                      <p:to>
                                        <p:strVal val="visible"/>
                                      </p:to>
                                    </p:set>
                                    <p:animEffect transition="in" filter="blinds(vertical)">
                                      <p:cBhvr>
                                        <p:cTn id="250" dur="2000"/>
                                        <p:tgtEl>
                                          <p:spTgt spid="18"/>
                                        </p:tgtEl>
                                      </p:cBhvr>
                                    </p:animEffect>
                                  </p:childTnLst>
                                </p:cTn>
                              </p:par>
                              <p:par>
                                <p:cTn id="251" presetID="3" presetClass="entr" presetSubtype="5" fill="hold" grpId="4" nodeType="withEffect">
                                  <p:stCondLst>
                                    <p:cond delay="0"/>
                                  </p:stCondLst>
                                  <p:childTnLst>
                                    <p:set>
                                      <p:cBhvr>
                                        <p:cTn id="252" dur="1" fill="hold">
                                          <p:stCondLst>
                                            <p:cond delay="0"/>
                                          </p:stCondLst>
                                        </p:cTn>
                                        <p:tgtEl>
                                          <p:spTgt spid="19"/>
                                        </p:tgtEl>
                                        <p:attrNameLst>
                                          <p:attrName>style.visibility</p:attrName>
                                        </p:attrNameLst>
                                      </p:cBhvr>
                                      <p:to>
                                        <p:strVal val="visible"/>
                                      </p:to>
                                    </p:set>
                                    <p:animEffect transition="in" filter="blinds(vertical)">
                                      <p:cBhvr>
                                        <p:cTn id="253" dur="2000"/>
                                        <p:tgtEl>
                                          <p:spTgt spid="19"/>
                                        </p:tgtEl>
                                      </p:cBhvr>
                                    </p:animEffect>
                                  </p:childTnLst>
                                </p:cTn>
                              </p:par>
                              <p:par>
                                <p:cTn id="254" presetID="3" presetClass="entr" presetSubtype="5" fill="hold" grpId="4" nodeType="withEffect">
                                  <p:stCondLst>
                                    <p:cond delay="0"/>
                                  </p:stCondLst>
                                  <p:childTnLst>
                                    <p:set>
                                      <p:cBhvr>
                                        <p:cTn id="255" dur="1" fill="hold">
                                          <p:stCondLst>
                                            <p:cond delay="0"/>
                                          </p:stCondLst>
                                        </p:cTn>
                                        <p:tgtEl>
                                          <p:spTgt spid="20"/>
                                        </p:tgtEl>
                                        <p:attrNameLst>
                                          <p:attrName>style.visibility</p:attrName>
                                        </p:attrNameLst>
                                      </p:cBhvr>
                                      <p:to>
                                        <p:strVal val="visible"/>
                                      </p:to>
                                    </p:set>
                                    <p:animEffect transition="in" filter="blinds(vertical)">
                                      <p:cBhvr>
                                        <p:cTn id="256" dur="2000"/>
                                        <p:tgtEl>
                                          <p:spTgt spid="20"/>
                                        </p:tgtEl>
                                      </p:cBhvr>
                                    </p:animEffect>
                                  </p:childTnLst>
                                </p:cTn>
                              </p:par>
                              <p:par>
                                <p:cTn id="257" presetID="3" presetClass="entr" presetSubtype="5" fill="hold" grpId="4" nodeType="withEffect">
                                  <p:stCondLst>
                                    <p:cond delay="0"/>
                                  </p:stCondLst>
                                  <p:childTnLst>
                                    <p:set>
                                      <p:cBhvr>
                                        <p:cTn id="258" dur="1" fill="hold">
                                          <p:stCondLst>
                                            <p:cond delay="0"/>
                                          </p:stCondLst>
                                        </p:cTn>
                                        <p:tgtEl>
                                          <p:spTgt spid="21"/>
                                        </p:tgtEl>
                                        <p:attrNameLst>
                                          <p:attrName>style.visibility</p:attrName>
                                        </p:attrNameLst>
                                      </p:cBhvr>
                                      <p:to>
                                        <p:strVal val="visible"/>
                                      </p:to>
                                    </p:set>
                                    <p:animEffect transition="in" filter="blinds(vertical)">
                                      <p:cBhvr>
                                        <p:cTn id="259" dur="2000"/>
                                        <p:tgtEl>
                                          <p:spTgt spid="21"/>
                                        </p:tgtEl>
                                      </p:cBhvr>
                                    </p:animEffect>
                                  </p:childTnLst>
                                </p:cTn>
                              </p:par>
                              <p:par>
                                <p:cTn id="260" presetID="3" presetClass="entr" presetSubtype="5" fill="hold" grpId="4" nodeType="withEffect">
                                  <p:stCondLst>
                                    <p:cond delay="0"/>
                                  </p:stCondLst>
                                  <p:childTnLst>
                                    <p:set>
                                      <p:cBhvr>
                                        <p:cTn id="261" dur="1" fill="hold">
                                          <p:stCondLst>
                                            <p:cond delay="0"/>
                                          </p:stCondLst>
                                        </p:cTn>
                                        <p:tgtEl>
                                          <p:spTgt spid="22"/>
                                        </p:tgtEl>
                                        <p:attrNameLst>
                                          <p:attrName>style.visibility</p:attrName>
                                        </p:attrNameLst>
                                      </p:cBhvr>
                                      <p:to>
                                        <p:strVal val="visible"/>
                                      </p:to>
                                    </p:set>
                                    <p:animEffect transition="in" filter="blinds(vertical)">
                                      <p:cBhvr>
                                        <p:cTn id="262" dur="2000"/>
                                        <p:tgtEl>
                                          <p:spTgt spid="22"/>
                                        </p:tgtEl>
                                      </p:cBhvr>
                                    </p:animEffect>
                                  </p:childTnLst>
                                </p:cTn>
                              </p:par>
                              <p:par>
                                <p:cTn id="263" presetID="3" presetClass="entr" presetSubtype="5" fill="hold" grpId="4" nodeType="withEffect">
                                  <p:stCondLst>
                                    <p:cond delay="0"/>
                                  </p:stCondLst>
                                  <p:childTnLst>
                                    <p:set>
                                      <p:cBhvr>
                                        <p:cTn id="264" dur="1" fill="hold">
                                          <p:stCondLst>
                                            <p:cond delay="0"/>
                                          </p:stCondLst>
                                        </p:cTn>
                                        <p:tgtEl>
                                          <p:spTgt spid="23"/>
                                        </p:tgtEl>
                                        <p:attrNameLst>
                                          <p:attrName>style.visibility</p:attrName>
                                        </p:attrNameLst>
                                      </p:cBhvr>
                                      <p:to>
                                        <p:strVal val="visible"/>
                                      </p:to>
                                    </p:set>
                                    <p:animEffect transition="in" filter="blinds(vertical)">
                                      <p:cBhvr>
                                        <p:cTn id="265" dur="2000"/>
                                        <p:tgtEl>
                                          <p:spTgt spid="23"/>
                                        </p:tgtEl>
                                      </p:cBhvr>
                                    </p:animEffect>
                                  </p:childTnLst>
                                </p:cTn>
                              </p:par>
                              <p:par>
                                <p:cTn id="266" presetID="3" presetClass="entr" presetSubtype="5" fill="hold" grpId="4" nodeType="withEffect">
                                  <p:stCondLst>
                                    <p:cond delay="0"/>
                                  </p:stCondLst>
                                  <p:childTnLst>
                                    <p:set>
                                      <p:cBhvr>
                                        <p:cTn id="267" dur="1" fill="hold">
                                          <p:stCondLst>
                                            <p:cond delay="0"/>
                                          </p:stCondLst>
                                        </p:cTn>
                                        <p:tgtEl>
                                          <p:spTgt spid="24"/>
                                        </p:tgtEl>
                                        <p:attrNameLst>
                                          <p:attrName>style.visibility</p:attrName>
                                        </p:attrNameLst>
                                      </p:cBhvr>
                                      <p:to>
                                        <p:strVal val="visible"/>
                                      </p:to>
                                    </p:set>
                                    <p:animEffect transition="in" filter="blinds(vertical)">
                                      <p:cBhvr>
                                        <p:cTn id="268" dur="2000"/>
                                        <p:tgtEl>
                                          <p:spTgt spid="24"/>
                                        </p:tgtEl>
                                      </p:cBhvr>
                                    </p:animEffect>
                                  </p:childTnLst>
                                </p:cTn>
                              </p:par>
                              <p:par>
                                <p:cTn id="269" presetID="3" presetClass="entr" presetSubtype="5" fill="hold" grpId="4" nodeType="withEffect">
                                  <p:stCondLst>
                                    <p:cond delay="0"/>
                                  </p:stCondLst>
                                  <p:childTnLst>
                                    <p:set>
                                      <p:cBhvr>
                                        <p:cTn id="270" dur="1" fill="hold">
                                          <p:stCondLst>
                                            <p:cond delay="0"/>
                                          </p:stCondLst>
                                        </p:cTn>
                                        <p:tgtEl>
                                          <p:spTgt spid="25"/>
                                        </p:tgtEl>
                                        <p:attrNameLst>
                                          <p:attrName>style.visibility</p:attrName>
                                        </p:attrNameLst>
                                      </p:cBhvr>
                                      <p:to>
                                        <p:strVal val="visible"/>
                                      </p:to>
                                    </p:set>
                                    <p:animEffect transition="in" filter="blinds(vertical)">
                                      <p:cBhvr>
                                        <p:cTn id="271" dur="2000"/>
                                        <p:tgtEl>
                                          <p:spTgt spid="25"/>
                                        </p:tgtEl>
                                      </p:cBhvr>
                                    </p:animEffect>
                                  </p:childTnLst>
                                </p:cTn>
                              </p:par>
                              <p:par>
                                <p:cTn id="272" presetID="3" presetClass="entr" presetSubtype="5" fill="hold" grpId="4" nodeType="withEffect">
                                  <p:stCondLst>
                                    <p:cond delay="0"/>
                                  </p:stCondLst>
                                  <p:childTnLst>
                                    <p:set>
                                      <p:cBhvr>
                                        <p:cTn id="273" dur="1" fill="hold">
                                          <p:stCondLst>
                                            <p:cond delay="0"/>
                                          </p:stCondLst>
                                        </p:cTn>
                                        <p:tgtEl>
                                          <p:spTgt spid="26"/>
                                        </p:tgtEl>
                                        <p:attrNameLst>
                                          <p:attrName>style.visibility</p:attrName>
                                        </p:attrNameLst>
                                      </p:cBhvr>
                                      <p:to>
                                        <p:strVal val="visible"/>
                                      </p:to>
                                    </p:set>
                                    <p:animEffect transition="in" filter="blinds(vertical)">
                                      <p:cBhvr>
                                        <p:cTn id="274" dur="2000"/>
                                        <p:tgtEl>
                                          <p:spTgt spid="26"/>
                                        </p:tgtEl>
                                      </p:cBhvr>
                                    </p:animEffect>
                                  </p:childTnLst>
                                </p:cTn>
                              </p:par>
                              <p:par>
                                <p:cTn id="275" presetID="3" presetClass="entr" presetSubtype="5" fill="hold" grpId="4" nodeType="withEffect">
                                  <p:stCondLst>
                                    <p:cond delay="0"/>
                                  </p:stCondLst>
                                  <p:childTnLst>
                                    <p:set>
                                      <p:cBhvr>
                                        <p:cTn id="276" dur="1" fill="hold">
                                          <p:stCondLst>
                                            <p:cond delay="0"/>
                                          </p:stCondLst>
                                        </p:cTn>
                                        <p:tgtEl>
                                          <p:spTgt spid="27"/>
                                        </p:tgtEl>
                                        <p:attrNameLst>
                                          <p:attrName>style.visibility</p:attrName>
                                        </p:attrNameLst>
                                      </p:cBhvr>
                                      <p:to>
                                        <p:strVal val="visible"/>
                                      </p:to>
                                    </p:set>
                                    <p:animEffect transition="in" filter="blinds(vertical)">
                                      <p:cBhvr>
                                        <p:cTn id="277" dur="2000"/>
                                        <p:tgtEl>
                                          <p:spTgt spid="27"/>
                                        </p:tgtEl>
                                      </p:cBhvr>
                                    </p:animEffect>
                                  </p:childTnLst>
                                </p:cTn>
                              </p:par>
                              <p:par>
                                <p:cTn id="278" presetID="3" presetClass="entr" presetSubtype="5" fill="hold" grpId="4" nodeType="withEffect">
                                  <p:stCondLst>
                                    <p:cond delay="0"/>
                                  </p:stCondLst>
                                  <p:childTnLst>
                                    <p:set>
                                      <p:cBhvr>
                                        <p:cTn id="279" dur="1" fill="hold">
                                          <p:stCondLst>
                                            <p:cond delay="0"/>
                                          </p:stCondLst>
                                        </p:cTn>
                                        <p:tgtEl>
                                          <p:spTgt spid="28"/>
                                        </p:tgtEl>
                                        <p:attrNameLst>
                                          <p:attrName>style.visibility</p:attrName>
                                        </p:attrNameLst>
                                      </p:cBhvr>
                                      <p:to>
                                        <p:strVal val="visible"/>
                                      </p:to>
                                    </p:set>
                                    <p:animEffect transition="in" filter="blinds(vertical)">
                                      <p:cBhvr>
                                        <p:cTn id="280" dur="2000"/>
                                        <p:tgtEl>
                                          <p:spTgt spid="28"/>
                                        </p:tgtEl>
                                      </p:cBhvr>
                                    </p:animEffect>
                                  </p:childTnLst>
                                </p:cTn>
                              </p:par>
                              <p:par>
                                <p:cTn id="281" presetID="3" presetClass="entr" presetSubtype="5" fill="hold" grpId="4" nodeType="withEffect">
                                  <p:stCondLst>
                                    <p:cond delay="0"/>
                                  </p:stCondLst>
                                  <p:childTnLst>
                                    <p:set>
                                      <p:cBhvr>
                                        <p:cTn id="282" dur="1" fill="hold">
                                          <p:stCondLst>
                                            <p:cond delay="0"/>
                                          </p:stCondLst>
                                        </p:cTn>
                                        <p:tgtEl>
                                          <p:spTgt spid="29"/>
                                        </p:tgtEl>
                                        <p:attrNameLst>
                                          <p:attrName>style.visibility</p:attrName>
                                        </p:attrNameLst>
                                      </p:cBhvr>
                                      <p:to>
                                        <p:strVal val="visible"/>
                                      </p:to>
                                    </p:set>
                                    <p:animEffect transition="in" filter="blinds(vertical)">
                                      <p:cBhvr>
                                        <p:cTn id="283" dur="2000"/>
                                        <p:tgtEl>
                                          <p:spTgt spid="29"/>
                                        </p:tgtEl>
                                      </p:cBhvr>
                                    </p:animEffect>
                                  </p:childTnLst>
                                </p:cTn>
                              </p:par>
                              <p:par>
                                <p:cTn id="284" presetID="3" presetClass="entr" presetSubtype="5" fill="hold" grpId="4" nodeType="withEffect">
                                  <p:stCondLst>
                                    <p:cond delay="0"/>
                                  </p:stCondLst>
                                  <p:childTnLst>
                                    <p:set>
                                      <p:cBhvr>
                                        <p:cTn id="285" dur="1" fill="hold">
                                          <p:stCondLst>
                                            <p:cond delay="0"/>
                                          </p:stCondLst>
                                        </p:cTn>
                                        <p:tgtEl>
                                          <p:spTgt spid="30"/>
                                        </p:tgtEl>
                                        <p:attrNameLst>
                                          <p:attrName>style.visibility</p:attrName>
                                        </p:attrNameLst>
                                      </p:cBhvr>
                                      <p:to>
                                        <p:strVal val="visible"/>
                                      </p:to>
                                    </p:set>
                                    <p:animEffect transition="in" filter="blinds(vertical)">
                                      <p:cBhvr>
                                        <p:cTn id="286" dur="2000"/>
                                        <p:tgtEl>
                                          <p:spTgt spid="30"/>
                                        </p:tgtEl>
                                      </p:cBhvr>
                                    </p:animEffect>
                                  </p:childTnLst>
                                </p:cTn>
                              </p:par>
                            </p:childTnLst>
                          </p:cTn>
                        </p:par>
                        <p:par>
                          <p:cTn id="287" fill="hold">
                            <p:stCondLst>
                              <p:cond delay="2000"/>
                            </p:stCondLst>
                            <p:childTnLst>
                              <p:par>
                                <p:cTn id="288" presetID="2" presetClass="exit" presetSubtype="2" fill="hold" grpId="2" nodeType="afterEffect">
                                  <p:stCondLst>
                                    <p:cond delay="0"/>
                                  </p:stCondLst>
                                  <p:childTnLst>
                                    <p:anim calcmode="lin" valueType="num">
                                      <p:cBhvr additive="base">
                                        <p:cTn id="289" dur="2000"/>
                                        <p:tgtEl>
                                          <p:spTgt spid="3"/>
                                        </p:tgtEl>
                                        <p:attrNameLst>
                                          <p:attrName>ppt_x</p:attrName>
                                        </p:attrNameLst>
                                      </p:cBhvr>
                                      <p:tavLst>
                                        <p:tav tm="0">
                                          <p:val>
                                            <p:strVal val="ppt_x"/>
                                          </p:val>
                                        </p:tav>
                                        <p:tav tm="100000">
                                          <p:val>
                                            <p:strVal val="1+ppt_w/2"/>
                                          </p:val>
                                        </p:tav>
                                      </p:tavLst>
                                    </p:anim>
                                    <p:anim calcmode="lin" valueType="num">
                                      <p:cBhvr additive="base">
                                        <p:cTn id="290" dur="2000"/>
                                        <p:tgtEl>
                                          <p:spTgt spid="3"/>
                                        </p:tgtEl>
                                        <p:attrNameLst>
                                          <p:attrName>ppt_y</p:attrName>
                                        </p:attrNameLst>
                                      </p:cBhvr>
                                      <p:tavLst>
                                        <p:tav tm="0">
                                          <p:val>
                                            <p:strVal val="ppt_y"/>
                                          </p:val>
                                        </p:tav>
                                        <p:tav tm="100000">
                                          <p:val>
                                            <p:strVal val="ppt_y"/>
                                          </p:val>
                                        </p:tav>
                                      </p:tavLst>
                                    </p:anim>
                                    <p:set>
                                      <p:cBhvr>
                                        <p:cTn id="291" dur="1" fill="hold">
                                          <p:stCondLst>
                                            <p:cond delay="1999"/>
                                          </p:stCondLst>
                                        </p:cTn>
                                        <p:tgtEl>
                                          <p:spTgt spid="3"/>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4"/>
                                        </p:tgtEl>
                                        <p:attrNameLst>
                                          <p:attrName>ppt_x</p:attrName>
                                        </p:attrNameLst>
                                      </p:cBhvr>
                                      <p:tavLst>
                                        <p:tav tm="0">
                                          <p:val>
                                            <p:strVal val="ppt_x"/>
                                          </p:val>
                                        </p:tav>
                                        <p:tav tm="100000">
                                          <p:val>
                                            <p:strVal val="1+ppt_w/2"/>
                                          </p:val>
                                        </p:tav>
                                      </p:tavLst>
                                    </p:anim>
                                    <p:anim calcmode="lin" valueType="num">
                                      <p:cBhvr additive="base">
                                        <p:cTn id="294" dur="2000"/>
                                        <p:tgtEl>
                                          <p:spTgt spid="4"/>
                                        </p:tgtEl>
                                        <p:attrNameLst>
                                          <p:attrName>ppt_y</p:attrName>
                                        </p:attrNameLst>
                                      </p:cBhvr>
                                      <p:tavLst>
                                        <p:tav tm="0">
                                          <p:val>
                                            <p:strVal val="ppt_y"/>
                                          </p:val>
                                        </p:tav>
                                        <p:tav tm="100000">
                                          <p:val>
                                            <p:strVal val="ppt_y"/>
                                          </p:val>
                                        </p:tav>
                                      </p:tavLst>
                                    </p:anim>
                                    <p:set>
                                      <p:cBhvr>
                                        <p:cTn id="295" dur="1" fill="hold">
                                          <p:stCondLst>
                                            <p:cond delay="1999"/>
                                          </p:stCondLst>
                                        </p:cTn>
                                        <p:tgtEl>
                                          <p:spTgt spid="4"/>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1+ppt_w/2"/>
                                          </p:val>
                                        </p:tav>
                                      </p:tavLst>
                                    </p:anim>
                                    <p:anim calcmode="lin" valueType="num">
                                      <p:cBhvr additive="base">
                                        <p:cTn id="298" dur="2000"/>
                                        <p:tgtEl>
                                          <p:spTgt spid="5"/>
                                        </p:tgtEl>
                                        <p:attrNameLst>
                                          <p:attrName>ppt_y</p:attrName>
                                        </p:attrNameLst>
                                      </p:cBhvr>
                                      <p:tavLst>
                                        <p:tav tm="0">
                                          <p:val>
                                            <p:strVal val="ppt_y"/>
                                          </p:val>
                                        </p:tav>
                                        <p:tav tm="100000">
                                          <p:val>
                                            <p:strVal val="ppt_y"/>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6"/>
                                        </p:tgtEl>
                                        <p:attrNameLst>
                                          <p:attrName>ppt_x</p:attrName>
                                        </p:attrNameLst>
                                      </p:cBhvr>
                                      <p:tavLst>
                                        <p:tav tm="0">
                                          <p:val>
                                            <p:strVal val="ppt_x"/>
                                          </p:val>
                                        </p:tav>
                                        <p:tav tm="100000">
                                          <p:val>
                                            <p:strVal val="1+ppt_w/2"/>
                                          </p:val>
                                        </p:tav>
                                      </p:tavLst>
                                    </p:anim>
                                    <p:anim calcmode="lin" valueType="num">
                                      <p:cBhvr additive="base">
                                        <p:cTn id="302" dur="2000"/>
                                        <p:tgtEl>
                                          <p:spTgt spid="6"/>
                                        </p:tgtEl>
                                        <p:attrNameLst>
                                          <p:attrName>ppt_y</p:attrName>
                                        </p:attrNameLst>
                                      </p:cBhvr>
                                      <p:tavLst>
                                        <p:tav tm="0">
                                          <p:val>
                                            <p:strVal val="ppt_y"/>
                                          </p:val>
                                        </p:tav>
                                        <p:tav tm="100000">
                                          <p:val>
                                            <p:strVal val="ppt_y"/>
                                          </p:val>
                                        </p:tav>
                                      </p:tavLst>
                                    </p:anim>
                                    <p:set>
                                      <p:cBhvr>
                                        <p:cTn id="303" dur="1" fill="hold">
                                          <p:stCondLst>
                                            <p:cond delay="1999"/>
                                          </p:stCondLst>
                                        </p:cTn>
                                        <p:tgtEl>
                                          <p:spTgt spid="6"/>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7"/>
                                        </p:tgtEl>
                                        <p:attrNameLst>
                                          <p:attrName>ppt_x</p:attrName>
                                        </p:attrNameLst>
                                      </p:cBhvr>
                                      <p:tavLst>
                                        <p:tav tm="0">
                                          <p:val>
                                            <p:strVal val="ppt_x"/>
                                          </p:val>
                                        </p:tav>
                                        <p:tav tm="100000">
                                          <p:val>
                                            <p:strVal val="1+ppt_w/2"/>
                                          </p:val>
                                        </p:tav>
                                      </p:tavLst>
                                    </p:anim>
                                    <p:anim calcmode="lin" valueType="num">
                                      <p:cBhvr additive="base">
                                        <p:cTn id="306" dur="2000"/>
                                        <p:tgtEl>
                                          <p:spTgt spid="7"/>
                                        </p:tgtEl>
                                        <p:attrNameLst>
                                          <p:attrName>ppt_y</p:attrName>
                                        </p:attrNameLst>
                                      </p:cBhvr>
                                      <p:tavLst>
                                        <p:tav tm="0">
                                          <p:val>
                                            <p:strVal val="ppt_y"/>
                                          </p:val>
                                        </p:tav>
                                        <p:tav tm="100000">
                                          <p:val>
                                            <p:strVal val="ppt_y"/>
                                          </p:val>
                                        </p:tav>
                                      </p:tavLst>
                                    </p:anim>
                                    <p:set>
                                      <p:cBhvr>
                                        <p:cTn id="307" dur="1" fill="hold">
                                          <p:stCondLst>
                                            <p:cond delay="1999"/>
                                          </p:stCondLst>
                                        </p:cTn>
                                        <p:tgtEl>
                                          <p:spTgt spid="7"/>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8"/>
                                        </p:tgtEl>
                                        <p:attrNameLst>
                                          <p:attrName>ppt_x</p:attrName>
                                        </p:attrNameLst>
                                      </p:cBhvr>
                                      <p:tavLst>
                                        <p:tav tm="0">
                                          <p:val>
                                            <p:strVal val="ppt_x"/>
                                          </p:val>
                                        </p:tav>
                                        <p:tav tm="100000">
                                          <p:val>
                                            <p:strVal val="1+ppt_w/2"/>
                                          </p:val>
                                        </p:tav>
                                      </p:tavLst>
                                    </p:anim>
                                    <p:anim calcmode="lin" valueType="num">
                                      <p:cBhvr additive="base">
                                        <p:cTn id="310" dur="2000"/>
                                        <p:tgtEl>
                                          <p:spTgt spid="8"/>
                                        </p:tgtEl>
                                        <p:attrNameLst>
                                          <p:attrName>ppt_y</p:attrName>
                                        </p:attrNameLst>
                                      </p:cBhvr>
                                      <p:tavLst>
                                        <p:tav tm="0">
                                          <p:val>
                                            <p:strVal val="ppt_y"/>
                                          </p:val>
                                        </p:tav>
                                        <p:tav tm="100000">
                                          <p:val>
                                            <p:strVal val="ppt_y"/>
                                          </p:val>
                                        </p:tav>
                                      </p:tavLst>
                                    </p:anim>
                                    <p:set>
                                      <p:cBhvr>
                                        <p:cTn id="311" dur="1" fill="hold">
                                          <p:stCondLst>
                                            <p:cond delay="1999"/>
                                          </p:stCondLst>
                                        </p:cTn>
                                        <p:tgtEl>
                                          <p:spTgt spid="8"/>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9"/>
                                        </p:tgtEl>
                                        <p:attrNameLst>
                                          <p:attrName>ppt_x</p:attrName>
                                        </p:attrNameLst>
                                      </p:cBhvr>
                                      <p:tavLst>
                                        <p:tav tm="0">
                                          <p:val>
                                            <p:strVal val="ppt_x"/>
                                          </p:val>
                                        </p:tav>
                                        <p:tav tm="100000">
                                          <p:val>
                                            <p:strVal val="1+ppt_w/2"/>
                                          </p:val>
                                        </p:tav>
                                      </p:tavLst>
                                    </p:anim>
                                    <p:anim calcmode="lin" valueType="num">
                                      <p:cBhvr additive="base">
                                        <p:cTn id="314" dur="2000"/>
                                        <p:tgtEl>
                                          <p:spTgt spid="9"/>
                                        </p:tgtEl>
                                        <p:attrNameLst>
                                          <p:attrName>ppt_y</p:attrName>
                                        </p:attrNameLst>
                                      </p:cBhvr>
                                      <p:tavLst>
                                        <p:tav tm="0">
                                          <p:val>
                                            <p:strVal val="ppt_y"/>
                                          </p:val>
                                        </p:tav>
                                        <p:tav tm="100000">
                                          <p:val>
                                            <p:strVal val="ppt_y"/>
                                          </p:val>
                                        </p:tav>
                                      </p:tavLst>
                                    </p:anim>
                                    <p:set>
                                      <p:cBhvr>
                                        <p:cTn id="315" dur="1" fill="hold">
                                          <p:stCondLst>
                                            <p:cond delay="1999"/>
                                          </p:stCondLst>
                                        </p:cTn>
                                        <p:tgtEl>
                                          <p:spTgt spid="9"/>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10"/>
                                        </p:tgtEl>
                                        <p:attrNameLst>
                                          <p:attrName>ppt_x</p:attrName>
                                        </p:attrNameLst>
                                      </p:cBhvr>
                                      <p:tavLst>
                                        <p:tav tm="0">
                                          <p:val>
                                            <p:strVal val="ppt_x"/>
                                          </p:val>
                                        </p:tav>
                                        <p:tav tm="100000">
                                          <p:val>
                                            <p:strVal val="1+ppt_w/2"/>
                                          </p:val>
                                        </p:tav>
                                      </p:tavLst>
                                    </p:anim>
                                    <p:anim calcmode="lin" valueType="num">
                                      <p:cBhvr additive="base">
                                        <p:cTn id="318" dur="2000"/>
                                        <p:tgtEl>
                                          <p:spTgt spid="10"/>
                                        </p:tgtEl>
                                        <p:attrNameLst>
                                          <p:attrName>ppt_y</p:attrName>
                                        </p:attrNameLst>
                                      </p:cBhvr>
                                      <p:tavLst>
                                        <p:tav tm="0">
                                          <p:val>
                                            <p:strVal val="ppt_y"/>
                                          </p:val>
                                        </p:tav>
                                        <p:tav tm="100000">
                                          <p:val>
                                            <p:strVal val="ppt_y"/>
                                          </p:val>
                                        </p:tav>
                                      </p:tavLst>
                                    </p:anim>
                                    <p:set>
                                      <p:cBhvr>
                                        <p:cTn id="319" dur="1" fill="hold">
                                          <p:stCondLst>
                                            <p:cond delay="1999"/>
                                          </p:stCondLst>
                                        </p:cTn>
                                        <p:tgtEl>
                                          <p:spTgt spid="10"/>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11"/>
                                        </p:tgtEl>
                                        <p:attrNameLst>
                                          <p:attrName>ppt_x</p:attrName>
                                        </p:attrNameLst>
                                      </p:cBhvr>
                                      <p:tavLst>
                                        <p:tav tm="0">
                                          <p:val>
                                            <p:strVal val="ppt_x"/>
                                          </p:val>
                                        </p:tav>
                                        <p:tav tm="100000">
                                          <p:val>
                                            <p:strVal val="1+ppt_w/2"/>
                                          </p:val>
                                        </p:tav>
                                      </p:tavLst>
                                    </p:anim>
                                    <p:anim calcmode="lin" valueType="num">
                                      <p:cBhvr additive="base">
                                        <p:cTn id="322" dur="2000"/>
                                        <p:tgtEl>
                                          <p:spTgt spid="11"/>
                                        </p:tgtEl>
                                        <p:attrNameLst>
                                          <p:attrName>ppt_y</p:attrName>
                                        </p:attrNameLst>
                                      </p:cBhvr>
                                      <p:tavLst>
                                        <p:tav tm="0">
                                          <p:val>
                                            <p:strVal val="ppt_y"/>
                                          </p:val>
                                        </p:tav>
                                        <p:tav tm="100000">
                                          <p:val>
                                            <p:strVal val="ppt_y"/>
                                          </p:val>
                                        </p:tav>
                                      </p:tavLst>
                                    </p:anim>
                                    <p:set>
                                      <p:cBhvr>
                                        <p:cTn id="323" dur="1" fill="hold">
                                          <p:stCondLst>
                                            <p:cond delay="1999"/>
                                          </p:stCondLst>
                                        </p:cTn>
                                        <p:tgtEl>
                                          <p:spTgt spid="11"/>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12"/>
                                        </p:tgtEl>
                                        <p:attrNameLst>
                                          <p:attrName>ppt_x</p:attrName>
                                        </p:attrNameLst>
                                      </p:cBhvr>
                                      <p:tavLst>
                                        <p:tav tm="0">
                                          <p:val>
                                            <p:strVal val="ppt_x"/>
                                          </p:val>
                                        </p:tav>
                                        <p:tav tm="100000">
                                          <p:val>
                                            <p:strVal val="1+ppt_w/2"/>
                                          </p:val>
                                        </p:tav>
                                      </p:tavLst>
                                    </p:anim>
                                    <p:anim calcmode="lin" valueType="num">
                                      <p:cBhvr additive="base">
                                        <p:cTn id="326" dur="2000"/>
                                        <p:tgtEl>
                                          <p:spTgt spid="12"/>
                                        </p:tgtEl>
                                        <p:attrNameLst>
                                          <p:attrName>ppt_y</p:attrName>
                                        </p:attrNameLst>
                                      </p:cBhvr>
                                      <p:tavLst>
                                        <p:tav tm="0">
                                          <p:val>
                                            <p:strVal val="ppt_y"/>
                                          </p:val>
                                        </p:tav>
                                        <p:tav tm="100000">
                                          <p:val>
                                            <p:strVal val="ppt_y"/>
                                          </p:val>
                                        </p:tav>
                                      </p:tavLst>
                                    </p:anim>
                                    <p:set>
                                      <p:cBhvr>
                                        <p:cTn id="327" dur="1" fill="hold">
                                          <p:stCondLst>
                                            <p:cond delay="1999"/>
                                          </p:stCondLst>
                                        </p:cTn>
                                        <p:tgtEl>
                                          <p:spTgt spid="12"/>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13"/>
                                        </p:tgtEl>
                                        <p:attrNameLst>
                                          <p:attrName>ppt_x</p:attrName>
                                        </p:attrNameLst>
                                      </p:cBhvr>
                                      <p:tavLst>
                                        <p:tav tm="0">
                                          <p:val>
                                            <p:strVal val="ppt_x"/>
                                          </p:val>
                                        </p:tav>
                                        <p:tav tm="100000">
                                          <p:val>
                                            <p:strVal val="1+ppt_w/2"/>
                                          </p:val>
                                        </p:tav>
                                      </p:tavLst>
                                    </p:anim>
                                    <p:anim calcmode="lin" valueType="num">
                                      <p:cBhvr additive="base">
                                        <p:cTn id="330" dur="2000"/>
                                        <p:tgtEl>
                                          <p:spTgt spid="13"/>
                                        </p:tgtEl>
                                        <p:attrNameLst>
                                          <p:attrName>ppt_y</p:attrName>
                                        </p:attrNameLst>
                                      </p:cBhvr>
                                      <p:tavLst>
                                        <p:tav tm="0">
                                          <p:val>
                                            <p:strVal val="ppt_y"/>
                                          </p:val>
                                        </p:tav>
                                        <p:tav tm="100000">
                                          <p:val>
                                            <p:strVal val="ppt_y"/>
                                          </p:val>
                                        </p:tav>
                                      </p:tavLst>
                                    </p:anim>
                                    <p:set>
                                      <p:cBhvr>
                                        <p:cTn id="331" dur="1" fill="hold">
                                          <p:stCondLst>
                                            <p:cond delay="1999"/>
                                          </p:stCondLst>
                                        </p:cTn>
                                        <p:tgtEl>
                                          <p:spTgt spid="13"/>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14"/>
                                        </p:tgtEl>
                                        <p:attrNameLst>
                                          <p:attrName>ppt_x</p:attrName>
                                        </p:attrNameLst>
                                      </p:cBhvr>
                                      <p:tavLst>
                                        <p:tav tm="0">
                                          <p:val>
                                            <p:strVal val="ppt_x"/>
                                          </p:val>
                                        </p:tav>
                                        <p:tav tm="100000">
                                          <p:val>
                                            <p:strVal val="1+ppt_w/2"/>
                                          </p:val>
                                        </p:tav>
                                      </p:tavLst>
                                    </p:anim>
                                    <p:anim calcmode="lin" valueType="num">
                                      <p:cBhvr additive="base">
                                        <p:cTn id="334" dur="2000"/>
                                        <p:tgtEl>
                                          <p:spTgt spid="14"/>
                                        </p:tgtEl>
                                        <p:attrNameLst>
                                          <p:attrName>ppt_y</p:attrName>
                                        </p:attrNameLst>
                                      </p:cBhvr>
                                      <p:tavLst>
                                        <p:tav tm="0">
                                          <p:val>
                                            <p:strVal val="ppt_y"/>
                                          </p:val>
                                        </p:tav>
                                        <p:tav tm="100000">
                                          <p:val>
                                            <p:strVal val="ppt_y"/>
                                          </p:val>
                                        </p:tav>
                                      </p:tavLst>
                                    </p:anim>
                                    <p:set>
                                      <p:cBhvr>
                                        <p:cTn id="335" dur="1" fill="hold">
                                          <p:stCondLst>
                                            <p:cond delay="1999"/>
                                          </p:stCondLst>
                                        </p:cTn>
                                        <p:tgtEl>
                                          <p:spTgt spid="14"/>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15"/>
                                        </p:tgtEl>
                                        <p:attrNameLst>
                                          <p:attrName>ppt_x</p:attrName>
                                        </p:attrNameLst>
                                      </p:cBhvr>
                                      <p:tavLst>
                                        <p:tav tm="0">
                                          <p:val>
                                            <p:strVal val="ppt_x"/>
                                          </p:val>
                                        </p:tav>
                                        <p:tav tm="100000">
                                          <p:val>
                                            <p:strVal val="1+ppt_w/2"/>
                                          </p:val>
                                        </p:tav>
                                      </p:tavLst>
                                    </p:anim>
                                    <p:anim calcmode="lin" valueType="num">
                                      <p:cBhvr additive="base">
                                        <p:cTn id="338" dur="2000"/>
                                        <p:tgtEl>
                                          <p:spTgt spid="15"/>
                                        </p:tgtEl>
                                        <p:attrNameLst>
                                          <p:attrName>ppt_y</p:attrName>
                                        </p:attrNameLst>
                                      </p:cBhvr>
                                      <p:tavLst>
                                        <p:tav tm="0">
                                          <p:val>
                                            <p:strVal val="ppt_y"/>
                                          </p:val>
                                        </p:tav>
                                        <p:tav tm="100000">
                                          <p:val>
                                            <p:strVal val="ppt_y"/>
                                          </p:val>
                                        </p:tav>
                                      </p:tavLst>
                                    </p:anim>
                                    <p:set>
                                      <p:cBhvr>
                                        <p:cTn id="339" dur="1" fill="hold">
                                          <p:stCondLst>
                                            <p:cond delay="1999"/>
                                          </p:stCondLst>
                                        </p:cTn>
                                        <p:tgtEl>
                                          <p:spTgt spid="15"/>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16"/>
                                        </p:tgtEl>
                                        <p:attrNameLst>
                                          <p:attrName>ppt_x</p:attrName>
                                        </p:attrNameLst>
                                      </p:cBhvr>
                                      <p:tavLst>
                                        <p:tav tm="0">
                                          <p:val>
                                            <p:strVal val="ppt_x"/>
                                          </p:val>
                                        </p:tav>
                                        <p:tav tm="100000">
                                          <p:val>
                                            <p:strVal val="1+ppt_w/2"/>
                                          </p:val>
                                        </p:tav>
                                      </p:tavLst>
                                    </p:anim>
                                    <p:anim calcmode="lin" valueType="num">
                                      <p:cBhvr additive="base">
                                        <p:cTn id="342" dur="2000"/>
                                        <p:tgtEl>
                                          <p:spTgt spid="16"/>
                                        </p:tgtEl>
                                        <p:attrNameLst>
                                          <p:attrName>ppt_y</p:attrName>
                                        </p:attrNameLst>
                                      </p:cBhvr>
                                      <p:tavLst>
                                        <p:tav tm="0">
                                          <p:val>
                                            <p:strVal val="ppt_y"/>
                                          </p:val>
                                        </p:tav>
                                        <p:tav tm="100000">
                                          <p:val>
                                            <p:strVal val="ppt_y"/>
                                          </p:val>
                                        </p:tav>
                                      </p:tavLst>
                                    </p:anim>
                                    <p:set>
                                      <p:cBhvr>
                                        <p:cTn id="343" dur="1" fill="hold">
                                          <p:stCondLst>
                                            <p:cond delay="1999"/>
                                          </p:stCondLst>
                                        </p:cTn>
                                        <p:tgtEl>
                                          <p:spTgt spid="16"/>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17"/>
                                        </p:tgtEl>
                                        <p:attrNameLst>
                                          <p:attrName>ppt_x</p:attrName>
                                        </p:attrNameLst>
                                      </p:cBhvr>
                                      <p:tavLst>
                                        <p:tav tm="0">
                                          <p:val>
                                            <p:strVal val="ppt_x"/>
                                          </p:val>
                                        </p:tav>
                                        <p:tav tm="100000">
                                          <p:val>
                                            <p:strVal val="0-ppt_w/2"/>
                                          </p:val>
                                        </p:tav>
                                      </p:tavLst>
                                    </p:anim>
                                    <p:anim calcmode="lin" valueType="num">
                                      <p:cBhvr additive="base">
                                        <p:cTn id="346" dur="2000"/>
                                        <p:tgtEl>
                                          <p:spTgt spid="17"/>
                                        </p:tgtEl>
                                        <p:attrNameLst>
                                          <p:attrName>ppt_y</p:attrName>
                                        </p:attrNameLst>
                                      </p:cBhvr>
                                      <p:tavLst>
                                        <p:tav tm="0">
                                          <p:val>
                                            <p:strVal val="ppt_y"/>
                                          </p:val>
                                        </p:tav>
                                        <p:tav tm="100000">
                                          <p:val>
                                            <p:strVal val="ppt_y"/>
                                          </p:val>
                                        </p:tav>
                                      </p:tavLst>
                                    </p:anim>
                                    <p:set>
                                      <p:cBhvr>
                                        <p:cTn id="347" dur="1" fill="hold">
                                          <p:stCondLst>
                                            <p:cond delay="1999"/>
                                          </p:stCondLst>
                                        </p:cTn>
                                        <p:tgtEl>
                                          <p:spTgt spid="17"/>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18"/>
                                        </p:tgtEl>
                                        <p:attrNameLst>
                                          <p:attrName>ppt_x</p:attrName>
                                        </p:attrNameLst>
                                      </p:cBhvr>
                                      <p:tavLst>
                                        <p:tav tm="0">
                                          <p:val>
                                            <p:strVal val="ppt_x"/>
                                          </p:val>
                                        </p:tav>
                                        <p:tav tm="100000">
                                          <p:val>
                                            <p:strVal val="0-ppt_w/2"/>
                                          </p:val>
                                        </p:tav>
                                      </p:tavLst>
                                    </p:anim>
                                    <p:anim calcmode="lin" valueType="num">
                                      <p:cBhvr additive="base">
                                        <p:cTn id="350" dur="2000"/>
                                        <p:tgtEl>
                                          <p:spTgt spid="18"/>
                                        </p:tgtEl>
                                        <p:attrNameLst>
                                          <p:attrName>ppt_y</p:attrName>
                                        </p:attrNameLst>
                                      </p:cBhvr>
                                      <p:tavLst>
                                        <p:tav tm="0">
                                          <p:val>
                                            <p:strVal val="ppt_y"/>
                                          </p:val>
                                        </p:tav>
                                        <p:tav tm="100000">
                                          <p:val>
                                            <p:strVal val="ppt_y"/>
                                          </p:val>
                                        </p:tav>
                                      </p:tavLst>
                                    </p:anim>
                                    <p:set>
                                      <p:cBhvr>
                                        <p:cTn id="351" dur="1" fill="hold">
                                          <p:stCondLst>
                                            <p:cond delay="1999"/>
                                          </p:stCondLst>
                                        </p:cTn>
                                        <p:tgtEl>
                                          <p:spTgt spid="18"/>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19"/>
                                        </p:tgtEl>
                                        <p:attrNameLst>
                                          <p:attrName>ppt_x</p:attrName>
                                        </p:attrNameLst>
                                      </p:cBhvr>
                                      <p:tavLst>
                                        <p:tav tm="0">
                                          <p:val>
                                            <p:strVal val="ppt_x"/>
                                          </p:val>
                                        </p:tav>
                                        <p:tav tm="100000">
                                          <p:val>
                                            <p:strVal val="0-ppt_w/2"/>
                                          </p:val>
                                        </p:tav>
                                      </p:tavLst>
                                    </p:anim>
                                    <p:anim calcmode="lin" valueType="num">
                                      <p:cBhvr additive="base">
                                        <p:cTn id="354" dur="2000"/>
                                        <p:tgtEl>
                                          <p:spTgt spid="19"/>
                                        </p:tgtEl>
                                        <p:attrNameLst>
                                          <p:attrName>ppt_y</p:attrName>
                                        </p:attrNameLst>
                                      </p:cBhvr>
                                      <p:tavLst>
                                        <p:tav tm="0">
                                          <p:val>
                                            <p:strVal val="ppt_y"/>
                                          </p:val>
                                        </p:tav>
                                        <p:tav tm="100000">
                                          <p:val>
                                            <p:strVal val="ppt_y"/>
                                          </p:val>
                                        </p:tav>
                                      </p:tavLst>
                                    </p:anim>
                                    <p:set>
                                      <p:cBhvr>
                                        <p:cTn id="355" dur="1" fill="hold">
                                          <p:stCondLst>
                                            <p:cond delay="1999"/>
                                          </p:stCondLst>
                                        </p:cTn>
                                        <p:tgtEl>
                                          <p:spTgt spid="19"/>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20"/>
                                        </p:tgtEl>
                                        <p:attrNameLst>
                                          <p:attrName>ppt_x</p:attrName>
                                        </p:attrNameLst>
                                      </p:cBhvr>
                                      <p:tavLst>
                                        <p:tav tm="0">
                                          <p:val>
                                            <p:strVal val="ppt_x"/>
                                          </p:val>
                                        </p:tav>
                                        <p:tav tm="100000">
                                          <p:val>
                                            <p:strVal val="0-ppt_w/2"/>
                                          </p:val>
                                        </p:tav>
                                      </p:tavLst>
                                    </p:anim>
                                    <p:anim calcmode="lin" valueType="num">
                                      <p:cBhvr additive="base">
                                        <p:cTn id="358" dur="2000"/>
                                        <p:tgtEl>
                                          <p:spTgt spid="20"/>
                                        </p:tgtEl>
                                        <p:attrNameLst>
                                          <p:attrName>ppt_y</p:attrName>
                                        </p:attrNameLst>
                                      </p:cBhvr>
                                      <p:tavLst>
                                        <p:tav tm="0">
                                          <p:val>
                                            <p:strVal val="ppt_y"/>
                                          </p:val>
                                        </p:tav>
                                        <p:tav tm="100000">
                                          <p:val>
                                            <p:strVal val="ppt_y"/>
                                          </p:val>
                                        </p:tav>
                                      </p:tavLst>
                                    </p:anim>
                                    <p:set>
                                      <p:cBhvr>
                                        <p:cTn id="359" dur="1" fill="hold">
                                          <p:stCondLst>
                                            <p:cond delay="1999"/>
                                          </p:stCondLst>
                                        </p:cTn>
                                        <p:tgtEl>
                                          <p:spTgt spid="20"/>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21"/>
                                        </p:tgtEl>
                                        <p:attrNameLst>
                                          <p:attrName>ppt_x</p:attrName>
                                        </p:attrNameLst>
                                      </p:cBhvr>
                                      <p:tavLst>
                                        <p:tav tm="0">
                                          <p:val>
                                            <p:strVal val="ppt_x"/>
                                          </p:val>
                                        </p:tav>
                                        <p:tav tm="100000">
                                          <p:val>
                                            <p:strVal val="0-ppt_w/2"/>
                                          </p:val>
                                        </p:tav>
                                      </p:tavLst>
                                    </p:anim>
                                    <p:anim calcmode="lin" valueType="num">
                                      <p:cBhvr additive="base">
                                        <p:cTn id="362" dur="2000"/>
                                        <p:tgtEl>
                                          <p:spTgt spid="21"/>
                                        </p:tgtEl>
                                        <p:attrNameLst>
                                          <p:attrName>ppt_y</p:attrName>
                                        </p:attrNameLst>
                                      </p:cBhvr>
                                      <p:tavLst>
                                        <p:tav tm="0">
                                          <p:val>
                                            <p:strVal val="ppt_y"/>
                                          </p:val>
                                        </p:tav>
                                        <p:tav tm="100000">
                                          <p:val>
                                            <p:strVal val="ppt_y"/>
                                          </p:val>
                                        </p:tav>
                                      </p:tavLst>
                                    </p:anim>
                                    <p:set>
                                      <p:cBhvr>
                                        <p:cTn id="363" dur="1" fill="hold">
                                          <p:stCondLst>
                                            <p:cond delay="1999"/>
                                          </p:stCondLst>
                                        </p:cTn>
                                        <p:tgtEl>
                                          <p:spTgt spid="21"/>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22"/>
                                        </p:tgtEl>
                                        <p:attrNameLst>
                                          <p:attrName>ppt_x</p:attrName>
                                        </p:attrNameLst>
                                      </p:cBhvr>
                                      <p:tavLst>
                                        <p:tav tm="0">
                                          <p:val>
                                            <p:strVal val="ppt_x"/>
                                          </p:val>
                                        </p:tav>
                                        <p:tav tm="100000">
                                          <p:val>
                                            <p:strVal val="0-ppt_w/2"/>
                                          </p:val>
                                        </p:tav>
                                      </p:tavLst>
                                    </p:anim>
                                    <p:anim calcmode="lin" valueType="num">
                                      <p:cBhvr additive="base">
                                        <p:cTn id="366" dur="2000"/>
                                        <p:tgtEl>
                                          <p:spTgt spid="22"/>
                                        </p:tgtEl>
                                        <p:attrNameLst>
                                          <p:attrName>ppt_y</p:attrName>
                                        </p:attrNameLst>
                                      </p:cBhvr>
                                      <p:tavLst>
                                        <p:tav tm="0">
                                          <p:val>
                                            <p:strVal val="ppt_y"/>
                                          </p:val>
                                        </p:tav>
                                        <p:tav tm="100000">
                                          <p:val>
                                            <p:strVal val="ppt_y"/>
                                          </p:val>
                                        </p:tav>
                                      </p:tavLst>
                                    </p:anim>
                                    <p:set>
                                      <p:cBhvr>
                                        <p:cTn id="367" dur="1" fill="hold">
                                          <p:stCondLst>
                                            <p:cond delay="1999"/>
                                          </p:stCondLst>
                                        </p:cTn>
                                        <p:tgtEl>
                                          <p:spTgt spid="22"/>
                                        </p:tgtEl>
                                        <p:attrNameLst>
                                          <p:attrName>style.visibility</p:attrName>
                                        </p:attrNameLst>
                                      </p:cBhvr>
                                      <p:to>
                                        <p:strVal val="hidden"/>
                                      </p:to>
                                    </p:set>
                                  </p:childTnLst>
                                </p:cTn>
                              </p:par>
                              <p:par>
                                <p:cTn id="368" presetID="2" presetClass="exit" presetSubtype="8" fill="hold" grpId="2" nodeType="withEffect">
                                  <p:stCondLst>
                                    <p:cond delay="0"/>
                                  </p:stCondLst>
                                  <p:childTnLst>
                                    <p:anim calcmode="lin" valueType="num">
                                      <p:cBhvr additive="base">
                                        <p:cTn id="369" dur="2000"/>
                                        <p:tgtEl>
                                          <p:spTgt spid="23"/>
                                        </p:tgtEl>
                                        <p:attrNameLst>
                                          <p:attrName>ppt_x</p:attrName>
                                        </p:attrNameLst>
                                      </p:cBhvr>
                                      <p:tavLst>
                                        <p:tav tm="0">
                                          <p:val>
                                            <p:strVal val="ppt_x"/>
                                          </p:val>
                                        </p:tav>
                                        <p:tav tm="100000">
                                          <p:val>
                                            <p:strVal val="0-ppt_w/2"/>
                                          </p:val>
                                        </p:tav>
                                      </p:tavLst>
                                    </p:anim>
                                    <p:anim calcmode="lin" valueType="num">
                                      <p:cBhvr additive="base">
                                        <p:cTn id="370" dur="2000"/>
                                        <p:tgtEl>
                                          <p:spTgt spid="23"/>
                                        </p:tgtEl>
                                        <p:attrNameLst>
                                          <p:attrName>ppt_y</p:attrName>
                                        </p:attrNameLst>
                                      </p:cBhvr>
                                      <p:tavLst>
                                        <p:tav tm="0">
                                          <p:val>
                                            <p:strVal val="ppt_y"/>
                                          </p:val>
                                        </p:tav>
                                        <p:tav tm="100000">
                                          <p:val>
                                            <p:strVal val="ppt_y"/>
                                          </p:val>
                                        </p:tav>
                                      </p:tavLst>
                                    </p:anim>
                                    <p:set>
                                      <p:cBhvr>
                                        <p:cTn id="371" dur="1" fill="hold">
                                          <p:stCondLst>
                                            <p:cond delay="1999"/>
                                          </p:stCondLst>
                                        </p:cTn>
                                        <p:tgtEl>
                                          <p:spTgt spid="23"/>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4"/>
                                        </p:tgtEl>
                                        <p:attrNameLst>
                                          <p:attrName>ppt_x</p:attrName>
                                        </p:attrNameLst>
                                      </p:cBhvr>
                                      <p:tavLst>
                                        <p:tav tm="0">
                                          <p:val>
                                            <p:strVal val="ppt_x"/>
                                          </p:val>
                                        </p:tav>
                                        <p:tav tm="100000">
                                          <p:val>
                                            <p:strVal val="0-ppt_w/2"/>
                                          </p:val>
                                        </p:tav>
                                      </p:tavLst>
                                    </p:anim>
                                    <p:anim calcmode="lin" valueType="num">
                                      <p:cBhvr additive="base">
                                        <p:cTn id="374" dur="2000"/>
                                        <p:tgtEl>
                                          <p:spTgt spid="24"/>
                                        </p:tgtEl>
                                        <p:attrNameLst>
                                          <p:attrName>ppt_y</p:attrName>
                                        </p:attrNameLst>
                                      </p:cBhvr>
                                      <p:tavLst>
                                        <p:tav tm="0">
                                          <p:val>
                                            <p:strVal val="ppt_y"/>
                                          </p:val>
                                        </p:tav>
                                        <p:tav tm="100000">
                                          <p:val>
                                            <p:strVal val="ppt_y"/>
                                          </p:val>
                                        </p:tav>
                                      </p:tavLst>
                                    </p:anim>
                                    <p:set>
                                      <p:cBhvr>
                                        <p:cTn id="375" dur="1" fill="hold">
                                          <p:stCondLst>
                                            <p:cond delay="1999"/>
                                          </p:stCondLst>
                                        </p:cTn>
                                        <p:tgtEl>
                                          <p:spTgt spid="24"/>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25"/>
                                        </p:tgtEl>
                                        <p:attrNameLst>
                                          <p:attrName>ppt_x</p:attrName>
                                        </p:attrNameLst>
                                      </p:cBhvr>
                                      <p:tavLst>
                                        <p:tav tm="0">
                                          <p:val>
                                            <p:strVal val="ppt_x"/>
                                          </p:val>
                                        </p:tav>
                                        <p:tav tm="100000">
                                          <p:val>
                                            <p:strVal val="0-ppt_w/2"/>
                                          </p:val>
                                        </p:tav>
                                      </p:tavLst>
                                    </p:anim>
                                    <p:anim calcmode="lin" valueType="num">
                                      <p:cBhvr additive="base">
                                        <p:cTn id="378" dur="2000"/>
                                        <p:tgtEl>
                                          <p:spTgt spid="25"/>
                                        </p:tgtEl>
                                        <p:attrNameLst>
                                          <p:attrName>ppt_y</p:attrName>
                                        </p:attrNameLst>
                                      </p:cBhvr>
                                      <p:tavLst>
                                        <p:tav tm="0">
                                          <p:val>
                                            <p:strVal val="ppt_y"/>
                                          </p:val>
                                        </p:tav>
                                        <p:tav tm="100000">
                                          <p:val>
                                            <p:strVal val="ppt_y"/>
                                          </p:val>
                                        </p:tav>
                                      </p:tavLst>
                                    </p:anim>
                                    <p:set>
                                      <p:cBhvr>
                                        <p:cTn id="379" dur="1" fill="hold">
                                          <p:stCondLst>
                                            <p:cond delay="1999"/>
                                          </p:stCondLst>
                                        </p:cTn>
                                        <p:tgtEl>
                                          <p:spTgt spid="25"/>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26"/>
                                        </p:tgtEl>
                                        <p:attrNameLst>
                                          <p:attrName>ppt_x</p:attrName>
                                        </p:attrNameLst>
                                      </p:cBhvr>
                                      <p:tavLst>
                                        <p:tav tm="0">
                                          <p:val>
                                            <p:strVal val="ppt_x"/>
                                          </p:val>
                                        </p:tav>
                                        <p:tav tm="100000">
                                          <p:val>
                                            <p:strVal val="0-ppt_w/2"/>
                                          </p:val>
                                        </p:tav>
                                      </p:tavLst>
                                    </p:anim>
                                    <p:anim calcmode="lin" valueType="num">
                                      <p:cBhvr additive="base">
                                        <p:cTn id="382" dur="2000"/>
                                        <p:tgtEl>
                                          <p:spTgt spid="26"/>
                                        </p:tgtEl>
                                        <p:attrNameLst>
                                          <p:attrName>ppt_y</p:attrName>
                                        </p:attrNameLst>
                                      </p:cBhvr>
                                      <p:tavLst>
                                        <p:tav tm="0">
                                          <p:val>
                                            <p:strVal val="ppt_y"/>
                                          </p:val>
                                        </p:tav>
                                        <p:tav tm="100000">
                                          <p:val>
                                            <p:strVal val="ppt_y"/>
                                          </p:val>
                                        </p:tav>
                                      </p:tavLst>
                                    </p:anim>
                                    <p:set>
                                      <p:cBhvr>
                                        <p:cTn id="383" dur="1" fill="hold">
                                          <p:stCondLst>
                                            <p:cond delay="1999"/>
                                          </p:stCondLst>
                                        </p:cTn>
                                        <p:tgtEl>
                                          <p:spTgt spid="26"/>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27"/>
                                        </p:tgtEl>
                                        <p:attrNameLst>
                                          <p:attrName>ppt_x</p:attrName>
                                        </p:attrNameLst>
                                      </p:cBhvr>
                                      <p:tavLst>
                                        <p:tav tm="0">
                                          <p:val>
                                            <p:strVal val="ppt_x"/>
                                          </p:val>
                                        </p:tav>
                                        <p:tav tm="100000">
                                          <p:val>
                                            <p:strVal val="0-ppt_w/2"/>
                                          </p:val>
                                        </p:tav>
                                      </p:tavLst>
                                    </p:anim>
                                    <p:anim calcmode="lin" valueType="num">
                                      <p:cBhvr additive="base">
                                        <p:cTn id="386" dur="2000"/>
                                        <p:tgtEl>
                                          <p:spTgt spid="27"/>
                                        </p:tgtEl>
                                        <p:attrNameLst>
                                          <p:attrName>ppt_y</p:attrName>
                                        </p:attrNameLst>
                                      </p:cBhvr>
                                      <p:tavLst>
                                        <p:tav tm="0">
                                          <p:val>
                                            <p:strVal val="ppt_y"/>
                                          </p:val>
                                        </p:tav>
                                        <p:tav tm="100000">
                                          <p:val>
                                            <p:strVal val="ppt_y"/>
                                          </p:val>
                                        </p:tav>
                                      </p:tavLst>
                                    </p:anim>
                                    <p:set>
                                      <p:cBhvr>
                                        <p:cTn id="387" dur="1" fill="hold">
                                          <p:stCondLst>
                                            <p:cond delay="1999"/>
                                          </p:stCondLst>
                                        </p:cTn>
                                        <p:tgtEl>
                                          <p:spTgt spid="27"/>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28"/>
                                        </p:tgtEl>
                                        <p:attrNameLst>
                                          <p:attrName>ppt_x</p:attrName>
                                        </p:attrNameLst>
                                      </p:cBhvr>
                                      <p:tavLst>
                                        <p:tav tm="0">
                                          <p:val>
                                            <p:strVal val="ppt_x"/>
                                          </p:val>
                                        </p:tav>
                                        <p:tav tm="100000">
                                          <p:val>
                                            <p:strVal val="0-ppt_w/2"/>
                                          </p:val>
                                        </p:tav>
                                      </p:tavLst>
                                    </p:anim>
                                    <p:anim calcmode="lin" valueType="num">
                                      <p:cBhvr additive="base">
                                        <p:cTn id="390" dur="2000"/>
                                        <p:tgtEl>
                                          <p:spTgt spid="28"/>
                                        </p:tgtEl>
                                        <p:attrNameLst>
                                          <p:attrName>ppt_y</p:attrName>
                                        </p:attrNameLst>
                                      </p:cBhvr>
                                      <p:tavLst>
                                        <p:tav tm="0">
                                          <p:val>
                                            <p:strVal val="ppt_y"/>
                                          </p:val>
                                        </p:tav>
                                        <p:tav tm="100000">
                                          <p:val>
                                            <p:strVal val="ppt_y"/>
                                          </p:val>
                                        </p:tav>
                                      </p:tavLst>
                                    </p:anim>
                                    <p:set>
                                      <p:cBhvr>
                                        <p:cTn id="391" dur="1" fill="hold">
                                          <p:stCondLst>
                                            <p:cond delay="1999"/>
                                          </p:stCondLst>
                                        </p:cTn>
                                        <p:tgtEl>
                                          <p:spTgt spid="28"/>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29"/>
                                        </p:tgtEl>
                                        <p:attrNameLst>
                                          <p:attrName>ppt_x</p:attrName>
                                        </p:attrNameLst>
                                      </p:cBhvr>
                                      <p:tavLst>
                                        <p:tav tm="0">
                                          <p:val>
                                            <p:strVal val="ppt_x"/>
                                          </p:val>
                                        </p:tav>
                                        <p:tav tm="100000">
                                          <p:val>
                                            <p:strVal val="0-ppt_w/2"/>
                                          </p:val>
                                        </p:tav>
                                      </p:tavLst>
                                    </p:anim>
                                    <p:anim calcmode="lin" valueType="num">
                                      <p:cBhvr additive="base">
                                        <p:cTn id="394" dur="2000"/>
                                        <p:tgtEl>
                                          <p:spTgt spid="29"/>
                                        </p:tgtEl>
                                        <p:attrNameLst>
                                          <p:attrName>ppt_y</p:attrName>
                                        </p:attrNameLst>
                                      </p:cBhvr>
                                      <p:tavLst>
                                        <p:tav tm="0">
                                          <p:val>
                                            <p:strVal val="ppt_y"/>
                                          </p:val>
                                        </p:tav>
                                        <p:tav tm="100000">
                                          <p:val>
                                            <p:strVal val="ppt_y"/>
                                          </p:val>
                                        </p:tav>
                                      </p:tavLst>
                                    </p:anim>
                                    <p:set>
                                      <p:cBhvr>
                                        <p:cTn id="395" dur="1" fill="hold">
                                          <p:stCondLst>
                                            <p:cond delay="1999"/>
                                          </p:stCondLst>
                                        </p:cTn>
                                        <p:tgtEl>
                                          <p:spTgt spid="29"/>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30"/>
                                        </p:tgtEl>
                                        <p:attrNameLst>
                                          <p:attrName>ppt_x</p:attrName>
                                        </p:attrNameLst>
                                      </p:cBhvr>
                                      <p:tavLst>
                                        <p:tav tm="0">
                                          <p:val>
                                            <p:strVal val="ppt_x"/>
                                          </p:val>
                                        </p:tav>
                                        <p:tav tm="100000">
                                          <p:val>
                                            <p:strVal val="0-ppt_w/2"/>
                                          </p:val>
                                        </p:tav>
                                      </p:tavLst>
                                    </p:anim>
                                    <p:anim calcmode="lin" valueType="num">
                                      <p:cBhvr additive="base">
                                        <p:cTn id="398" dur="2000"/>
                                        <p:tgtEl>
                                          <p:spTgt spid="30"/>
                                        </p:tgtEl>
                                        <p:attrNameLst>
                                          <p:attrName>ppt_y</p:attrName>
                                        </p:attrNameLst>
                                      </p:cBhvr>
                                      <p:tavLst>
                                        <p:tav tm="0">
                                          <p:val>
                                            <p:strVal val="ppt_y"/>
                                          </p:val>
                                        </p:tav>
                                        <p:tav tm="100000">
                                          <p:val>
                                            <p:strVal val="ppt_y"/>
                                          </p:val>
                                        </p:tav>
                                      </p:tavLst>
                                    </p:anim>
                                    <p:set>
                                      <p:cBhvr>
                                        <p:cTn id="399" dur="1" fill="hold">
                                          <p:stCondLst>
                                            <p:cond delay="1999"/>
                                          </p:stCondLst>
                                        </p:cTn>
                                        <p:tgtEl>
                                          <p:spTgt spid="30"/>
                                        </p:tgtEl>
                                        <p:attrNameLst>
                                          <p:attrName>style.visibility</p:attrName>
                                        </p:attrNameLst>
                                      </p:cBhvr>
                                      <p:to>
                                        <p:strVal val="hidden"/>
                                      </p:to>
                                    </p:set>
                                  </p:childTnLst>
                                </p:cTn>
                              </p:par>
                              <p:par>
                                <p:cTn id="400" presetID="3" presetClass="exit" presetSubtype="5" fill="hold" grpId="3" nodeType="withEffect">
                                  <p:stCondLst>
                                    <p:cond delay="0"/>
                                  </p:stCondLst>
                                  <p:childTnLst>
                                    <p:animEffect transition="out" filter="blinds(vertical)">
                                      <p:cBhvr>
                                        <p:cTn id="401" dur="2000"/>
                                        <p:tgtEl>
                                          <p:spTgt spid="3"/>
                                        </p:tgtEl>
                                      </p:cBhvr>
                                    </p:animEffect>
                                    <p:set>
                                      <p:cBhvr>
                                        <p:cTn id="402" dur="1" fill="hold">
                                          <p:stCondLst>
                                            <p:cond delay="1999"/>
                                          </p:stCondLst>
                                        </p:cTn>
                                        <p:tgtEl>
                                          <p:spTgt spid="3"/>
                                        </p:tgtEl>
                                        <p:attrNameLst>
                                          <p:attrName>style.visibility</p:attrName>
                                        </p:attrNameLst>
                                      </p:cBhvr>
                                      <p:to>
                                        <p:strVal val="hidden"/>
                                      </p:to>
                                    </p:set>
                                  </p:childTnLst>
                                </p:cTn>
                              </p:par>
                              <p:par>
                                <p:cTn id="403" presetID="3" presetClass="exit" presetSubtype="5" fill="hold" grpId="3" nodeType="withEffect">
                                  <p:stCondLst>
                                    <p:cond delay="0"/>
                                  </p:stCondLst>
                                  <p:childTnLst>
                                    <p:animEffect transition="out" filter="blinds(vertical)">
                                      <p:cBhvr>
                                        <p:cTn id="404" dur="2000"/>
                                        <p:tgtEl>
                                          <p:spTgt spid="4"/>
                                        </p:tgtEl>
                                      </p:cBhvr>
                                    </p:animEffect>
                                    <p:set>
                                      <p:cBhvr>
                                        <p:cTn id="405" dur="1" fill="hold">
                                          <p:stCondLst>
                                            <p:cond delay="1999"/>
                                          </p:stCondLst>
                                        </p:cTn>
                                        <p:tgtEl>
                                          <p:spTgt spid="4"/>
                                        </p:tgtEl>
                                        <p:attrNameLst>
                                          <p:attrName>style.visibility</p:attrName>
                                        </p:attrNameLst>
                                      </p:cBhvr>
                                      <p:to>
                                        <p:strVal val="hidden"/>
                                      </p:to>
                                    </p:set>
                                  </p:childTnLst>
                                </p:cTn>
                              </p:par>
                              <p:par>
                                <p:cTn id="406" presetID="3" presetClass="exit" presetSubtype="5" fill="hold" grpId="3" nodeType="withEffect">
                                  <p:stCondLst>
                                    <p:cond delay="0"/>
                                  </p:stCondLst>
                                  <p:childTnLst>
                                    <p:animEffect transition="out" filter="blinds(vertical)">
                                      <p:cBhvr>
                                        <p:cTn id="407" dur="2000"/>
                                        <p:tgtEl>
                                          <p:spTgt spid="5"/>
                                        </p:tgtEl>
                                      </p:cBhvr>
                                    </p:animEffect>
                                    <p:set>
                                      <p:cBhvr>
                                        <p:cTn id="408" dur="1" fill="hold">
                                          <p:stCondLst>
                                            <p:cond delay="1999"/>
                                          </p:stCondLst>
                                        </p:cTn>
                                        <p:tgtEl>
                                          <p:spTgt spid="5"/>
                                        </p:tgtEl>
                                        <p:attrNameLst>
                                          <p:attrName>style.visibility</p:attrName>
                                        </p:attrNameLst>
                                      </p:cBhvr>
                                      <p:to>
                                        <p:strVal val="hidden"/>
                                      </p:to>
                                    </p:set>
                                  </p:childTnLst>
                                </p:cTn>
                              </p:par>
                              <p:par>
                                <p:cTn id="409" presetID="3" presetClass="exit" presetSubtype="5" fill="hold" grpId="3" nodeType="withEffect">
                                  <p:stCondLst>
                                    <p:cond delay="0"/>
                                  </p:stCondLst>
                                  <p:childTnLst>
                                    <p:animEffect transition="out" filter="blinds(vertical)">
                                      <p:cBhvr>
                                        <p:cTn id="410" dur="2000"/>
                                        <p:tgtEl>
                                          <p:spTgt spid="6"/>
                                        </p:tgtEl>
                                      </p:cBhvr>
                                    </p:animEffect>
                                    <p:set>
                                      <p:cBhvr>
                                        <p:cTn id="411" dur="1" fill="hold">
                                          <p:stCondLst>
                                            <p:cond delay="1999"/>
                                          </p:stCondLst>
                                        </p:cTn>
                                        <p:tgtEl>
                                          <p:spTgt spid="6"/>
                                        </p:tgtEl>
                                        <p:attrNameLst>
                                          <p:attrName>style.visibility</p:attrName>
                                        </p:attrNameLst>
                                      </p:cBhvr>
                                      <p:to>
                                        <p:strVal val="hidden"/>
                                      </p:to>
                                    </p:set>
                                  </p:childTnLst>
                                </p:cTn>
                              </p:par>
                              <p:par>
                                <p:cTn id="412" presetID="3" presetClass="exit" presetSubtype="5" fill="hold" grpId="3" nodeType="withEffect">
                                  <p:stCondLst>
                                    <p:cond delay="0"/>
                                  </p:stCondLst>
                                  <p:childTnLst>
                                    <p:animEffect transition="out" filter="blinds(vertical)">
                                      <p:cBhvr>
                                        <p:cTn id="413" dur="2000"/>
                                        <p:tgtEl>
                                          <p:spTgt spid="7"/>
                                        </p:tgtEl>
                                      </p:cBhvr>
                                    </p:animEffect>
                                    <p:set>
                                      <p:cBhvr>
                                        <p:cTn id="414" dur="1" fill="hold">
                                          <p:stCondLst>
                                            <p:cond delay="1999"/>
                                          </p:stCondLst>
                                        </p:cTn>
                                        <p:tgtEl>
                                          <p:spTgt spid="7"/>
                                        </p:tgtEl>
                                        <p:attrNameLst>
                                          <p:attrName>style.visibility</p:attrName>
                                        </p:attrNameLst>
                                      </p:cBhvr>
                                      <p:to>
                                        <p:strVal val="hidden"/>
                                      </p:to>
                                    </p:set>
                                  </p:childTnLst>
                                </p:cTn>
                              </p:par>
                              <p:par>
                                <p:cTn id="415" presetID="3" presetClass="exit" presetSubtype="5" fill="hold" grpId="3" nodeType="withEffect">
                                  <p:stCondLst>
                                    <p:cond delay="0"/>
                                  </p:stCondLst>
                                  <p:childTnLst>
                                    <p:animEffect transition="out" filter="blinds(vertical)">
                                      <p:cBhvr>
                                        <p:cTn id="416" dur="2000"/>
                                        <p:tgtEl>
                                          <p:spTgt spid="8"/>
                                        </p:tgtEl>
                                      </p:cBhvr>
                                    </p:animEffect>
                                    <p:set>
                                      <p:cBhvr>
                                        <p:cTn id="417" dur="1" fill="hold">
                                          <p:stCondLst>
                                            <p:cond delay="1999"/>
                                          </p:stCondLst>
                                        </p:cTn>
                                        <p:tgtEl>
                                          <p:spTgt spid="8"/>
                                        </p:tgtEl>
                                        <p:attrNameLst>
                                          <p:attrName>style.visibility</p:attrName>
                                        </p:attrNameLst>
                                      </p:cBhvr>
                                      <p:to>
                                        <p:strVal val="hidden"/>
                                      </p:to>
                                    </p:set>
                                  </p:childTnLst>
                                </p:cTn>
                              </p:par>
                              <p:par>
                                <p:cTn id="418" presetID="3" presetClass="exit" presetSubtype="5" fill="hold" grpId="3" nodeType="withEffect">
                                  <p:stCondLst>
                                    <p:cond delay="0"/>
                                  </p:stCondLst>
                                  <p:childTnLst>
                                    <p:animEffect transition="out" filter="blinds(vertical)">
                                      <p:cBhvr>
                                        <p:cTn id="419" dur="2000"/>
                                        <p:tgtEl>
                                          <p:spTgt spid="9"/>
                                        </p:tgtEl>
                                      </p:cBhvr>
                                    </p:animEffect>
                                    <p:set>
                                      <p:cBhvr>
                                        <p:cTn id="420" dur="1" fill="hold">
                                          <p:stCondLst>
                                            <p:cond delay="1999"/>
                                          </p:stCondLst>
                                        </p:cTn>
                                        <p:tgtEl>
                                          <p:spTgt spid="9"/>
                                        </p:tgtEl>
                                        <p:attrNameLst>
                                          <p:attrName>style.visibility</p:attrName>
                                        </p:attrNameLst>
                                      </p:cBhvr>
                                      <p:to>
                                        <p:strVal val="hidden"/>
                                      </p:to>
                                    </p:set>
                                  </p:childTnLst>
                                </p:cTn>
                              </p:par>
                              <p:par>
                                <p:cTn id="421" presetID="3" presetClass="exit" presetSubtype="5" fill="hold" grpId="3" nodeType="withEffect">
                                  <p:stCondLst>
                                    <p:cond delay="0"/>
                                  </p:stCondLst>
                                  <p:childTnLst>
                                    <p:animEffect transition="out" filter="blinds(vertical)">
                                      <p:cBhvr>
                                        <p:cTn id="422" dur="2000"/>
                                        <p:tgtEl>
                                          <p:spTgt spid="10"/>
                                        </p:tgtEl>
                                      </p:cBhvr>
                                    </p:animEffect>
                                    <p:set>
                                      <p:cBhvr>
                                        <p:cTn id="423" dur="1" fill="hold">
                                          <p:stCondLst>
                                            <p:cond delay="1999"/>
                                          </p:stCondLst>
                                        </p:cTn>
                                        <p:tgtEl>
                                          <p:spTgt spid="10"/>
                                        </p:tgtEl>
                                        <p:attrNameLst>
                                          <p:attrName>style.visibility</p:attrName>
                                        </p:attrNameLst>
                                      </p:cBhvr>
                                      <p:to>
                                        <p:strVal val="hidden"/>
                                      </p:to>
                                    </p:set>
                                  </p:childTnLst>
                                </p:cTn>
                              </p:par>
                              <p:par>
                                <p:cTn id="424" presetID="3" presetClass="exit" presetSubtype="5" fill="hold" grpId="3" nodeType="withEffect">
                                  <p:stCondLst>
                                    <p:cond delay="0"/>
                                  </p:stCondLst>
                                  <p:childTnLst>
                                    <p:animEffect transition="out" filter="blinds(vertical)">
                                      <p:cBhvr>
                                        <p:cTn id="425" dur="2000"/>
                                        <p:tgtEl>
                                          <p:spTgt spid="11"/>
                                        </p:tgtEl>
                                      </p:cBhvr>
                                    </p:animEffect>
                                    <p:set>
                                      <p:cBhvr>
                                        <p:cTn id="426" dur="1" fill="hold">
                                          <p:stCondLst>
                                            <p:cond delay="1999"/>
                                          </p:stCondLst>
                                        </p:cTn>
                                        <p:tgtEl>
                                          <p:spTgt spid="11"/>
                                        </p:tgtEl>
                                        <p:attrNameLst>
                                          <p:attrName>style.visibility</p:attrName>
                                        </p:attrNameLst>
                                      </p:cBhvr>
                                      <p:to>
                                        <p:strVal val="hidden"/>
                                      </p:to>
                                    </p:set>
                                  </p:childTnLst>
                                </p:cTn>
                              </p:par>
                              <p:par>
                                <p:cTn id="427" presetID="3" presetClass="exit" presetSubtype="5" fill="hold" grpId="3" nodeType="withEffect">
                                  <p:stCondLst>
                                    <p:cond delay="0"/>
                                  </p:stCondLst>
                                  <p:childTnLst>
                                    <p:animEffect transition="out" filter="blinds(vertical)">
                                      <p:cBhvr>
                                        <p:cTn id="428" dur="2000"/>
                                        <p:tgtEl>
                                          <p:spTgt spid="12"/>
                                        </p:tgtEl>
                                      </p:cBhvr>
                                    </p:animEffect>
                                    <p:set>
                                      <p:cBhvr>
                                        <p:cTn id="429" dur="1" fill="hold">
                                          <p:stCondLst>
                                            <p:cond delay="1999"/>
                                          </p:stCondLst>
                                        </p:cTn>
                                        <p:tgtEl>
                                          <p:spTgt spid="12"/>
                                        </p:tgtEl>
                                        <p:attrNameLst>
                                          <p:attrName>style.visibility</p:attrName>
                                        </p:attrNameLst>
                                      </p:cBhvr>
                                      <p:to>
                                        <p:strVal val="hidden"/>
                                      </p:to>
                                    </p:set>
                                  </p:childTnLst>
                                </p:cTn>
                              </p:par>
                              <p:par>
                                <p:cTn id="430" presetID="3" presetClass="exit" presetSubtype="5" fill="hold" grpId="3" nodeType="withEffect">
                                  <p:stCondLst>
                                    <p:cond delay="0"/>
                                  </p:stCondLst>
                                  <p:childTnLst>
                                    <p:animEffect transition="out" filter="blinds(vertical)">
                                      <p:cBhvr>
                                        <p:cTn id="431" dur="2000"/>
                                        <p:tgtEl>
                                          <p:spTgt spid="13"/>
                                        </p:tgtEl>
                                      </p:cBhvr>
                                    </p:animEffect>
                                    <p:set>
                                      <p:cBhvr>
                                        <p:cTn id="432" dur="1" fill="hold">
                                          <p:stCondLst>
                                            <p:cond delay="1999"/>
                                          </p:stCondLst>
                                        </p:cTn>
                                        <p:tgtEl>
                                          <p:spTgt spid="13"/>
                                        </p:tgtEl>
                                        <p:attrNameLst>
                                          <p:attrName>style.visibility</p:attrName>
                                        </p:attrNameLst>
                                      </p:cBhvr>
                                      <p:to>
                                        <p:strVal val="hidden"/>
                                      </p:to>
                                    </p:set>
                                  </p:childTnLst>
                                </p:cTn>
                              </p:par>
                              <p:par>
                                <p:cTn id="433" presetID="3" presetClass="exit" presetSubtype="5" fill="hold" grpId="3" nodeType="withEffect">
                                  <p:stCondLst>
                                    <p:cond delay="0"/>
                                  </p:stCondLst>
                                  <p:childTnLst>
                                    <p:animEffect transition="out" filter="blinds(vertical)">
                                      <p:cBhvr>
                                        <p:cTn id="434" dur="2000"/>
                                        <p:tgtEl>
                                          <p:spTgt spid="14"/>
                                        </p:tgtEl>
                                      </p:cBhvr>
                                    </p:animEffect>
                                    <p:set>
                                      <p:cBhvr>
                                        <p:cTn id="435" dur="1" fill="hold">
                                          <p:stCondLst>
                                            <p:cond delay="1999"/>
                                          </p:stCondLst>
                                        </p:cTn>
                                        <p:tgtEl>
                                          <p:spTgt spid="14"/>
                                        </p:tgtEl>
                                        <p:attrNameLst>
                                          <p:attrName>style.visibility</p:attrName>
                                        </p:attrNameLst>
                                      </p:cBhvr>
                                      <p:to>
                                        <p:strVal val="hidden"/>
                                      </p:to>
                                    </p:set>
                                  </p:childTnLst>
                                </p:cTn>
                              </p:par>
                              <p:par>
                                <p:cTn id="436" presetID="3" presetClass="exit" presetSubtype="5" fill="hold" grpId="3" nodeType="withEffect">
                                  <p:stCondLst>
                                    <p:cond delay="0"/>
                                  </p:stCondLst>
                                  <p:childTnLst>
                                    <p:animEffect transition="out" filter="blinds(vertical)">
                                      <p:cBhvr>
                                        <p:cTn id="437" dur="2000"/>
                                        <p:tgtEl>
                                          <p:spTgt spid="15"/>
                                        </p:tgtEl>
                                      </p:cBhvr>
                                    </p:animEffect>
                                    <p:set>
                                      <p:cBhvr>
                                        <p:cTn id="438" dur="1" fill="hold">
                                          <p:stCondLst>
                                            <p:cond delay="1999"/>
                                          </p:stCondLst>
                                        </p:cTn>
                                        <p:tgtEl>
                                          <p:spTgt spid="15"/>
                                        </p:tgtEl>
                                        <p:attrNameLst>
                                          <p:attrName>style.visibility</p:attrName>
                                        </p:attrNameLst>
                                      </p:cBhvr>
                                      <p:to>
                                        <p:strVal val="hidden"/>
                                      </p:to>
                                    </p:set>
                                  </p:childTnLst>
                                </p:cTn>
                              </p:par>
                              <p:par>
                                <p:cTn id="439" presetID="3" presetClass="exit" presetSubtype="5" fill="hold" grpId="3" nodeType="withEffect">
                                  <p:stCondLst>
                                    <p:cond delay="0"/>
                                  </p:stCondLst>
                                  <p:childTnLst>
                                    <p:animEffect transition="out" filter="blinds(vertical)">
                                      <p:cBhvr>
                                        <p:cTn id="440" dur="2000"/>
                                        <p:tgtEl>
                                          <p:spTgt spid="16"/>
                                        </p:tgtEl>
                                      </p:cBhvr>
                                    </p:animEffect>
                                    <p:set>
                                      <p:cBhvr>
                                        <p:cTn id="441" dur="1" fill="hold">
                                          <p:stCondLst>
                                            <p:cond delay="1999"/>
                                          </p:stCondLst>
                                        </p:cTn>
                                        <p:tgtEl>
                                          <p:spTgt spid="16"/>
                                        </p:tgtEl>
                                        <p:attrNameLst>
                                          <p:attrName>style.visibility</p:attrName>
                                        </p:attrNameLst>
                                      </p:cBhvr>
                                      <p:to>
                                        <p:strVal val="hidden"/>
                                      </p:to>
                                    </p:set>
                                  </p:childTnLst>
                                </p:cTn>
                              </p:par>
                              <p:par>
                                <p:cTn id="442" presetID="3" presetClass="exit" presetSubtype="5" fill="hold" grpId="3" nodeType="withEffect">
                                  <p:stCondLst>
                                    <p:cond delay="0"/>
                                  </p:stCondLst>
                                  <p:childTnLst>
                                    <p:animEffect transition="out" filter="blinds(vertical)">
                                      <p:cBhvr>
                                        <p:cTn id="443" dur="2000"/>
                                        <p:tgtEl>
                                          <p:spTgt spid="17"/>
                                        </p:tgtEl>
                                      </p:cBhvr>
                                    </p:animEffect>
                                    <p:set>
                                      <p:cBhvr>
                                        <p:cTn id="444" dur="1" fill="hold">
                                          <p:stCondLst>
                                            <p:cond delay="1999"/>
                                          </p:stCondLst>
                                        </p:cTn>
                                        <p:tgtEl>
                                          <p:spTgt spid="17"/>
                                        </p:tgtEl>
                                        <p:attrNameLst>
                                          <p:attrName>style.visibility</p:attrName>
                                        </p:attrNameLst>
                                      </p:cBhvr>
                                      <p:to>
                                        <p:strVal val="hidden"/>
                                      </p:to>
                                    </p:set>
                                  </p:childTnLst>
                                </p:cTn>
                              </p:par>
                              <p:par>
                                <p:cTn id="445" presetID="3" presetClass="exit" presetSubtype="5" fill="hold" grpId="3" nodeType="withEffect">
                                  <p:stCondLst>
                                    <p:cond delay="0"/>
                                  </p:stCondLst>
                                  <p:childTnLst>
                                    <p:animEffect transition="out" filter="blinds(vertical)">
                                      <p:cBhvr>
                                        <p:cTn id="446" dur="2000"/>
                                        <p:tgtEl>
                                          <p:spTgt spid="18"/>
                                        </p:tgtEl>
                                      </p:cBhvr>
                                    </p:animEffect>
                                    <p:set>
                                      <p:cBhvr>
                                        <p:cTn id="447" dur="1" fill="hold">
                                          <p:stCondLst>
                                            <p:cond delay="1999"/>
                                          </p:stCondLst>
                                        </p:cTn>
                                        <p:tgtEl>
                                          <p:spTgt spid="18"/>
                                        </p:tgtEl>
                                        <p:attrNameLst>
                                          <p:attrName>style.visibility</p:attrName>
                                        </p:attrNameLst>
                                      </p:cBhvr>
                                      <p:to>
                                        <p:strVal val="hidden"/>
                                      </p:to>
                                    </p:set>
                                  </p:childTnLst>
                                </p:cTn>
                              </p:par>
                              <p:par>
                                <p:cTn id="448" presetID="3" presetClass="exit" presetSubtype="5" fill="hold" grpId="3" nodeType="withEffect">
                                  <p:stCondLst>
                                    <p:cond delay="0"/>
                                  </p:stCondLst>
                                  <p:childTnLst>
                                    <p:animEffect transition="out" filter="blinds(vertical)">
                                      <p:cBhvr>
                                        <p:cTn id="449" dur="2000"/>
                                        <p:tgtEl>
                                          <p:spTgt spid="19"/>
                                        </p:tgtEl>
                                      </p:cBhvr>
                                    </p:animEffect>
                                    <p:set>
                                      <p:cBhvr>
                                        <p:cTn id="450" dur="1" fill="hold">
                                          <p:stCondLst>
                                            <p:cond delay="1999"/>
                                          </p:stCondLst>
                                        </p:cTn>
                                        <p:tgtEl>
                                          <p:spTgt spid="19"/>
                                        </p:tgtEl>
                                        <p:attrNameLst>
                                          <p:attrName>style.visibility</p:attrName>
                                        </p:attrNameLst>
                                      </p:cBhvr>
                                      <p:to>
                                        <p:strVal val="hidden"/>
                                      </p:to>
                                    </p:set>
                                  </p:childTnLst>
                                </p:cTn>
                              </p:par>
                              <p:par>
                                <p:cTn id="451" presetID="3" presetClass="exit" presetSubtype="5" fill="hold" grpId="3" nodeType="withEffect">
                                  <p:stCondLst>
                                    <p:cond delay="0"/>
                                  </p:stCondLst>
                                  <p:childTnLst>
                                    <p:animEffect transition="out" filter="blinds(vertical)">
                                      <p:cBhvr>
                                        <p:cTn id="452" dur="2000"/>
                                        <p:tgtEl>
                                          <p:spTgt spid="20"/>
                                        </p:tgtEl>
                                      </p:cBhvr>
                                    </p:animEffect>
                                    <p:set>
                                      <p:cBhvr>
                                        <p:cTn id="453" dur="1" fill="hold">
                                          <p:stCondLst>
                                            <p:cond delay="1999"/>
                                          </p:stCondLst>
                                        </p:cTn>
                                        <p:tgtEl>
                                          <p:spTgt spid="20"/>
                                        </p:tgtEl>
                                        <p:attrNameLst>
                                          <p:attrName>style.visibility</p:attrName>
                                        </p:attrNameLst>
                                      </p:cBhvr>
                                      <p:to>
                                        <p:strVal val="hidden"/>
                                      </p:to>
                                    </p:set>
                                  </p:childTnLst>
                                </p:cTn>
                              </p:par>
                              <p:par>
                                <p:cTn id="454" presetID="3" presetClass="exit" presetSubtype="5" fill="hold" grpId="3" nodeType="withEffect">
                                  <p:stCondLst>
                                    <p:cond delay="0"/>
                                  </p:stCondLst>
                                  <p:childTnLst>
                                    <p:animEffect transition="out" filter="blinds(vertical)">
                                      <p:cBhvr>
                                        <p:cTn id="455" dur="2000"/>
                                        <p:tgtEl>
                                          <p:spTgt spid="21"/>
                                        </p:tgtEl>
                                      </p:cBhvr>
                                    </p:animEffect>
                                    <p:set>
                                      <p:cBhvr>
                                        <p:cTn id="456" dur="1" fill="hold">
                                          <p:stCondLst>
                                            <p:cond delay="1999"/>
                                          </p:stCondLst>
                                        </p:cTn>
                                        <p:tgtEl>
                                          <p:spTgt spid="21"/>
                                        </p:tgtEl>
                                        <p:attrNameLst>
                                          <p:attrName>style.visibility</p:attrName>
                                        </p:attrNameLst>
                                      </p:cBhvr>
                                      <p:to>
                                        <p:strVal val="hidden"/>
                                      </p:to>
                                    </p:set>
                                  </p:childTnLst>
                                </p:cTn>
                              </p:par>
                              <p:par>
                                <p:cTn id="457" presetID="3" presetClass="exit" presetSubtype="5" fill="hold" grpId="3" nodeType="withEffect">
                                  <p:stCondLst>
                                    <p:cond delay="0"/>
                                  </p:stCondLst>
                                  <p:childTnLst>
                                    <p:animEffect transition="out" filter="blinds(vertical)">
                                      <p:cBhvr>
                                        <p:cTn id="458" dur="2000"/>
                                        <p:tgtEl>
                                          <p:spTgt spid="22"/>
                                        </p:tgtEl>
                                      </p:cBhvr>
                                    </p:animEffect>
                                    <p:set>
                                      <p:cBhvr>
                                        <p:cTn id="459" dur="1" fill="hold">
                                          <p:stCondLst>
                                            <p:cond delay="1999"/>
                                          </p:stCondLst>
                                        </p:cTn>
                                        <p:tgtEl>
                                          <p:spTgt spid="22"/>
                                        </p:tgtEl>
                                        <p:attrNameLst>
                                          <p:attrName>style.visibility</p:attrName>
                                        </p:attrNameLst>
                                      </p:cBhvr>
                                      <p:to>
                                        <p:strVal val="hidden"/>
                                      </p:to>
                                    </p:set>
                                  </p:childTnLst>
                                </p:cTn>
                              </p:par>
                              <p:par>
                                <p:cTn id="460" presetID="3" presetClass="exit" presetSubtype="5" fill="hold" grpId="3" nodeType="withEffect">
                                  <p:stCondLst>
                                    <p:cond delay="0"/>
                                  </p:stCondLst>
                                  <p:childTnLst>
                                    <p:animEffect transition="out" filter="blinds(vertical)">
                                      <p:cBhvr>
                                        <p:cTn id="461" dur="2000"/>
                                        <p:tgtEl>
                                          <p:spTgt spid="23"/>
                                        </p:tgtEl>
                                      </p:cBhvr>
                                    </p:animEffect>
                                    <p:set>
                                      <p:cBhvr>
                                        <p:cTn id="462" dur="1" fill="hold">
                                          <p:stCondLst>
                                            <p:cond delay="1999"/>
                                          </p:stCondLst>
                                        </p:cTn>
                                        <p:tgtEl>
                                          <p:spTgt spid="23"/>
                                        </p:tgtEl>
                                        <p:attrNameLst>
                                          <p:attrName>style.visibility</p:attrName>
                                        </p:attrNameLst>
                                      </p:cBhvr>
                                      <p:to>
                                        <p:strVal val="hidden"/>
                                      </p:to>
                                    </p:set>
                                  </p:childTnLst>
                                </p:cTn>
                              </p:par>
                              <p:par>
                                <p:cTn id="463" presetID="3" presetClass="exit" presetSubtype="5" fill="hold" grpId="3" nodeType="withEffect">
                                  <p:stCondLst>
                                    <p:cond delay="0"/>
                                  </p:stCondLst>
                                  <p:childTnLst>
                                    <p:animEffect transition="out" filter="blinds(vertical)">
                                      <p:cBhvr>
                                        <p:cTn id="464" dur="2000"/>
                                        <p:tgtEl>
                                          <p:spTgt spid="24"/>
                                        </p:tgtEl>
                                      </p:cBhvr>
                                    </p:animEffect>
                                    <p:set>
                                      <p:cBhvr>
                                        <p:cTn id="465" dur="1" fill="hold">
                                          <p:stCondLst>
                                            <p:cond delay="1999"/>
                                          </p:stCondLst>
                                        </p:cTn>
                                        <p:tgtEl>
                                          <p:spTgt spid="24"/>
                                        </p:tgtEl>
                                        <p:attrNameLst>
                                          <p:attrName>style.visibility</p:attrName>
                                        </p:attrNameLst>
                                      </p:cBhvr>
                                      <p:to>
                                        <p:strVal val="hidden"/>
                                      </p:to>
                                    </p:set>
                                  </p:childTnLst>
                                </p:cTn>
                              </p:par>
                              <p:par>
                                <p:cTn id="466" presetID="3" presetClass="exit" presetSubtype="5" fill="hold" grpId="3" nodeType="withEffect">
                                  <p:stCondLst>
                                    <p:cond delay="0"/>
                                  </p:stCondLst>
                                  <p:childTnLst>
                                    <p:animEffect transition="out" filter="blinds(vertical)">
                                      <p:cBhvr>
                                        <p:cTn id="467" dur="2000"/>
                                        <p:tgtEl>
                                          <p:spTgt spid="25"/>
                                        </p:tgtEl>
                                      </p:cBhvr>
                                    </p:animEffect>
                                    <p:set>
                                      <p:cBhvr>
                                        <p:cTn id="468" dur="1" fill="hold">
                                          <p:stCondLst>
                                            <p:cond delay="1999"/>
                                          </p:stCondLst>
                                        </p:cTn>
                                        <p:tgtEl>
                                          <p:spTgt spid="25"/>
                                        </p:tgtEl>
                                        <p:attrNameLst>
                                          <p:attrName>style.visibility</p:attrName>
                                        </p:attrNameLst>
                                      </p:cBhvr>
                                      <p:to>
                                        <p:strVal val="hidden"/>
                                      </p:to>
                                    </p:set>
                                  </p:childTnLst>
                                </p:cTn>
                              </p:par>
                              <p:par>
                                <p:cTn id="469" presetID="3" presetClass="exit" presetSubtype="5" fill="hold" grpId="3" nodeType="withEffect">
                                  <p:stCondLst>
                                    <p:cond delay="0"/>
                                  </p:stCondLst>
                                  <p:childTnLst>
                                    <p:animEffect transition="out" filter="blinds(vertical)">
                                      <p:cBhvr>
                                        <p:cTn id="470" dur="2000"/>
                                        <p:tgtEl>
                                          <p:spTgt spid="26"/>
                                        </p:tgtEl>
                                      </p:cBhvr>
                                    </p:animEffect>
                                    <p:set>
                                      <p:cBhvr>
                                        <p:cTn id="471" dur="1" fill="hold">
                                          <p:stCondLst>
                                            <p:cond delay="1999"/>
                                          </p:stCondLst>
                                        </p:cTn>
                                        <p:tgtEl>
                                          <p:spTgt spid="26"/>
                                        </p:tgtEl>
                                        <p:attrNameLst>
                                          <p:attrName>style.visibility</p:attrName>
                                        </p:attrNameLst>
                                      </p:cBhvr>
                                      <p:to>
                                        <p:strVal val="hidden"/>
                                      </p:to>
                                    </p:set>
                                  </p:childTnLst>
                                </p:cTn>
                              </p:par>
                              <p:par>
                                <p:cTn id="472" presetID="3" presetClass="exit" presetSubtype="5" fill="hold" grpId="3" nodeType="withEffect">
                                  <p:stCondLst>
                                    <p:cond delay="0"/>
                                  </p:stCondLst>
                                  <p:childTnLst>
                                    <p:animEffect transition="out" filter="blinds(vertical)">
                                      <p:cBhvr>
                                        <p:cTn id="473" dur="2000"/>
                                        <p:tgtEl>
                                          <p:spTgt spid="27"/>
                                        </p:tgtEl>
                                      </p:cBhvr>
                                    </p:animEffect>
                                    <p:set>
                                      <p:cBhvr>
                                        <p:cTn id="474" dur="1" fill="hold">
                                          <p:stCondLst>
                                            <p:cond delay="1999"/>
                                          </p:stCondLst>
                                        </p:cTn>
                                        <p:tgtEl>
                                          <p:spTgt spid="27"/>
                                        </p:tgtEl>
                                        <p:attrNameLst>
                                          <p:attrName>style.visibility</p:attrName>
                                        </p:attrNameLst>
                                      </p:cBhvr>
                                      <p:to>
                                        <p:strVal val="hidden"/>
                                      </p:to>
                                    </p:set>
                                  </p:childTnLst>
                                </p:cTn>
                              </p:par>
                              <p:par>
                                <p:cTn id="475" presetID="3" presetClass="exit" presetSubtype="5" fill="hold" grpId="3" nodeType="withEffect">
                                  <p:stCondLst>
                                    <p:cond delay="0"/>
                                  </p:stCondLst>
                                  <p:childTnLst>
                                    <p:animEffect transition="out" filter="blinds(vertical)">
                                      <p:cBhvr>
                                        <p:cTn id="476" dur="2000"/>
                                        <p:tgtEl>
                                          <p:spTgt spid="28"/>
                                        </p:tgtEl>
                                      </p:cBhvr>
                                    </p:animEffect>
                                    <p:set>
                                      <p:cBhvr>
                                        <p:cTn id="477" dur="1" fill="hold">
                                          <p:stCondLst>
                                            <p:cond delay="1999"/>
                                          </p:stCondLst>
                                        </p:cTn>
                                        <p:tgtEl>
                                          <p:spTgt spid="28"/>
                                        </p:tgtEl>
                                        <p:attrNameLst>
                                          <p:attrName>style.visibility</p:attrName>
                                        </p:attrNameLst>
                                      </p:cBhvr>
                                      <p:to>
                                        <p:strVal val="hidden"/>
                                      </p:to>
                                    </p:set>
                                  </p:childTnLst>
                                </p:cTn>
                              </p:par>
                              <p:par>
                                <p:cTn id="478" presetID="3" presetClass="exit" presetSubtype="5" fill="hold" grpId="3" nodeType="withEffect">
                                  <p:stCondLst>
                                    <p:cond delay="0"/>
                                  </p:stCondLst>
                                  <p:childTnLst>
                                    <p:animEffect transition="out" filter="blinds(vertical)">
                                      <p:cBhvr>
                                        <p:cTn id="479" dur="2000"/>
                                        <p:tgtEl>
                                          <p:spTgt spid="29"/>
                                        </p:tgtEl>
                                      </p:cBhvr>
                                    </p:animEffect>
                                    <p:set>
                                      <p:cBhvr>
                                        <p:cTn id="480" dur="1" fill="hold">
                                          <p:stCondLst>
                                            <p:cond delay="1999"/>
                                          </p:stCondLst>
                                        </p:cTn>
                                        <p:tgtEl>
                                          <p:spTgt spid="29"/>
                                        </p:tgtEl>
                                        <p:attrNameLst>
                                          <p:attrName>style.visibility</p:attrName>
                                        </p:attrNameLst>
                                      </p:cBhvr>
                                      <p:to>
                                        <p:strVal val="hidden"/>
                                      </p:to>
                                    </p:set>
                                  </p:childTnLst>
                                </p:cTn>
                              </p:par>
                              <p:par>
                                <p:cTn id="481" presetID="3" presetClass="exit" presetSubtype="5" fill="hold" grpId="3" nodeType="withEffect">
                                  <p:stCondLst>
                                    <p:cond delay="0"/>
                                  </p:stCondLst>
                                  <p:childTnLst>
                                    <p:animEffect transition="out" filter="blinds(vertical)">
                                      <p:cBhvr>
                                        <p:cTn id="482" dur="2000"/>
                                        <p:tgtEl>
                                          <p:spTgt spid="30"/>
                                        </p:tgtEl>
                                      </p:cBhvr>
                                    </p:animEffect>
                                    <p:set>
                                      <p:cBhvr>
                                        <p:cTn id="483" dur="1" fill="hold">
                                          <p:stCondLst>
                                            <p:cond delay="1999"/>
                                          </p:stCondLst>
                                        </p:cTn>
                                        <p:tgtEl>
                                          <p:spTgt spid="30"/>
                                        </p:tgtEl>
                                        <p:attrNameLst>
                                          <p:attrName>style.visibility</p:attrName>
                                        </p:attrNameLst>
                                      </p:cBhvr>
                                      <p:to>
                                        <p:strVal val="hidden"/>
                                      </p:to>
                                    </p:set>
                                  </p:childTnLst>
                                </p:cTn>
                              </p:par>
                              <p:par>
                                <p:cTn id="484" presetID="3" presetClass="exit" presetSubtype="10" fill="hold" grpId="5" nodeType="withEffect">
                                  <p:stCondLst>
                                    <p:cond delay="0"/>
                                  </p:stCondLst>
                                  <p:childTnLst>
                                    <p:animEffect transition="out" filter="blinds(horizontal)">
                                      <p:cBhvr>
                                        <p:cTn id="485" dur="2000"/>
                                        <p:tgtEl>
                                          <p:spTgt spid="3"/>
                                        </p:tgtEl>
                                      </p:cBhvr>
                                    </p:animEffect>
                                    <p:set>
                                      <p:cBhvr>
                                        <p:cTn id="486" dur="1" fill="hold">
                                          <p:stCondLst>
                                            <p:cond delay="1999"/>
                                          </p:stCondLst>
                                        </p:cTn>
                                        <p:tgtEl>
                                          <p:spTgt spid="3"/>
                                        </p:tgtEl>
                                        <p:attrNameLst>
                                          <p:attrName>style.visibility</p:attrName>
                                        </p:attrNameLst>
                                      </p:cBhvr>
                                      <p:to>
                                        <p:strVal val="hidden"/>
                                      </p:to>
                                    </p:set>
                                  </p:childTnLst>
                                </p:cTn>
                              </p:par>
                              <p:par>
                                <p:cTn id="487" presetID="3" presetClass="exit" presetSubtype="10" fill="hold" grpId="5" nodeType="withEffect">
                                  <p:stCondLst>
                                    <p:cond delay="0"/>
                                  </p:stCondLst>
                                  <p:childTnLst>
                                    <p:animEffect transition="out" filter="blinds(horizontal)">
                                      <p:cBhvr>
                                        <p:cTn id="488" dur="2000"/>
                                        <p:tgtEl>
                                          <p:spTgt spid="4"/>
                                        </p:tgtEl>
                                      </p:cBhvr>
                                    </p:animEffect>
                                    <p:set>
                                      <p:cBhvr>
                                        <p:cTn id="489" dur="1" fill="hold">
                                          <p:stCondLst>
                                            <p:cond delay="1999"/>
                                          </p:stCondLst>
                                        </p:cTn>
                                        <p:tgtEl>
                                          <p:spTgt spid="4"/>
                                        </p:tgtEl>
                                        <p:attrNameLst>
                                          <p:attrName>style.visibility</p:attrName>
                                        </p:attrNameLst>
                                      </p:cBhvr>
                                      <p:to>
                                        <p:strVal val="hidden"/>
                                      </p:to>
                                    </p:set>
                                  </p:childTnLst>
                                </p:cTn>
                              </p:par>
                              <p:par>
                                <p:cTn id="490" presetID="3" presetClass="exit" presetSubtype="10" fill="hold" grpId="5" nodeType="withEffect">
                                  <p:stCondLst>
                                    <p:cond delay="0"/>
                                  </p:stCondLst>
                                  <p:childTnLst>
                                    <p:animEffect transition="out" filter="blinds(horizontal)">
                                      <p:cBhvr>
                                        <p:cTn id="491" dur="2000"/>
                                        <p:tgtEl>
                                          <p:spTgt spid="5"/>
                                        </p:tgtEl>
                                      </p:cBhvr>
                                    </p:animEffect>
                                    <p:set>
                                      <p:cBhvr>
                                        <p:cTn id="492" dur="1" fill="hold">
                                          <p:stCondLst>
                                            <p:cond delay="1999"/>
                                          </p:stCondLst>
                                        </p:cTn>
                                        <p:tgtEl>
                                          <p:spTgt spid="5"/>
                                        </p:tgtEl>
                                        <p:attrNameLst>
                                          <p:attrName>style.visibility</p:attrName>
                                        </p:attrNameLst>
                                      </p:cBhvr>
                                      <p:to>
                                        <p:strVal val="hidden"/>
                                      </p:to>
                                    </p:set>
                                  </p:childTnLst>
                                </p:cTn>
                              </p:par>
                              <p:par>
                                <p:cTn id="493" presetID="3" presetClass="exit" presetSubtype="10" fill="hold" grpId="5" nodeType="withEffect">
                                  <p:stCondLst>
                                    <p:cond delay="0"/>
                                  </p:stCondLst>
                                  <p:childTnLst>
                                    <p:animEffect transition="out" filter="blinds(horizontal)">
                                      <p:cBhvr>
                                        <p:cTn id="494" dur="2000"/>
                                        <p:tgtEl>
                                          <p:spTgt spid="6"/>
                                        </p:tgtEl>
                                      </p:cBhvr>
                                    </p:animEffect>
                                    <p:set>
                                      <p:cBhvr>
                                        <p:cTn id="495" dur="1" fill="hold">
                                          <p:stCondLst>
                                            <p:cond delay="1999"/>
                                          </p:stCondLst>
                                        </p:cTn>
                                        <p:tgtEl>
                                          <p:spTgt spid="6"/>
                                        </p:tgtEl>
                                        <p:attrNameLst>
                                          <p:attrName>style.visibility</p:attrName>
                                        </p:attrNameLst>
                                      </p:cBhvr>
                                      <p:to>
                                        <p:strVal val="hidden"/>
                                      </p:to>
                                    </p:set>
                                  </p:childTnLst>
                                </p:cTn>
                              </p:par>
                              <p:par>
                                <p:cTn id="496" presetID="3" presetClass="exit" presetSubtype="10" fill="hold" grpId="5" nodeType="withEffect">
                                  <p:stCondLst>
                                    <p:cond delay="0"/>
                                  </p:stCondLst>
                                  <p:childTnLst>
                                    <p:animEffect transition="out" filter="blinds(horizontal)">
                                      <p:cBhvr>
                                        <p:cTn id="497" dur="2000"/>
                                        <p:tgtEl>
                                          <p:spTgt spid="7"/>
                                        </p:tgtEl>
                                      </p:cBhvr>
                                    </p:animEffect>
                                    <p:set>
                                      <p:cBhvr>
                                        <p:cTn id="498" dur="1" fill="hold">
                                          <p:stCondLst>
                                            <p:cond delay="1999"/>
                                          </p:stCondLst>
                                        </p:cTn>
                                        <p:tgtEl>
                                          <p:spTgt spid="7"/>
                                        </p:tgtEl>
                                        <p:attrNameLst>
                                          <p:attrName>style.visibility</p:attrName>
                                        </p:attrNameLst>
                                      </p:cBhvr>
                                      <p:to>
                                        <p:strVal val="hidden"/>
                                      </p:to>
                                    </p:set>
                                  </p:childTnLst>
                                </p:cTn>
                              </p:par>
                              <p:par>
                                <p:cTn id="499" presetID="3" presetClass="exit" presetSubtype="10" fill="hold" grpId="5" nodeType="withEffect">
                                  <p:stCondLst>
                                    <p:cond delay="0"/>
                                  </p:stCondLst>
                                  <p:childTnLst>
                                    <p:animEffect transition="out" filter="blinds(horizontal)">
                                      <p:cBhvr>
                                        <p:cTn id="500" dur="2000"/>
                                        <p:tgtEl>
                                          <p:spTgt spid="8"/>
                                        </p:tgtEl>
                                      </p:cBhvr>
                                    </p:animEffect>
                                    <p:set>
                                      <p:cBhvr>
                                        <p:cTn id="501" dur="1" fill="hold">
                                          <p:stCondLst>
                                            <p:cond delay="1999"/>
                                          </p:stCondLst>
                                        </p:cTn>
                                        <p:tgtEl>
                                          <p:spTgt spid="8"/>
                                        </p:tgtEl>
                                        <p:attrNameLst>
                                          <p:attrName>style.visibility</p:attrName>
                                        </p:attrNameLst>
                                      </p:cBhvr>
                                      <p:to>
                                        <p:strVal val="hidden"/>
                                      </p:to>
                                    </p:set>
                                  </p:childTnLst>
                                </p:cTn>
                              </p:par>
                              <p:par>
                                <p:cTn id="502" presetID="3" presetClass="exit" presetSubtype="10" fill="hold" grpId="5" nodeType="withEffect">
                                  <p:stCondLst>
                                    <p:cond delay="0"/>
                                  </p:stCondLst>
                                  <p:childTnLst>
                                    <p:animEffect transition="out" filter="blinds(horizontal)">
                                      <p:cBhvr>
                                        <p:cTn id="503" dur="2000"/>
                                        <p:tgtEl>
                                          <p:spTgt spid="9"/>
                                        </p:tgtEl>
                                      </p:cBhvr>
                                    </p:animEffect>
                                    <p:set>
                                      <p:cBhvr>
                                        <p:cTn id="504" dur="1" fill="hold">
                                          <p:stCondLst>
                                            <p:cond delay="1999"/>
                                          </p:stCondLst>
                                        </p:cTn>
                                        <p:tgtEl>
                                          <p:spTgt spid="9"/>
                                        </p:tgtEl>
                                        <p:attrNameLst>
                                          <p:attrName>style.visibility</p:attrName>
                                        </p:attrNameLst>
                                      </p:cBhvr>
                                      <p:to>
                                        <p:strVal val="hidden"/>
                                      </p:to>
                                    </p:set>
                                  </p:childTnLst>
                                </p:cTn>
                              </p:par>
                              <p:par>
                                <p:cTn id="505" presetID="3" presetClass="exit" presetSubtype="10" fill="hold" grpId="5" nodeType="withEffect">
                                  <p:stCondLst>
                                    <p:cond delay="0"/>
                                  </p:stCondLst>
                                  <p:childTnLst>
                                    <p:animEffect transition="out" filter="blinds(horizontal)">
                                      <p:cBhvr>
                                        <p:cTn id="506" dur="2000"/>
                                        <p:tgtEl>
                                          <p:spTgt spid="10"/>
                                        </p:tgtEl>
                                      </p:cBhvr>
                                    </p:animEffect>
                                    <p:set>
                                      <p:cBhvr>
                                        <p:cTn id="507" dur="1" fill="hold">
                                          <p:stCondLst>
                                            <p:cond delay="1999"/>
                                          </p:stCondLst>
                                        </p:cTn>
                                        <p:tgtEl>
                                          <p:spTgt spid="10"/>
                                        </p:tgtEl>
                                        <p:attrNameLst>
                                          <p:attrName>style.visibility</p:attrName>
                                        </p:attrNameLst>
                                      </p:cBhvr>
                                      <p:to>
                                        <p:strVal val="hidden"/>
                                      </p:to>
                                    </p:set>
                                  </p:childTnLst>
                                </p:cTn>
                              </p:par>
                              <p:par>
                                <p:cTn id="508" presetID="3" presetClass="exit" presetSubtype="10" fill="hold" grpId="5" nodeType="withEffect">
                                  <p:stCondLst>
                                    <p:cond delay="0"/>
                                  </p:stCondLst>
                                  <p:childTnLst>
                                    <p:animEffect transition="out" filter="blinds(horizontal)">
                                      <p:cBhvr>
                                        <p:cTn id="509" dur="2000"/>
                                        <p:tgtEl>
                                          <p:spTgt spid="11"/>
                                        </p:tgtEl>
                                      </p:cBhvr>
                                    </p:animEffect>
                                    <p:set>
                                      <p:cBhvr>
                                        <p:cTn id="510" dur="1" fill="hold">
                                          <p:stCondLst>
                                            <p:cond delay="1999"/>
                                          </p:stCondLst>
                                        </p:cTn>
                                        <p:tgtEl>
                                          <p:spTgt spid="11"/>
                                        </p:tgtEl>
                                        <p:attrNameLst>
                                          <p:attrName>style.visibility</p:attrName>
                                        </p:attrNameLst>
                                      </p:cBhvr>
                                      <p:to>
                                        <p:strVal val="hidden"/>
                                      </p:to>
                                    </p:set>
                                  </p:childTnLst>
                                </p:cTn>
                              </p:par>
                              <p:par>
                                <p:cTn id="511" presetID="3" presetClass="exit" presetSubtype="10" fill="hold" grpId="5" nodeType="withEffect">
                                  <p:stCondLst>
                                    <p:cond delay="0"/>
                                  </p:stCondLst>
                                  <p:childTnLst>
                                    <p:animEffect transition="out" filter="blinds(horizontal)">
                                      <p:cBhvr>
                                        <p:cTn id="512" dur="2000"/>
                                        <p:tgtEl>
                                          <p:spTgt spid="12"/>
                                        </p:tgtEl>
                                      </p:cBhvr>
                                    </p:animEffect>
                                    <p:set>
                                      <p:cBhvr>
                                        <p:cTn id="513" dur="1" fill="hold">
                                          <p:stCondLst>
                                            <p:cond delay="1999"/>
                                          </p:stCondLst>
                                        </p:cTn>
                                        <p:tgtEl>
                                          <p:spTgt spid="12"/>
                                        </p:tgtEl>
                                        <p:attrNameLst>
                                          <p:attrName>style.visibility</p:attrName>
                                        </p:attrNameLst>
                                      </p:cBhvr>
                                      <p:to>
                                        <p:strVal val="hidden"/>
                                      </p:to>
                                    </p:set>
                                  </p:childTnLst>
                                </p:cTn>
                              </p:par>
                              <p:par>
                                <p:cTn id="514" presetID="3" presetClass="exit" presetSubtype="10" fill="hold" grpId="5" nodeType="withEffect">
                                  <p:stCondLst>
                                    <p:cond delay="0"/>
                                  </p:stCondLst>
                                  <p:childTnLst>
                                    <p:animEffect transition="out" filter="blinds(horizontal)">
                                      <p:cBhvr>
                                        <p:cTn id="515" dur="2000"/>
                                        <p:tgtEl>
                                          <p:spTgt spid="13"/>
                                        </p:tgtEl>
                                      </p:cBhvr>
                                    </p:animEffect>
                                    <p:set>
                                      <p:cBhvr>
                                        <p:cTn id="516" dur="1" fill="hold">
                                          <p:stCondLst>
                                            <p:cond delay="1999"/>
                                          </p:stCondLst>
                                        </p:cTn>
                                        <p:tgtEl>
                                          <p:spTgt spid="13"/>
                                        </p:tgtEl>
                                        <p:attrNameLst>
                                          <p:attrName>style.visibility</p:attrName>
                                        </p:attrNameLst>
                                      </p:cBhvr>
                                      <p:to>
                                        <p:strVal val="hidden"/>
                                      </p:to>
                                    </p:set>
                                  </p:childTnLst>
                                </p:cTn>
                              </p:par>
                              <p:par>
                                <p:cTn id="517" presetID="3" presetClass="exit" presetSubtype="10" fill="hold" grpId="5" nodeType="withEffect">
                                  <p:stCondLst>
                                    <p:cond delay="0"/>
                                  </p:stCondLst>
                                  <p:childTnLst>
                                    <p:animEffect transition="out" filter="blinds(horizontal)">
                                      <p:cBhvr>
                                        <p:cTn id="518" dur="2000"/>
                                        <p:tgtEl>
                                          <p:spTgt spid="14"/>
                                        </p:tgtEl>
                                      </p:cBhvr>
                                    </p:animEffect>
                                    <p:set>
                                      <p:cBhvr>
                                        <p:cTn id="519" dur="1" fill="hold">
                                          <p:stCondLst>
                                            <p:cond delay="1999"/>
                                          </p:stCondLst>
                                        </p:cTn>
                                        <p:tgtEl>
                                          <p:spTgt spid="14"/>
                                        </p:tgtEl>
                                        <p:attrNameLst>
                                          <p:attrName>style.visibility</p:attrName>
                                        </p:attrNameLst>
                                      </p:cBhvr>
                                      <p:to>
                                        <p:strVal val="hidden"/>
                                      </p:to>
                                    </p:set>
                                  </p:childTnLst>
                                </p:cTn>
                              </p:par>
                              <p:par>
                                <p:cTn id="520" presetID="3" presetClass="exit" presetSubtype="10" fill="hold" grpId="5" nodeType="withEffect">
                                  <p:stCondLst>
                                    <p:cond delay="0"/>
                                  </p:stCondLst>
                                  <p:childTnLst>
                                    <p:animEffect transition="out" filter="blinds(horizontal)">
                                      <p:cBhvr>
                                        <p:cTn id="521" dur="2000"/>
                                        <p:tgtEl>
                                          <p:spTgt spid="15"/>
                                        </p:tgtEl>
                                      </p:cBhvr>
                                    </p:animEffect>
                                    <p:set>
                                      <p:cBhvr>
                                        <p:cTn id="522" dur="1" fill="hold">
                                          <p:stCondLst>
                                            <p:cond delay="1999"/>
                                          </p:stCondLst>
                                        </p:cTn>
                                        <p:tgtEl>
                                          <p:spTgt spid="15"/>
                                        </p:tgtEl>
                                        <p:attrNameLst>
                                          <p:attrName>style.visibility</p:attrName>
                                        </p:attrNameLst>
                                      </p:cBhvr>
                                      <p:to>
                                        <p:strVal val="hidden"/>
                                      </p:to>
                                    </p:set>
                                  </p:childTnLst>
                                </p:cTn>
                              </p:par>
                              <p:par>
                                <p:cTn id="523" presetID="3" presetClass="exit" presetSubtype="10" fill="hold" grpId="5" nodeType="withEffect">
                                  <p:stCondLst>
                                    <p:cond delay="0"/>
                                  </p:stCondLst>
                                  <p:childTnLst>
                                    <p:animEffect transition="out" filter="blinds(horizontal)">
                                      <p:cBhvr>
                                        <p:cTn id="524" dur="2000"/>
                                        <p:tgtEl>
                                          <p:spTgt spid="16"/>
                                        </p:tgtEl>
                                      </p:cBhvr>
                                    </p:animEffect>
                                    <p:set>
                                      <p:cBhvr>
                                        <p:cTn id="525" dur="1" fill="hold">
                                          <p:stCondLst>
                                            <p:cond delay="1999"/>
                                          </p:stCondLst>
                                        </p:cTn>
                                        <p:tgtEl>
                                          <p:spTgt spid="16"/>
                                        </p:tgtEl>
                                        <p:attrNameLst>
                                          <p:attrName>style.visibility</p:attrName>
                                        </p:attrNameLst>
                                      </p:cBhvr>
                                      <p:to>
                                        <p:strVal val="hidden"/>
                                      </p:to>
                                    </p:set>
                                  </p:childTnLst>
                                </p:cTn>
                              </p:par>
                              <p:par>
                                <p:cTn id="526" presetID="3" presetClass="exit" presetSubtype="10" fill="hold" grpId="5" nodeType="withEffect">
                                  <p:stCondLst>
                                    <p:cond delay="0"/>
                                  </p:stCondLst>
                                  <p:childTnLst>
                                    <p:animEffect transition="out" filter="blinds(horizontal)">
                                      <p:cBhvr>
                                        <p:cTn id="527" dur="2000"/>
                                        <p:tgtEl>
                                          <p:spTgt spid="17"/>
                                        </p:tgtEl>
                                      </p:cBhvr>
                                    </p:animEffect>
                                    <p:set>
                                      <p:cBhvr>
                                        <p:cTn id="528" dur="1" fill="hold">
                                          <p:stCondLst>
                                            <p:cond delay="1999"/>
                                          </p:stCondLst>
                                        </p:cTn>
                                        <p:tgtEl>
                                          <p:spTgt spid="17"/>
                                        </p:tgtEl>
                                        <p:attrNameLst>
                                          <p:attrName>style.visibility</p:attrName>
                                        </p:attrNameLst>
                                      </p:cBhvr>
                                      <p:to>
                                        <p:strVal val="hidden"/>
                                      </p:to>
                                    </p:set>
                                  </p:childTnLst>
                                </p:cTn>
                              </p:par>
                              <p:par>
                                <p:cTn id="529" presetID="3" presetClass="exit" presetSubtype="10" fill="hold" grpId="5" nodeType="withEffect">
                                  <p:stCondLst>
                                    <p:cond delay="0"/>
                                  </p:stCondLst>
                                  <p:childTnLst>
                                    <p:animEffect transition="out" filter="blinds(horizontal)">
                                      <p:cBhvr>
                                        <p:cTn id="530" dur="2000"/>
                                        <p:tgtEl>
                                          <p:spTgt spid="18"/>
                                        </p:tgtEl>
                                      </p:cBhvr>
                                    </p:animEffect>
                                    <p:set>
                                      <p:cBhvr>
                                        <p:cTn id="531" dur="1" fill="hold">
                                          <p:stCondLst>
                                            <p:cond delay="1999"/>
                                          </p:stCondLst>
                                        </p:cTn>
                                        <p:tgtEl>
                                          <p:spTgt spid="18"/>
                                        </p:tgtEl>
                                        <p:attrNameLst>
                                          <p:attrName>style.visibility</p:attrName>
                                        </p:attrNameLst>
                                      </p:cBhvr>
                                      <p:to>
                                        <p:strVal val="hidden"/>
                                      </p:to>
                                    </p:set>
                                  </p:childTnLst>
                                </p:cTn>
                              </p:par>
                              <p:par>
                                <p:cTn id="532" presetID="3" presetClass="exit" presetSubtype="10" fill="hold" grpId="5" nodeType="withEffect">
                                  <p:stCondLst>
                                    <p:cond delay="0"/>
                                  </p:stCondLst>
                                  <p:childTnLst>
                                    <p:animEffect transition="out" filter="blinds(horizontal)">
                                      <p:cBhvr>
                                        <p:cTn id="533" dur="2000"/>
                                        <p:tgtEl>
                                          <p:spTgt spid="19"/>
                                        </p:tgtEl>
                                      </p:cBhvr>
                                    </p:animEffect>
                                    <p:set>
                                      <p:cBhvr>
                                        <p:cTn id="534" dur="1" fill="hold">
                                          <p:stCondLst>
                                            <p:cond delay="1999"/>
                                          </p:stCondLst>
                                        </p:cTn>
                                        <p:tgtEl>
                                          <p:spTgt spid="19"/>
                                        </p:tgtEl>
                                        <p:attrNameLst>
                                          <p:attrName>style.visibility</p:attrName>
                                        </p:attrNameLst>
                                      </p:cBhvr>
                                      <p:to>
                                        <p:strVal val="hidden"/>
                                      </p:to>
                                    </p:set>
                                  </p:childTnLst>
                                </p:cTn>
                              </p:par>
                              <p:par>
                                <p:cTn id="535" presetID="3" presetClass="exit" presetSubtype="10" fill="hold" grpId="5" nodeType="withEffect">
                                  <p:stCondLst>
                                    <p:cond delay="0"/>
                                  </p:stCondLst>
                                  <p:childTnLst>
                                    <p:animEffect transition="out" filter="blinds(horizontal)">
                                      <p:cBhvr>
                                        <p:cTn id="536" dur="2000"/>
                                        <p:tgtEl>
                                          <p:spTgt spid="20"/>
                                        </p:tgtEl>
                                      </p:cBhvr>
                                    </p:animEffect>
                                    <p:set>
                                      <p:cBhvr>
                                        <p:cTn id="537" dur="1" fill="hold">
                                          <p:stCondLst>
                                            <p:cond delay="1999"/>
                                          </p:stCondLst>
                                        </p:cTn>
                                        <p:tgtEl>
                                          <p:spTgt spid="20"/>
                                        </p:tgtEl>
                                        <p:attrNameLst>
                                          <p:attrName>style.visibility</p:attrName>
                                        </p:attrNameLst>
                                      </p:cBhvr>
                                      <p:to>
                                        <p:strVal val="hidden"/>
                                      </p:to>
                                    </p:set>
                                  </p:childTnLst>
                                </p:cTn>
                              </p:par>
                              <p:par>
                                <p:cTn id="538" presetID="3" presetClass="exit" presetSubtype="10" fill="hold" grpId="5" nodeType="withEffect">
                                  <p:stCondLst>
                                    <p:cond delay="0"/>
                                  </p:stCondLst>
                                  <p:childTnLst>
                                    <p:animEffect transition="out" filter="blinds(horizontal)">
                                      <p:cBhvr>
                                        <p:cTn id="539" dur="2000"/>
                                        <p:tgtEl>
                                          <p:spTgt spid="21"/>
                                        </p:tgtEl>
                                      </p:cBhvr>
                                    </p:animEffect>
                                    <p:set>
                                      <p:cBhvr>
                                        <p:cTn id="540" dur="1" fill="hold">
                                          <p:stCondLst>
                                            <p:cond delay="1999"/>
                                          </p:stCondLst>
                                        </p:cTn>
                                        <p:tgtEl>
                                          <p:spTgt spid="21"/>
                                        </p:tgtEl>
                                        <p:attrNameLst>
                                          <p:attrName>style.visibility</p:attrName>
                                        </p:attrNameLst>
                                      </p:cBhvr>
                                      <p:to>
                                        <p:strVal val="hidden"/>
                                      </p:to>
                                    </p:set>
                                  </p:childTnLst>
                                </p:cTn>
                              </p:par>
                              <p:par>
                                <p:cTn id="541" presetID="3" presetClass="exit" presetSubtype="10" fill="hold" grpId="5" nodeType="withEffect">
                                  <p:stCondLst>
                                    <p:cond delay="0"/>
                                  </p:stCondLst>
                                  <p:childTnLst>
                                    <p:animEffect transition="out" filter="blinds(horizontal)">
                                      <p:cBhvr>
                                        <p:cTn id="542" dur="2000"/>
                                        <p:tgtEl>
                                          <p:spTgt spid="22"/>
                                        </p:tgtEl>
                                      </p:cBhvr>
                                    </p:animEffect>
                                    <p:set>
                                      <p:cBhvr>
                                        <p:cTn id="543" dur="1" fill="hold">
                                          <p:stCondLst>
                                            <p:cond delay="1999"/>
                                          </p:stCondLst>
                                        </p:cTn>
                                        <p:tgtEl>
                                          <p:spTgt spid="22"/>
                                        </p:tgtEl>
                                        <p:attrNameLst>
                                          <p:attrName>style.visibility</p:attrName>
                                        </p:attrNameLst>
                                      </p:cBhvr>
                                      <p:to>
                                        <p:strVal val="hidden"/>
                                      </p:to>
                                    </p:set>
                                  </p:childTnLst>
                                </p:cTn>
                              </p:par>
                              <p:par>
                                <p:cTn id="544" presetID="3" presetClass="exit" presetSubtype="10" fill="hold" grpId="5" nodeType="withEffect">
                                  <p:stCondLst>
                                    <p:cond delay="0"/>
                                  </p:stCondLst>
                                  <p:childTnLst>
                                    <p:animEffect transition="out" filter="blinds(horizontal)">
                                      <p:cBhvr>
                                        <p:cTn id="545" dur="2000"/>
                                        <p:tgtEl>
                                          <p:spTgt spid="23"/>
                                        </p:tgtEl>
                                      </p:cBhvr>
                                    </p:animEffect>
                                    <p:set>
                                      <p:cBhvr>
                                        <p:cTn id="546" dur="1" fill="hold">
                                          <p:stCondLst>
                                            <p:cond delay="1999"/>
                                          </p:stCondLst>
                                        </p:cTn>
                                        <p:tgtEl>
                                          <p:spTgt spid="23"/>
                                        </p:tgtEl>
                                        <p:attrNameLst>
                                          <p:attrName>style.visibility</p:attrName>
                                        </p:attrNameLst>
                                      </p:cBhvr>
                                      <p:to>
                                        <p:strVal val="hidden"/>
                                      </p:to>
                                    </p:set>
                                  </p:childTnLst>
                                </p:cTn>
                              </p:par>
                              <p:par>
                                <p:cTn id="547" presetID="3" presetClass="exit" presetSubtype="10" fill="hold" grpId="5" nodeType="withEffect">
                                  <p:stCondLst>
                                    <p:cond delay="0"/>
                                  </p:stCondLst>
                                  <p:childTnLst>
                                    <p:animEffect transition="out" filter="blinds(horizontal)">
                                      <p:cBhvr>
                                        <p:cTn id="548" dur="2000"/>
                                        <p:tgtEl>
                                          <p:spTgt spid="24"/>
                                        </p:tgtEl>
                                      </p:cBhvr>
                                    </p:animEffect>
                                    <p:set>
                                      <p:cBhvr>
                                        <p:cTn id="549" dur="1" fill="hold">
                                          <p:stCondLst>
                                            <p:cond delay="1999"/>
                                          </p:stCondLst>
                                        </p:cTn>
                                        <p:tgtEl>
                                          <p:spTgt spid="24"/>
                                        </p:tgtEl>
                                        <p:attrNameLst>
                                          <p:attrName>style.visibility</p:attrName>
                                        </p:attrNameLst>
                                      </p:cBhvr>
                                      <p:to>
                                        <p:strVal val="hidden"/>
                                      </p:to>
                                    </p:set>
                                  </p:childTnLst>
                                </p:cTn>
                              </p:par>
                              <p:par>
                                <p:cTn id="550" presetID="3" presetClass="exit" presetSubtype="10" fill="hold" grpId="5" nodeType="withEffect">
                                  <p:stCondLst>
                                    <p:cond delay="0"/>
                                  </p:stCondLst>
                                  <p:childTnLst>
                                    <p:animEffect transition="out" filter="blinds(horizontal)">
                                      <p:cBhvr>
                                        <p:cTn id="551" dur="2000"/>
                                        <p:tgtEl>
                                          <p:spTgt spid="25"/>
                                        </p:tgtEl>
                                      </p:cBhvr>
                                    </p:animEffect>
                                    <p:set>
                                      <p:cBhvr>
                                        <p:cTn id="552" dur="1" fill="hold">
                                          <p:stCondLst>
                                            <p:cond delay="1999"/>
                                          </p:stCondLst>
                                        </p:cTn>
                                        <p:tgtEl>
                                          <p:spTgt spid="25"/>
                                        </p:tgtEl>
                                        <p:attrNameLst>
                                          <p:attrName>style.visibility</p:attrName>
                                        </p:attrNameLst>
                                      </p:cBhvr>
                                      <p:to>
                                        <p:strVal val="hidden"/>
                                      </p:to>
                                    </p:set>
                                  </p:childTnLst>
                                </p:cTn>
                              </p:par>
                              <p:par>
                                <p:cTn id="553" presetID="3" presetClass="exit" presetSubtype="10" fill="hold" grpId="5" nodeType="withEffect">
                                  <p:stCondLst>
                                    <p:cond delay="0"/>
                                  </p:stCondLst>
                                  <p:childTnLst>
                                    <p:animEffect transition="out" filter="blinds(horizontal)">
                                      <p:cBhvr>
                                        <p:cTn id="554" dur="2000"/>
                                        <p:tgtEl>
                                          <p:spTgt spid="26"/>
                                        </p:tgtEl>
                                      </p:cBhvr>
                                    </p:animEffect>
                                    <p:set>
                                      <p:cBhvr>
                                        <p:cTn id="555" dur="1" fill="hold">
                                          <p:stCondLst>
                                            <p:cond delay="1999"/>
                                          </p:stCondLst>
                                        </p:cTn>
                                        <p:tgtEl>
                                          <p:spTgt spid="26"/>
                                        </p:tgtEl>
                                        <p:attrNameLst>
                                          <p:attrName>style.visibility</p:attrName>
                                        </p:attrNameLst>
                                      </p:cBhvr>
                                      <p:to>
                                        <p:strVal val="hidden"/>
                                      </p:to>
                                    </p:set>
                                  </p:childTnLst>
                                </p:cTn>
                              </p:par>
                              <p:par>
                                <p:cTn id="556" presetID="3" presetClass="exit" presetSubtype="10" fill="hold" grpId="5" nodeType="withEffect">
                                  <p:stCondLst>
                                    <p:cond delay="0"/>
                                  </p:stCondLst>
                                  <p:childTnLst>
                                    <p:animEffect transition="out" filter="blinds(horizontal)">
                                      <p:cBhvr>
                                        <p:cTn id="557" dur="2000"/>
                                        <p:tgtEl>
                                          <p:spTgt spid="27"/>
                                        </p:tgtEl>
                                      </p:cBhvr>
                                    </p:animEffect>
                                    <p:set>
                                      <p:cBhvr>
                                        <p:cTn id="558" dur="1" fill="hold">
                                          <p:stCondLst>
                                            <p:cond delay="1999"/>
                                          </p:stCondLst>
                                        </p:cTn>
                                        <p:tgtEl>
                                          <p:spTgt spid="27"/>
                                        </p:tgtEl>
                                        <p:attrNameLst>
                                          <p:attrName>style.visibility</p:attrName>
                                        </p:attrNameLst>
                                      </p:cBhvr>
                                      <p:to>
                                        <p:strVal val="hidden"/>
                                      </p:to>
                                    </p:set>
                                  </p:childTnLst>
                                </p:cTn>
                              </p:par>
                              <p:par>
                                <p:cTn id="559" presetID="3" presetClass="exit" presetSubtype="10" fill="hold" grpId="5" nodeType="withEffect">
                                  <p:stCondLst>
                                    <p:cond delay="0"/>
                                  </p:stCondLst>
                                  <p:childTnLst>
                                    <p:animEffect transition="out" filter="blinds(horizontal)">
                                      <p:cBhvr>
                                        <p:cTn id="560" dur="2000"/>
                                        <p:tgtEl>
                                          <p:spTgt spid="28"/>
                                        </p:tgtEl>
                                      </p:cBhvr>
                                    </p:animEffect>
                                    <p:set>
                                      <p:cBhvr>
                                        <p:cTn id="561" dur="1" fill="hold">
                                          <p:stCondLst>
                                            <p:cond delay="1999"/>
                                          </p:stCondLst>
                                        </p:cTn>
                                        <p:tgtEl>
                                          <p:spTgt spid="28"/>
                                        </p:tgtEl>
                                        <p:attrNameLst>
                                          <p:attrName>style.visibility</p:attrName>
                                        </p:attrNameLst>
                                      </p:cBhvr>
                                      <p:to>
                                        <p:strVal val="hidden"/>
                                      </p:to>
                                    </p:set>
                                  </p:childTnLst>
                                </p:cTn>
                              </p:par>
                              <p:par>
                                <p:cTn id="562" presetID="3" presetClass="exit" presetSubtype="10" fill="hold" grpId="5" nodeType="withEffect">
                                  <p:stCondLst>
                                    <p:cond delay="0"/>
                                  </p:stCondLst>
                                  <p:childTnLst>
                                    <p:animEffect transition="out" filter="blinds(horizontal)">
                                      <p:cBhvr>
                                        <p:cTn id="563" dur="2000"/>
                                        <p:tgtEl>
                                          <p:spTgt spid="29"/>
                                        </p:tgtEl>
                                      </p:cBhvr>
                                    </p:animEffect>
                                    <p:set>
                                      <p:cBhvr>
                                        <p:cTn id="564" dur="1" fill="hold">
                                          <p:stCondLst>
                                            <p:cond delay="1999"/>
                                          </p:stCondLst>
                                        </p:cTn>
                                        <p:tgtEl>
                                          <p:spTgt spid="29"/>
                                        </p:tgtEl>
                                        <p:attrNameLst>
                                          <p:attrName>style.visibility</p:attrName>
                                        </p:attrNameLst>
                                      </p:cBhvr>
                                      <p:to>
                                        <p:strVal val="hidden"/>
                                      </p:to>
                                    </p:set>
                                  </p:childTnLst>
                                </p:cTn>
                              </p:par>
                              <p:par>
                                <p:cTn id="565" presetID="3" presetClass="exit" presetSubtype="10" fill="hold" grpId="5" nodeType="withEffect">
                                  <p:stCondLst>
                                    <p:cond delay="0"/>
                                  </p:stCondLst>
                                  <p:childTnLst>
                                    <p:animEffect transition="out" filter="blinds(horizontal)">
                                      <p:cBhvr>
                                        <p:cTn id="566" dur="2000"/>
                                        <p:tgtEl>
                                          <p:spTgt spid="30"/>
                                        </p:tgtEl>
                                      </p:cBhvr>
                                    </p:animEffect>
                                    <p:set>
                                      <p:cBhvr>
                                        <p:cTn id="567" dur="1" fill="hold">
                                          <p:stCondLst>
                                            <p:cond delay="1999"/>
                                          </p:stCondLst>
                                        </p:cTn>
                                        <p:tgtEl>
                                          <p:spTgt spid="30"/>
                                        </p:tgtEl>
                                        <p:attrNameLst>
                                          <p:attrName>style.visibility</p:attrName>
                                        </p:attrNameLst>
                                      </p:cBhvr>
                                      <p:to>
                                        <p:strVal val="hidden"/>
                                      </p:to>
                                    </p:set>
                                  </p:childTnLst>
                                </p:cTn>
                              </p:par>
                              <p:par>
                                <p:cTn id="568" presetID="23" presetClass="entr" presetSubtype="288" fill="hold" nodeType="withEffect">
                                  <p:stCondLst>
                                    <p:cond delay="0"/>
                                  </p:stCondLst>
                                  <p:childTnLst>
                                    <p:set>
                                      <p:cBhvr>
                                        <p:cTn id="569" dur="1" fill="hold">
                                          <p:stCondLst>
                                            <p:cond delay="0"/>
                                          </p:stCondLst>
                                        </p:cTn>
                                        <p:tgtEl>
                                          <p:spTgt spid="2"/>
                                        </p:tgtEl>
                                        <p:attrNameLst>
                                          <p:attrName>style.visibility</p:attrName>
                                        </p:attrNameLst>
                                      </p:cBhvr>
                                      <p:to>
                                        <p:strVal val="visible"/>
                                      </p:to>
                                    </p:set>
                                    <p:anim calcmode="lin" valueType="num">
                                      <p:cBhvr>
                                        <p:cTn id="570" dur="2000" fill="hold"/>
                                        <p:tgtEl>
                                          <p:spTgt spid="2"/>
                                        </p:tgtEl>
                                        <p:attrNameLst>
                                          <p:attrName>ppt_w</p:attrName>
                                        </p:attrNameLst>
                                      </p:cBhvr>
                                      <p:tavLst>
                                        <p:tav tm="0">
                                          <p:val>
                                            <p:strVal val="4/3*#ppt_w"/>
                                          </p:val>
                                        </p:tav>
                                        <p:tav tm="100000">
                                          <p:val>
                                            <p:strVal val="#ppt_w"/>
                                          </p:val>
                                        </p:tav>
                                      </p:tavLst>
                                    </p:anim>
                                    <p:anim calcmode="lin" valueType="num">
                                      <p:cBhvr>
                                        <p:cTn id="571" dur="2000" fill="hold"/>
                                        <p:tgtEl>
                                          <p:spTgt spid="2"/>
                                        </p:tgtEl>
                                        <p:attrNameLst>
                                          <p:attrName>ppt_h</p:attrName>
                                        </p:attrNameLst>
                                      </p:cBhvr>
                                      <p:tavLst>
                                        <p:tav tm="0">
                                          <p:val>
                                            <p:strVal val="4/3*#ppt_h"/>
                                          </p:val>
                                        </p:tav>
                                        <p:tav tm="100000">
                                          <p:val>
                                            <p:strVal val="#ppt_h"/>
                                          </p:val>
                                        </p:tav>
                                      </p:tavLst>
                                    </p:anim>
                                  </p:childTnLst>
                                </p:cTn>
                              </p:par>
                              <p:par>
                                <p:cTn id="572" presetID="16" presetClass="entr" presetSubtype="37" fill="hold" nodeType="withEffect">
                                  <p:stCondLst>
                                    <p:cond delay="0"/>
                                  </p:stCondLst>
                                  <p:childTnLst>
                                    <p:set>
                                      <p:cBhvr>
                                        <p:cTn id="573" dur="1" fill="hold">
                                          <p:stCondLst>
                                            <p:cond delay="0"/>
                                          </p:stCondLst>
                                        </p:cTn>
                                        <p:tgtEl>
                                          <p:spTgt spid="2"/>
                                        </p:tgtEl>
                                        <p:attrNameLst>
                                          <p:attrName>style.visibility</p:attrName>
                                        </p:attrNameLst>
                                      </p:cBhvr>
                                      <p:to>
                                        <p:strVal val="visible"/>
                                      </p:to>
                                    </p:set>
                                    <p:animEffect transition="in" filter="barn(outVertical)">
                                      <p:cBhvr>
                                        <p:cTn id="5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9" name="8 Imagen" descr="sHu6fXErd7clXtYgHltS_jk_T-E.png"/>
          <p:cNvPicPr>
            <a:picLocks noChangeAspect="1"/>
          </p:cNvPicPr>
          <p:nvPr/>
        </p:nvPicPr>
        <p:blipFill>
          <a:blip r:embed="rId2"/>
          <a:stretch>
            <a:fillRect/>
          </a:stretch>
        </p:blipFill>
        <p:spPr>
          <a:xfrm>
            <a:off x="1000100" y="-142894"/>
            <a:ext cx="7086628" cy="5691209"/>
          </a:xfrm>
          <a:prstGeom prst="rect">
            <a:avLst/>
          </a:prstGeom>
        </p:spPr>
      </p:pic>
      <p:sp>
        <p:nvSpPr>
          <p:cNvPr id="3" name="2 CuadroTexto"/>
          <p:cNvSpPr txBox="1"/>
          <p:nvPr/>
        </p:nvSpPr>
        <p:spPr>
          <a:xfrm>
            <a:off x="1928794" y="1500180"/>
            <a:ext cx="2928958" cy="2585323"/>
          </a:xfrm>
          <a:prstGeom prst="rect">
            <a:avLst/>
          </a:prstGeom>
          <a:noFill/>
        </p:spPr>
        <p:txBody>
          <a:bodyPr wrap="square" rtlCol="0">
            <a:spAutoFit/>
          </a:bodyPr>
          <a:lstStyle/>
          <a:p>
            <a:pPr algn="ctr"/>
            <a:r>
              <a:rPr lang="es-PE" dirty="0" smtClean="0">
                <a:solidFill>
                  <a:schemeClr val="bg1"/>
                </a:solidFill>
              </a:rPr>
              <a:t>"Cada generación se considera depositaria de la Tierra. Deberíamos transmitir a la posteridad al menos tantos árboles y jardines como los que hemos agotado y consumido."</a:t>
            </a:r>
          </a:p>
          <a:p>
            <a:endParaRPr lang="es-PE" b="1" dirty="0" smtClean="0">
              <a:solidFill>
                <a:schemeClr val="bg1"/>
              </a:solidFill>
            </a:endParaRPr>
          </a:p>
          <a:p>
            <a:r>
              <a:rPr lang="es-PE" sz="1400" dirty="0" smtClean="0">
                <a:solidFill>
                  <a:schemeClr val="bg1"/>
                </a:solidFill>
              </a:rPr>
              <a:t>-J. </a:t>
            </a:r>
            <a:r>
              <a:rPr lang="es-PE" sz="1400" dirty="0" err="1" smtClean="0">
                <a:solidFill>
                  <a:schemeClr val="bg1"/>
                </a:solidFill>
              </a:rPr>
              <a:t>Sterling</a:t>
            </a:r>
            <a:r>
              <a:rPr lang="es-PE" sz="1400" dirty="0" smtClean="0">
                <a:solidFill>
                  <a:schemeClr val="bg1"/>
                </a:solidFill>
              </a:rPr>
              <a:t> </a:t>
            </a:r>
            <a:r>
              <a:rPr lang="es-PE" sz="1400" dirty="0" err="1" smtClean="0">
                <a:solidFill>
                  <a:schemeClr val="bg1"/>
                </a:solidFill>
              </a:rPr>
              <a:t>Morton</a:t>
            </a:r>
            <a:r>
              <a:rPr lang="es-PE" sz="1400" dirty="0" smtClean="0">
                <a:solidFill>
                  <a:schemeClr val="bg1"/>
                </a:solidFill>
              </a:rPr>
              <a:t>-</a:t>
            </a:r>
          </a:p>
          <a:p>
            <a:pPr algn="ctr"/>
            <a:endParaRPr lang="es-PE" dirty="0">
              <a:solidFill>
                <a:schemeClr val="bg1"/>
              </a:solidFill>
            </a:endParaRPr>
          </a:p>
        </p:txBody>
      </p:sp>
      <p:sp>
        <p:nvSpPr>
          <p:cNvPr id="4" name="3 Rectángulo"/>
          <p:cNvSpPr/>
          <p:nvPr/>
        </p:nvSpPr>
        <p:spPr>
          <a:xfrm>
            <a:off x="42859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4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358214"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64396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2">
                <a:lumMod val="60000"/>
                <a:lumOff val="40000"/>
                <a:shade val="67500"/>
                <a:satMod val="115000"/>
              </a:schemeClr>
            </a:gs>
            <a:gs pos="100000">
              <a:schemeClr val="accent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47be1986be6cc4d604bcb5d03cf11a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4572000" y="0"/>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071802" y="0"/>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071802" y="482188"/>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72000" y="482188"/>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071802" y="964395"/>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72000" y="964395"/>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72000" y="1393023"/>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071802" y="1393023"/>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071802" y="1821651"/>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572000" y="1821651"/>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071802" y="2196700"/>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72000" y="2196700"/>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72000" y="2571750"/>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071802" y="2571750"/>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071802" y="2946799"/>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572000" y="2946799"/>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071802" y="3268270"/>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72000" y="3268270"/>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572000" y="3643320"/>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071802" y="3643320"/>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071802" y="3964791"/>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72000" y="3964791"/>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572000" y="4393419"/>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3071802" y="4393419"/>
            <a:ext cx="1428760" cy="910817"/>
          </a:xfrm>
          <a:prstGeom prst="rtTriangle">
            <a:avLst/>
          </a:prstGeom>
          <a:gradFill flip="none" rotWithShape="1">
            <a:gsLst>
              <a:gs pos="17000">
                <a:schemeClr val="accent2">
                  <a:lumMod val="50000"/>
                </a:schemeClr>
              </a:gs>
              <a:gs pos="50000">
                <a:schemeClr val="accent2">
                  <a:lumMod val="40000"/>
                  <a:lumOff val="60000"/>
                  <a:shade val="67500"/>
                  <a:satMod val="115000"/>
                </a:schemeClr>
              </a:gs>
              <a:gs pos="100000">
                <a:schemeClr val="accent2">
                  <a:lumMod val="40000"/>
                  <a:lumOff val="6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13" presetClass="entr" presetSubtype="16" fill="hold" grpId="4"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plus(in)">
                                      <p:cBhvr>
                                        <p:cTn id="9" dur="2000"/>
                                        <p:tgtEl>
                                          <p:spTgt spid="4"/>
                                        </p:tgtEl>
                                      </p:cBhvr>
                                    </p:animEffect>
                                  </p:childTnLst>
                                </p:cTn>
                              </p:par>
                              <p:par>
                                <p:cTn id="10" presetID="13" presetClass="entr" presetSubtype="16" fill="hold" grpId="4"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4"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13" presetClass="entr" presetSubtype="16" fill="hold" grpId="4"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plus(in)">
                                      <p:cBhvr>
                                        <p:cTn id="18" dur="2000"/>
                                        <p:tgtEl>
                                          <p:spTgt spid="7"/>
                                        </p:tgtEl>
                                      </p:cBhvr>
                                    </p:animEffect>
                                  </p:childTnLst>
                                </p:cTn>
                              </p:par>
                              <p:par>
                                <p:cTn id="19" presetID="13" presetClass="entr" presetSubtype="16" fill="hold" grpId="4"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plus(in)">
                                      <p:cBhvr>
                                        <p:cTn id="21" dur="2000"/>
                                        <p:tgtEl>
                                          <p:spTgt spid="8"/>
                                        </p:tgtEl>
                                      </p:cBhvr>
                                    </p:animEffect>
                                  </p:childTnLst>
                                </p:cTn>
                              </p:par>
                              <p:par>
                                <p:cTn id="22" presetID="13" presetClass="entr" presetSubtype="16" fill="hold" grpId="4"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plus(in)">
                                      <p:cBhvr>
                                        <p:cTn id="24" dur="2000"/>
                                        <p:tgtEl>
                                          <p:spTgt spid="9"/>
                                        </p:tgtEl>
                                      </p:cBhvr>
                                    </p:animEffect>
                                  </p:childTnLst>
                                </p:cTn>
                              </p:par>
                              <p:par>
                                <p:cTn id="25" presetID="13" presetClass="entr" presetSubtype="16" fill="hold" grpId="4"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plus(in)">
                                      <p:cBhvr>
                                        <p:cTn id="27" dur="2000"/>
                                        <p:tgtEl>
                                          <p:spTgt spid="10"/>
                                        </p:tgtEl>
                                      </p:cBhvr>
                                    </p:animEffect>
                                  </p:childTnLst>
                                </p:cTn>
                              </p:par>
                              <p:par>
                                <p:cTn id="28" presetID="13" presetClass="entr" presetSubtype="16" fill="hold" grpId="4"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plus(in)">
                                      <p:cBhvr>
                                        <p:cTn id="30" dur="2000"/>
                                        <p:tgtEl>
                                          <p:spTgt spid="11"/>
                                        </p:tgtEl>
                                      </p:cBhvr>
                                    </p:animEffect>
                                  </p:childTnLst>
                                </p:cTn>
                              </p:par>
                              <p:par>
                                <p:cTn id="31" presetID="13" presetClass="entr" presetSubtype="16" fill="hold" grpId="4"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plus(in)">
                                      <p:cBhvr>
                                        <p:cTn id="33" dur="2000"/>
                                        <p:tgtEl>
                                          <p:spTgt spid="12"/>
                                        </p:tgtEl>
                                      </p:cBhvr>
                                    </p:animEffect>
                                  </p:childTnLst>
                                </p:cTn>
                              </p:par>
                              <p:par>
                                <p:cTn id="34" presetID="13" presetClass="entr" presetSubtype="16" fill="hold" grpId="4"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plus(in)">
                                      <p:cBhvr>
                                        <p:cTn id="36" dur="2000"/>
                                        <p:tgtEl>
                                          <p:spTgt spid="13"/>
                                        </p:tgtEl>
                                      </p:cBhvr>
                                    </p:animEffect>
                                  </p:childTnLst>
                                </p:cTn>
                              </p:par>
                              <p:par>
                                <p:cTn id="37" presetID="13" presetClass="entr" presetSubtype="16" fill="hold" grpId="4"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plus(in)">
                                      <p:cBhvr>
                                        <p:cTn id="39" dur="2000"/>
                                        <p:tgtEl>
                                          <p:spTgt spid="14"/>
                                        </p:tgtEl>
                                      </p:cBhvr>
                                    </p:animEffect>
                                  </p:childTnLst>
                                </p:cTn>
                              </p:par>
                              <p:par>
                                <p:cTn id="40" presetID="13" presetClass="entr" presetSubtype="16" fill="hold" grpId="4"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plus(in)">
                                      <p:cBhvr>
                                        <p:cTn id="42" dur="2000"/>
                                        <p:tgtEl>
                                          <p:spTgt spid="15"/>
                                        </p:tgtEl>
                                      </p:cBhvr>
                                    </p:animEffect>
                                  </p:childTnLst>
                                </p:cTn>
                              </p:par>
                              <p:par>
                                <p:cTn id="43" presetID="13" presetClass="entr" presetSubtype="16" fill="hold" grpId="4"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plus(in)">
                                      <p:cBhvr>
                                        <p:cTn id="45" dur="2000"/>
                                        <p:tgtEl>
                                          <p:spTgt spid="16"/>
                                        </p:tgtEl>
                                      </p:cBhvr>
                                    </p:animEffect>
                                  </p:childTnLst>
                                </p:cTn>
                              </p:par>
                              <p:par>
                                <p:cTn id="46" presetID="13" presetClass="entr" presetSubtype="16" fill="hold" grpId="4"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plus(in)">
                                      <p:cBhvr>
                                        <p:cTn id="48" dur="2000"/>
                                        <p:tgtEl>
                                          <p:spTgt spid="17"/>
                                        </p:tgtEl>
                                      </p:cBhvr>
                                    </p:animEffect>
                                  </p:childTnLst>
                                </p:cTn>
                              </p:par>
                              <p:par>
                                <p:cTn id="49" presetID="13" presetClass="entr" presetSubtype="16" fill="hold" grpId="4"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plus(in)">
                                      <p:cBhvr>
                                        <p:cTn id="51" dur="2000"/>
                                        <p:tgtEl>
                                          <p:spTgt spid="18"/>
                                        </p:tgtEl>
                                      </p:cBhvr>
                                    </p:animEffect>
                                  </p:childTnLst>
                                </p:cTn>
                              </p:par>
                              <p:par>
                                <p:cTn id="52" presetID="13" presetClass="entr" presetSubtype="16" fill="hold" grpId="4"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plus(in)">
                                      <p:cBhvr>
                                        <p:cTn id="54" dur="2000"/>
                                        <p:tgtEl>
                                          <p:spTgt spid="19"/>
                                        </p:tgtEl>
                                      </p:cBhvr>
                                    </p:animEffect>
                                  </p:childTnLst>
                                </p:cTn>
                              </p:par>
                              <p:par>
                                <p:cTn id="55" presetID="13" presetClass="entr" presetSubtype="16" fill="hold" grpId="4"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plus(in)">
                                      <p:cBhvr>
                                        <p:cTn id="57" dur="2000"/>
                                        <p:tgtEl>
                                          <p:spTgt spid="20"/>
                                        </p:tgtEl>
                                      </p:cBhvr>
                                    </p:animEffect>
                                  </p:childTnLst>
                                </p:cTn>
                              </p:par>
                              <p:par>
                                <p:cTn id="58" presetID="13" presetClass="entr" presetSubtype="16" fill="hold" grpId="4"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plus(in)">
                                      <p:cBhvr>
                                        <p:cTn id="60" dur="2000"/>
                                        <p:tgtEl>
                                          <p:spTgt spid="21"/>
                                        </p:tgtEl>
                                      </p:cBhvr>
                                    </p:animEffect>
                                  </p:childTnLst>
                                </p:cTn>
                              </p:par>
                              <p:par>
                                <p:cTn id="61" presetID="13" presetClass="entr" presetSubtype="16" fill="hold" grpId="4"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plus(in)">
                                      <p:cBhvr>
                                        <p:cTn id="63" dur="2000"/>
                                        <p:tgtEl>
                                          <p:spTgt spid="22"/>
                                        </p:tgtEl>
                                      </p:cBhvr>
                                    </p:animEffect>
                                  </p:childTnLst>
                                </p:cTn>
                              </p:par>
                              <p:par>
                                <p:cTn id="64" presetID="13" presetClass="entr" presetSubtype="16" fill="hold" grpId="4"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plus(in)">
                                      <p:cBhvr>
                                        <p:cTn id="66" dur="2000"/>
                                        <p:tgtEl>
                                          <p:spTgt spid="23"/>
                                        </p:tgtEl>
                                      </p:cBhvr>
                                    </p:animEffect>
                                  </p:childTnLst>
                                </p:cTn>
                              </p:par>
                              <p:par>
                                <p:cTn id="67" presetID="13" presetClass="entr" presetSubtype="16" fill="hold" grpId="4"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plus(in)">
                                      <p:cBhvr>
                                        <p:cTn id="69" dur="2000"/>
                                        <p:tgtEl>
                                          <p:spTgt spid="24"/>
                                        </p:tgtEl>
                                      </p:cBhvr>
                                    </p:animEffect>
                                  </p:childTnLst>
                                </p:cTn>
                              </p:par>
                              <p:par>
                                <p:cTn id="70" presetID="13" presetClass="entr" presetSubtype="16" fill="hold" grpId="4"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plus(in)">
                                      <p:cBhvr>
                                        <p:cTn id="72" dur="2000"/>
                                        <p:tgtEl>
                                          <p:spTgt spid="25"/>
                                        </p:tgtEl>
                                      </p:cBhvr>
                                    </p:animEffect>
                                  </p:childTnLst>
                                </p:cTn>
                              </p:par>
                              <p:par>
                                <p:cTn id="73" presetID="13" presetClass="entr" presetSubtype="16" fill="hold" grpId="4"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plus(in)">
                                      <p:cBhvr>
                                        <p:cTn id="75" dur="2000"/>
                                        <p:tgtEl>
                                          <p:spTgt spid="26"/>
                                        </p:tgtEl>
                                      </p:cBhvr>
                                    </p:animEffect>
                                  </p:childTnLst>
                                </p:cTn>
                              </p:par>
                              <p:par>
                                <p:cTn id="76" presetID="13" presetClass="entr" presetSubtype="16" fill="hold" grpId="4"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plus(in)">
                                      <p:cBhvr>
                                        <p:cTn id="78" dur="2000"/>
                                        <p:tgtEl>
                                          <p:spTgt spid="27"/>
                                        </p:tgtEl>
                                      </p:cBhvr>
                                    </p:animEffect>
                                  </p:childTnLst>
                                </p:cTn>
                              </p:par>
                              <p:par>
                                <p:cTn id="79" presetID="2" presetClass="entr" presetSubtype="1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0-#ppt_w/2"/>
                                          </p:val>
                                        </p:tav>
                                        <p:tav tm="100000">
                                          <p:val>
                                            <p:strVal val="#ppt_x"/>
                                          </p:val>
                                        </p:tav>
                                      </p:tavLst>
                                    </p:anim>
                                    <p:anim calcmode="lin" valueType="num">
                                      <p:cBhvr additive="base">
                                        <p:cTn id="82" dur="2000" fill="hold"/>
                                        <p:tgtEl>
                                          <p:spTgt spid="5"/>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2000" fill="hold"/>
                                        <p:tgtEl>
                                          <p:spTgt spid="6"/>
                                        </p:tgtEl>
                                        <p:attrNameLst>
                                          <p:attrName>ppt_x</p:attrName>
                                        </p:attrNameLst>
                                      </p:cBhvr>
                                      <p:tavLst>
                                        <p:tav tm="0">
                                          <p:val>
                                            <p:strVal val="0-#ppt_w/2"/>
                                          </p:val>
                                        </p:tav>
                                        <p:tav tm="100000">
                                          <p:val>
                                            <p:strVal val="#ppt_x"/>
                                          </p:val>
                                        </p:tav>
                                      </p:tavLst>
                                    </p:anim>
                                    <p:anim calcmode="lin" valueType="num">
                                      <p:cBhvr additive="base">
                                        <p:cTn id="86" dur="2000" fill="hold"/>
                                        <p:tgtEl>
                                          <p:spTgt spid="6"/>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0-#ppt_w/2"/>
                                          </p:val>
                                        </p:tav>
                                        <p:tav tm="100000">
                                          <p:val>
                                            <p:strVal val="#ppt_x"/>
                                          </p:val>
                                        </p:tav>
                                      </p:tavLst>
                                    </p:anim>
                                    <p:anim calcmode="lin" valueType="num">
                                      <p:cBhvr additive="base">
                                        <p:cTn id="90" dur="2000" fill="hold"/>
                                        <p:tgtEl>
                                          <p:spTgt spid="8"/>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2000" fill="hold"/>
                                        <p:tgtEl>
                                          <p:spTgt spid="11"/>
                                        </p:tgtEl>
                                        <p:attrNameLst>
                                          <p:attrName>ppt_x</p:attrName>
                                        </p:attrNameLst>
                                      </p:cBhvr>
                                      <p:tavLst>
                                        <p:tav tm="0">
                                          <p:val>
                                            <p:strVal val="0-#ppt_w/2"/>
                                          </p:val>
                                        </p:tav>
                                        <p:tav tm="100000">
                                          <p:val>
                                            <p:strVal val="#ppt_x"/>
                                          </p:val>
                                        </p:tav>
                                      </p:tavLst>
                                    </p:anim>
                                    <p:anim calcmode="lin" valueType="num">
                                      <p:cBhvr additive="base">
                                        <p:cTn id="94" dur="2000" fill="hold"/>
                                        <p:tgtEl>
                                          <p:spTgt spid="11"/>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0-#ppt_w/2"/>
                                          </p:val>
                                        </p:tav>
                                        <p:tav tm="100000">
                                          <p:val>
                                            <p:strVal val="#ppt_x"/>
                                          </p:val>
                                        </p:tav>
                                      </p:tavLst>
                                    </p:anim>
                                    <p:anim calcmode="lin" valueType="num">
                                      <p:cBhvr additive="base">
                                        <p:cTn id="102" dur="2000" fill="hold"/>
                                        <p:tgtEl>
                                          <p:spTgt spid="14"/>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2000" fill="hold"/>
                                        <p:tgtEl>
                                          <p:spTgt spid="17"/>
                                        </p:tgtEl>
                                        <p:attrNameLst>
                                          <p:attrName>ppt_x</p:attrName>
                                        </p:attrNameLst>
                                      </p:cBhvr>
                                      <p:tavLst>
                                        <p:tav tm="0">
                                          <p:val>
                                            <p:strVal val="0-#ppt_w/2"/>
                                          </p:val>
                                        </p:tav>
                                        <p:tav tm="100000">
                                          <p:val>
                                            <p:strVal val="#ppt_x"/>
                                          </p:val>
                                        </p:tav>
                                      </p:tavLst>
                                    </p:anim>
                                    <p:anim calcmode="lin" valueType="num">
                                      <p:cBhvr additive="base">
                                        <p:cTn id="106" dur="2000" fill="hold"/>
                                        <p:tgtEl>
                                          <p:spTgt spid="17"/>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0-#ppt_w/2"/>
                                          </p:val>
                                        </p:tav>
                                        <p:tav tm="100000">
                                          <p:val>
                                            <p:strVal val="#ppt_x"/>
                                          </p:val>
                                        </p:tav>
                                      </p:tavLst>
                                    </p:anim>
                                    <p:anim calcmode="lin" valueType="num">
                                      <p:cBhvr additive="base">
                                        <p:cTn id="110" dur="2000" fill="hold"/>
                                        <p:tgtEl>
                                          <p:spTgt spid="18"/>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0-#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0-#ppt_w/2"/>
                                          </p:val>
                                        </p:tav>
                                        <p:tav tm="100000">
                                          <p:val>
                                            <p:strVal val="#ppt_x"/>
                                          </p:val>
                                        </p:tav>
                                      </p:tavLst>
                                    </p:anim>
                                    <p:anim calcmode="lin" valueType="num">
                                      <p:cBhvr additive="base">
                                        <p:cTn id="118" dur="2000" fill="hold"/>
                                        <p:tgtEl>
                                          <p:spTgt spid="23"/>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0-#ppt_w/2"/>
                                          </p:val>
                                        </p:tav>
                                        <p:tav tm="100000">
                                          <p:val>
                                            <p:strVal val="#ppt_x"/>
                                          </p:val>
                                        </p:tav>
                                      </p:tavLst>
                                    </p:anim>
                                    <p:anim calcmode="lin" valueType="num">
                                      <p:cBhvr additive="base">
                                        <p:cTn id="122" dur="2000" fill="hold"/>
                                        <p:tgtEl>
                                          <p:spTgt spid="24"/>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0-#ppt_w/2"/>
                                          </p:val>
                                        </p:tav>
                                        <p:tav tm="100000">
                                          <p:val>
                                            <p:strVal val="#ppt_x"/>
                                          </p:val>
                                        </p:tav>
                                      </p:tavLst>
                                    </p:anim>
                                    <p:anim calcmode="lin" valueType="num">
                                      <p:cBhvr additive="base">
                                        <p:cTn id="126" dur="2000" fill="hold"/>
                                        <p:tgtEl>
                                          <p:spTgt spid="27"/>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4"/>
                                        </p:tgtEl>
                                        <p:attrNameLst>
                                          <p:attrName>style.visibility</p:attrName>
                                        </p:attrNameLst>
                                      </p:cBhvr>
                                      <p:to>
                                        <p:strVal val="visible"/>
                                      </p:to>
                                    </p:set>
                                    <p:anim calcmode="lin" valueType="num">
                                      <p:cBhvr additive="base">
                                        <p:cTn id="129" dur="2000" fill="hold"/>
                                        <p:tgtEl>
                                          <p:spTgt spid="4"/>
                                        </p:tgtEl>
                                        <p:attrNameLst>
                                          <p:attrName>ppt_x</p:attrName>
                                        </p:attrNameLst>
                                      </p:cBhvr>
                                      <p:tavLst>
                                        <p:tav tm="0">
                                          <p:val>
                                            <p:strVal val="1+#ppt_w/2"/>
                                          </p:val>
                                        </p:tav>
                                        <p:tav tm="100000">
                                          <p:val>
                                            <p:strVal val="#ppt_x"/>
                                          </p:val>
                                        </p:tav>
                                      </p:tavLst>
                                    </p:anim>
                                    <p:anim calcmode="lin" valueType="num">
                                      <p:cBhvr additive="base">
                                        <p:cTn id="130" dur="2000" fill="hold"/>
                                        <p:tgtEl>
                                          <p:spTgt spid="4"/>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7"/>
                                        </p:tgtEl>
                                        <p:attrNameLst>
                                          <p:attrName>style.visibility</p:attrName>
                                        </p:attrNameLst>
                                      </p:cBhvr>
                                      <p:to>
                                        <p:strVal val="visible"/>
                                      </p:to>
                                    </p:set>
                                    <p:anim calcmode="lin" valueType="num">
                                      <p:cBhvr additive="base">
                                        <p:cTn id="133" dur="2000" fill="hold"/>
                                        <p:tgtEl>
                                          <p:spTgt spid="7"/>
                                        </p:tgtEl>
                                        <p:attrNameLst>
                                          <p:attrName>ppt_x</p:attrName>
                                        </p:attrNameLst>
                                      </p:cBhvr>
                                      <p:tavLst>
                                        <p:tav tm="0">
                                          <p:val>
                                            <p:strVal val="1+#ppt_w/2"/>
                                          </p:val>
                                        </p:tav>
                                        <p:tav tm="100000">
                                          <p:val>
                                            <p:strVal val="#ppt_x"/>
                                          </p:val>
                                        </p:tav>
                                      </p:tavLst>
                                    </p:anim>
                                    <p:anim calcmode="lin" valueType="num">
                                      <p:cBhvr additive="base">
                                        <p:cTn id="134" dur="2000" fill="hold"/>
                                        <p:tgtEl>
                                          <p:spTgt spid="7"/>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9"/>
                                        </p:tgtEl>
                                        <p:attrNameLst>
                                          <p:attrName>style.visibility</p:attrName>
                                        </p:attrNameLst>
                                      </p:cBhvr>
                                      <p:to>
                                        <p:strVal val="visible"/>
                                      </p:to>
                                    </p:set>
                                    <p:anim calcmode="lin" valueType="num">
                                      <p:cBhvr additive="base">
                                        <p:cTn id="137" dur="2000" fill="hold"/>
                                        <p:tgtEl>
                                          <p:spTgt spid="9"/>
                                        </p:tgtEl>
                                        <p:attrNameLst>
                                          <p:attrName>ppt_x</p:attrName>
                                        </p:attrNameLst>
                                      </p:cBhvr>
                                      <p:tavLst>
                                        <p:tav tm="0">
                                          <p:val>
                                            <p:strVal val="1+#ppt_w/2"/>
                                          </p:val>
                                        </p:tav>
                                        <p:tav tm="100000">
                                          <p:val>
                                            <p:strVal val="#ppt_x"/>
                                          </p:val>
                                        </p:tav>
                                      </p:tavLst>
                                    </p:anim>
                                    <p:anim calcmode="lin" valueType="num">
                                      <p:cBhvr additive="base">
                                        <p:cTn id="138" dur="2000" fill="hold"/>
                                        <p:tgtEl>
                                          <p:spTgt spid="9"/>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10"/>
                                        </p:tgtEl>
                                        <p:attrNameLst>
                                          <p:attrName>style.visibility</p:attrName>
                                        </p:attrNameLst>
                                      </p:cBhvr>
                                      <p:to>
                                        <p:strVal val="visible"/>
                                      </p:to>
                                    </p:set>
                                    <p:anim calcmode="lin" valueType="num">
                                      <p:cBhvr additive="base">
                                        <p:cTn id="141" dur="2000" fill="hold"/>
                                        <p:tgtEl>
                                          <p:spTgt spid="10"/>
                                        </p:tgtEl>
                                        <p:attrNameLst>
                                          <p:attrName>ppt_x</p:attrName>
                                        </p:attrNameLst>
                                      </p:cBhvr>
                                      <p:tavLst>
                                        <p:tav tm="0">
                                          <p:val>
                                            <p:strVal val="1+#ppt_w/2"/>
                                          </p:val>
                                        </p:tav>
                                        <p:tav tm="100000">
                                          <p:val>
                                            <p:strVal val="#ppt_x"/>
                                          </p:val>
                                        </p:tav>
                                      </p:tavLst>
                                    </p:anim>
                                    <p:anim calcmode="lin" valueType="num">
                                      <p:cBhvr additive="base">
                                        <p:cTn id="142" dur="2000" fill="hold"/>
                                        <p:tgtEl>
                                          <p:spTgt spid="10"/>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13"/>
                                        </p:tgtEl>
                                        <p:attrNameLst>
                                          <p:attrName>style.visibility</p:attrName>
                                        </p:attrNameLst>
                                      </p:cBhvr>
                                      <p:to>
                                        <p:strVal val="visible"/>
                                      </p:to>
                                    </p:set>
                                    <p:anim calcmode="lin" valueType="num">
                                      <p:cBhvr additive="base">
                                        <p:cTn id="145" dur="2000" fill="hold"/>
                                        <p:tgtEl>
                                          <p:spTgt spid="13"/>
                                        </p:tgtEl>
                                        <p:attrNameLst>
                                          <p:attrName>ppt_x</p:attrName>
                                        </p:attrNameLst>
                                      </p:cBhvr>
                                      <p:tavLst>
                                        <p:tav tm="0">
                                          <p:val>
                                            <p:strVal val="1+#ppt_w/2"/>
                                          </p:val>
                                        </p:tav>
                                        <p:tav tm="100000">
                                          <p:val>
                                            <p:strVal val="#ppt_x"/>
                                          </p:val>
                                        </p:tav>
                                      </p:tavLst>
                                    </p:anim>
                                    <p:anim calcmode="lin" valueType="num">
                                      <p:cBhvr additive="base">
                                        <p:cTn id="146" dur="2000" fill="hold"/>
                                        <p:tgtEl>
                                          <p:spTgt spid="13"/>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additive="base">
                                        <p:cTn id="149" dur="2000" fill="hold"/>
                                        <p:tgtEl>
                                          <p:spTgt spid="15"/>
                                        </p:tgtEl>
                                        <p:attrNameLst>
                                          <p:attrName>ppt_x</p:attrName>
                                        </p:attrNameLst>
                                      </p:cBhvr>
                                      <p:tavLst>
                                        <p:tav tm="0">
                                          <p:val>
                                            <p:strVal val="1+#ppt_w/2"/>
                                          </p:val>
                                        </p:tav>
                                        <p:tav tm="100000">
                                          <p:val>
                                            <p:strVal val="#ppt_x"/>
                                          </p:val>
                                        </p:tav>
                                      </p:tavLst>
                                    </p:anim>
                                    <p:anim calcmode="lin" valueType="num">
                                      <p:cBhvr additive="base">
                                        <p:cTn id="150" dur="2000" fill="hold"/>
                                        <p:tgtEl>
                                          <p:spTgt spid="15"/>
                                        </p:tgtEl>
                                        <p:attrNameLst>
                                          <p:attrName>ppt_y</p:attrName>
                                        </p:attrNameLst>
                                      </p:cBhvr>
                                      <p:tavLst>
                                        <p:tav tm="0">
                                          <p:val>
                                            <p:strVal val="1+#ppt_h/2"/>
                                          </p:val>
                                        </p:tav>
                                        <p:tav tm="100000">
                                          <p:val>
                                            <p:strVal val="#ppt_y"/>
                                          </p:val>
                                        </p:tav>
                                      </p:tavLst>
                                    </p:anim>
                                  </p:childTnLst>
                                </p:cTn>
                              </p:par>
                              <p:par>
                                <p:cTn id="151" presetID="2" presetClass="entr" presetSubtype="6" fill="hold" grpId="0"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additive="base">
                                        <p:cTn id="153" dur="2000" fill="hold"/>
                                        <p:tgtEl>
                                          <p:spTgt spid="16"/>
                                        </p:tgtEl>
                                        <p:attrNameLst>
                                          <p:attrName>ppt_x</p:attrName>
                                        </p:attrNameLst>
                                      </p:cBhvr>
                                      <p:tavLst>
                                        <p:tav tm="0">
                                          <p:val>
                                            <p:strVal val="1+#ppt_w/2"/>
                                          </p:val>
                                        </p:tav>
                                        <p:tav tm="100000">
                                          <p:val>
                                            <p:strVal val="#ppt_x"/>
                                          </p:val>
                                        </p:tav>
                                      </p:tavLst>
                                    </p:anim>
                                    <p:anim calcmode="lin" valueType="num">
                                      <p:cBhvr additive="base">
                                        <p:cTn id="154" dur="2000" fill="hold"/>
                                        <p:tgtEl>
                                          <p:spTgt spid="16"/>
                                        </p:tgtEl>
                                        <p:attrNameLst>
                                          <p:attrName>ppt_y</p:attrName>
                                        </p:attrNameLst>
                                      </p:cBhvr>
                                      <p:tavLst>
                                        <p:tav tm="0">
                                          <p:val>
                                            <p:strVal val="1+#ppt_h/2"/>
                                          </p:val>
                                        </p:tav>
                                        <p:tav tm="100000">
                                          <p:val>
                                            <p:strVal val="#ppt_y"/>
                                          </p:val>
                                        </p:tav>
                                      </p:tavLst>
                                    </p:anim>
                                  </p:childTnLst>
                                </p:cTn>
                              </p:par>
                              <p:par>
                                <p:cTn id="155" presetID="2" presetClass="entr" presetSubtype="6" fill="hold" grpId="0" nodeType="withEffect">
                                  <p:stCondLst>
                                    <p:cond delay="0"/>
                                  </p:stCondLst>
                                  <p:childTnLst>
                                    <p:set>
                                      <p:cBhvr>
                                        <p:cTn id="156" dur="1" fill="hold">
                                          <p:stCondLst>
                                            <p:cond delay="0"/>
                                          </p:stCondLst>
                                        </p:cTn>
                                        <p:tgtEl>
                                          <p:spTgt spid="19"/>
                                        </p:tgtEl>
                                        <p:attrNameLst>
                                          <p:attrName>style.visibility</p:attrName>
                                        </p:attrNameLst>
                                      </p:cBhvr>
                                      <p:to>
                                        <p:strVal val="visible"/>
                                      </p:to>
                                    </p:set>
                                    <p:anim calcmode="lin" valueType="num">
                                      <p:cBhvr additive="base">
                                        <p:cTn id="157" dur="2000" fill="hold"/>
                                        <p:tgtEl>
                                          <p:spTgt spid="19"/>
                                        </p:tgtEl>
                                        <p:attrNameLst>
                                          <p:attrName>ppt_x</p:attrName>
                                        </p:attrNameLst>
                                      </p:cBhvr>
                                      <p:tavLst>
                                        <p:tav tm="0">
                                          <p:val>
                                            <p:strVal val="1+#ppt_w/2"/>
                                          </p:val>
                                        </p:tav>
                                        <p:tav tm="100000">
                                          <p:val>
                                            <p:strVal val="#ppt_x"/>
                                          </p:val>
                                        </p:tav>
                                      </p:tavLst>
                                    </p:anim>
                                    <p:anim calcmode="lin" valueType="num">
                                      <p:cBhvr additive="base">
                                        <p:cTn id="158" dur="2000" fill="hold"/>
                                        <p:tgtEl>
                                          <p:spTgt spid="19"/>
                                        </p:tgtEl>
                                        <p:attrNameLst>
                                          <p:attrName>ppt_y</p:attrName>
                                        </p:attrNameLst>
                                      </p:cBhvr>
                                      <p:tavLst>
                                        <p:tav tm="0">
                                          <p:val>
                                            <p:strVal val="1+#ppt_h/2"/>
                                          </p:val>
                                        </p:tav>
                                        <p:tav tm="100000">
                                          <p:val>
                                            <p:strVal val="#ppt_y"/>
                                          </p:val>
                                        </p:tav>
                                      </p:tavLst>
                                    </p:anim>
                                  </p:childTnLst>
                                </p:cTn>
                              </p:par>
                              <p:par>
                                <p:cTn id="159" presetID="2" presetClass="entr" presetSubtype="6" fill="hold" grpId="0" nodeType="withEffect">
                                  <p:stCondLst>
                                    <p:cond delay="0"/>
                                  </p:stCondLst>
                                  <p:childTnLst>
                                    <p:set>
                                      <p:cBhvr>
                                        <p:cTn id="160" dur="1" fill="hold">
                                          <p:stCondLst>
                                            <p:cond delay="0"/>
                                          </p:stCondLst>
                                        </p:cTn>
                                        <p:tgtEl>
                                          <p:spTgt spid="21"/>
                                        </p:tgtEl>
                                        <p:attrNameLst>
                                          <p:attrName>style.visibility</p:attrName>
                                        </p:attrNameLst>
                                      </p:cBhvr>
                                      <p:to>
                                        <p:strVal val="visible"/>
                                      </p:to>
                                    </p:set>
                                    <p:anim calcmode="lin" valueType="num">
                                      <p:cBhvr additive="base">
                                        <p:cTn id="161" dur="2000" fill="hold"/>
                                        <p:tgtEl>
                                          <p:spTgt spid="21"/>
                                        </p:tgtEl>
                                        <p:attrNameLst>
                                          <p:attrName>ppt_x</p:attrName>
                                        </p:attrNameLst>
                                      </p:cBhvr>
                                      <p:tavLst>
                                        <p:tav tm="0">
                                          <p:val>
                                            <p:strVal val="1+#ppt_w/2"/>
                                          </p:val>
                                        </p:tav>
                                        <p:tav tm="100000">
                                          <p:val>
                                            <p:strVal val="#ppt_x"/>
                                          </p:val>
                                        </p:tav>
                                      </p:tavLst>
                                    </p:anim>
                                    <p:anim calcmode="lin" valueType="num">
                                      <p:cBhvr additive="base">
                                        <p:cTn id="162" dur="2000" fill="hold"/>
                                        <p:tgtEl>
                                          <p:spTgt spid="21"/>
                                        </p:tgtEl>
                                        <p:attrNameLst>
                                          <p:attrName>ppt_y</p:attrName>
                                        </p:attrNameLst>
                                      </p:cBhvr>
                                      <p:tavLst>
                                        <p:tav tm="0">
                                          <p:val>
                                            <p:strVal val="1+#ppt_h/2"/>
                                          </p:val>
                                        </p:tav>
                                        <p:tav tm="100000">
                                          <p:val>
                                            <p:strVal val="#ppt_y"/>
                                          </p:val>
                                        </p:tav>
                                      </p:tavLst>
                                    </p:anim>
                                  </p:childTnLst>
                                </p:cTn>
                              </p:par>
                              <p:par>
                                <p:cTn id="163" presetID="2" presetClass="entr" presetSubtype="6" fill="hold" grpId="0" nodeType="withEffect">
                                  <p:stCondLst>
                                    <p:cond delay="0"/>
                                  </p:stCondLst>
                                  <p:childTnLst>
                                    <p:set>
                                      <p:cBhvr>
                                        <p:cTn id="164" dur="1" fill="hold">
                                          <p:stCondLst>
                                            <p:cond delay="0"/>
                                          </p:stCondLst>
                                        </p:cTn>
                                        <p:tgtEl>
                                          <p:spTgt spid="22"/>
                                        </p:tgtEl>
                                        <p:attrNameLst>
                                          <p:attrName>style.visibility</p:attrName>
                                        </p:attrNameLst>
                                      </p:cBhvr>
                                      <p:to>
                                        <p:strVal val="visible"/>
                                      </p:to>
                                    </p:set>
                                    <p:anim calcmode="lin" valueType="num">
                                      <p:cBhvr additive="base">
                                        <p:cTn id="165" dur="2000" fill="hold"/>
                                        <p:tgtEl>
                                          <p:spTgt spid="22"/>
                                        </p:tgtEl>
                                        <p:attrNameLst>
                                          <p:attrName>ppt_x</p:attrName>
                                        </p:attrNameLst>
                                      </p:cBhvr>
                                      <p:tavLst>
                                        <p:tav tm="0">
                                          <p:val>
                                            <p:strVal val="1+#ppt_w/2"/>
                                          </p:val>
                                        </p:tav>
                                        <p:tav tm="100000">
                                          <p:val>
                                            <p:strVal val="#ppt_x"/>
                                          </p:val>
                                        </p:tav>
                                      </p:tavLst>
                                    </p:anim>
                                    <p:anim calcmode="lin" valueType="num">
                                      <p:cBhvr additive="base">
                                        <p:cTn id="166" dur="2000" fill="hold"/>
                                        <p:tgtEl>
                                          <p:spTgt spid="22"/>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25"/>
                                        </p:tgtEl>
                                        <p:attrNameLst>
                                          <p:attrName>style.visibility</p:attrName>
                                        </p:attrNameLst>
                                      </p:cBhvr>
                                      <p:to>
                                        <p:strVal val="visible"/>
                                      </p:to>
                                    </p:set>
                                    <p:anim calcmode="lin" valueType="num">
                                      <p:cBhvr additive="base">
                                        <p:cTn id="169" dur="2000" fill="hold"/>
                                        <p:tgtEl>
                                          <p:spTgt spid="25"/>
                                        </p:tgtEl>
                                        <p:attrNameLst>
                                          <p:attrName>ppt_x</p:attrName>
                                        </p:attrNameLst>
                                      </p:cBhvr>
                                      <p:tavLst>
                                        <p:tav tm="0">
                                          <p:val>
                                            <p:strVal val="1+#ppt_w/2"/>
                                          </p:val>
                                        </p:tav>
                                        <p:tav tm="100000">
                                          <p:val>
                                            <p:strVal val="#ppt_x"/>
                                          </p:val>
                                        </p:tav>
                                      </p:tavLst>
                                    </p:anim>
                                    <p:anim calcmode="lin" valueType="num">
                                      <p:cBhvr additive="base">
                                        <p:cTn id="170" dur="2000" fill="hold"/>
                                        <p:tgtEl>
                                          <p:spTgt spid="25"/>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26"/>
                                        </p:tgtEl>
                                        <p:attrNameLst>
                                          <p:attrName>style.visibility</p:attrName>
                                        </p:attrNameLst>
                                      </p:cBhvr>
                                      <p:to>
                                        <p:strVal val="visible"/>
                                      </p:to>
                                    </p:set>
                                    <p:anim calcmode="lin" valueType="num">
                                      <p:cBhvr additive="base">
                                        <p:cTn id="173" dur="2000" fill="hold"/>
                                        <p:tgtEl>
                                          <p:spTgt spid="26"/>
                                        </p:tgtEl>
                                        <p:attrNameLst>
                                          <p:attrName>ppt_x</p:attrName>
                                        </p:attrNameLst>
                                      </p:cBhvr>
                                      <p:tavLst>
                                        <p:tav tm="0">
                                          <p:val>
                                            <p:strVal val="1+#ppt_w/2"/>
                                          </p:val>
                                        </p:tav>
                                        <p:tav tm="100000">
                                          <p:val>
                                            <p:strVal val="#ppt_x"/>
                                          </p:val>
                                        </p:tav>
                                      </p:tavLst>
                                    </p:anim>
                                    <p:anim calcmode="lin" valueType="num">
                                      <p:cBhvr additive="base">
                                        <p:cTn id="174" dur="2000" fill="hold"/>
                                        <p:tgtEl>
                                          <p:spTgt spid="26"/>
                                        </p:tgtEl>
                                        <p:attrNameLst>
                                          <p:attrName>ppt_y</p:attrName>
                                        </p:attrNameLst>
                                      </p:cBhvr>
                                      <p:tavLst>
                                        <p:tav tm="0">
                                          <p:val>
                                            <p:strVal val="1+#ppt_h/2"/>
                                          </p:val>
                                        </p:tav>
                                        <p:tav tm="100000">
                                          <p:val>
                                            <p:strVal val="#ppt_y"/>
                                          </p:val>
                                        </p:tav>
                                      </p:tavLst>
                                    </p:anim>
                                  </p:childTnLst>
                                </p:cTn>
                              </p:par>
                              <p:par>
                                <p:cTn id="175" presetID="8" presetClass="emph" presetSubtype="0" fill="hold" grpId="1" nodeType="withEffect">
                                  <p:stCondLst>
                                    <p:cond delay="0"/>
                                  </p:stCondLst>
                                  <p:childTnLst>
                                    <p:animRot by="-21600000">
                                      <p:cBhvr>
                                        <p:cTn id="176" dur="2000" fill="hold"/>
                                        <p:tgtEl>
                                          <p:spTgt spid="4"/>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7"/>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9"/>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10"/>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3"/>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9"/>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1"/>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2"/>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5"/>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26"/>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5"/>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6"/>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8"/>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1"/>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2"/>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4"/>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7"/>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18"/>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0"/>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23"/>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24"/>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27"/>
                                        </p:tgtEl>
                                        <p:attrNameLst>
                                          <p:attrName>r</p:attrName>
                                        </p:attrNameLst>
                                      </p:cBhvr>
                                    </p:animRot>
                                  </p:childTnLst>
                                </p:cTn>
                              </p:par>
                            </p:childTnLst>
                          </p:cTn>
                        </p:par>
                        <p:par>
                          <p:cTn id="223" fill="hold">
                            <p:stCondLst>
                              <p:cond delay="2000"/>
                            </p:stCondLst>
                            <p:childTnLst>
                              <p:par>
                                <p:cTn id="224" presetID="2" presetClass="exit" presetSubtype="2" fill="hold" grpId="2" nodeType="afterEffect">
                                  <p:stCondLst>
                                    <p:cond delay="0"/>
                                  </p:stCondLst>
                                  <p:childTnLst>
                                    <p:anim calcmode="lin" valueType="num">
                                      <p:cBhvr additive="base">
                                        <p:cTn id="225" dur="2000"/>
                                        <p:tgtEl>
                                          <p:spTgt spid="5"/>
                                        </p:tgtEl>
                                        <p:attrNameLst>
                                          <p:attrName>ppt_x</p:attrName>
                                        </p:attrNameLst>
                                      </p:cBhvr>
                                      <p:tavLst>
                                        <p:tav tm="0">
                                          <p:val>
                                            <p:strVal val="ppt_x"/>
                                          </p:val>
                                        </p:tav>
                                        <p:tav tm="100000">
                                          <p:val>
                                            <p:strVal val="1+ppt_w/2"/>
                                          </p:val>
                                        </p:tav>
                                      </p:tavLst>
                                    </p:anim>
                                    <p:anim calcmode="lin" valueType="num">
                                      <p:cBhvr additive="base">
                                        <p:cTn id="226" dur="2000"/>
                                        <p:tgtEl>
                                          <p:spTgt spid="5"/>
                                        </p:tgtEl>
                                        <p:attrNameLst>
                                          <p:attrName>ppt_y</p:attrName>
                                        </p:attrNameLst>
                                      </p:cBhvr>
                                      <p:tavLst>
                                        <p:tav tm="0">
                                          <p:val>
                                            <p:strVal val="ppt_y"/>
                                          </p:val>
                                        </p:tav>
                                        <p:tav tm="100000">
                                          <p:val>
                                            <p:strVal val="ppt_y"/>
                                          </p:val>
                                        </p:tav>
                                      </p:tavLst>
                                    </p:anim>
                                    <p:set>
                                      <p:cBhvr>
                                        <p:cTn id="227" dur="1" fill="hold">
                                          <p:stCondLst>
                                            <p:cond delay="1999"/>
                                          </p:stCondLst>
                                        </p:cTn>
                                        <p:tgtEl>
                                          <p:spTgt spid="5"/>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1+ppt_w/2"/>
                                          </p:val>
                                        </p:tav>
                                      </p:tavLst>
                                    </p:anim>
                                    <p:anim calcmode="lin" valueType="num">
                                      <p:cBhvr additive="base">
                                        <p:cTn id="230" dur="2000"/>
                                        <p:tgtEl>
                                          <p:spTgt spid="6"/>
                                        </p:tgtEl>
                                        <p:attrNameLst>
                                          <p:attrName>ppt_y</p:attrName>
                                        </p:attrNameLst>
                                      </p:cBhvr>
                                      <p:tavLst>
                                        <p:tav tm="0">
                                          <p:val>
                                            <p:strVal val="ppt_y"/>
                                          </p:val>
                                        </p:tav>
                                        <p:tav tm="100000">
                                          <p:val>
                                            <p:strVal val="ppt_y"/>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1+ppt_w/2"/>
                                          </p:val>
                                        </p:tav>
                                      </p:tavLst>
                                    </p:anim>
                                    <p:anim calcmode="lin" valueType="num">
                                      <p:cBhvr additive="base">
                                        <p:cTn id="234" dur="2000"/>
                                        <p:tgtEl>
                                          <p:spTgt spid="8"/>
                                        </p:tgtEl>
                                        <p:attrNameLst>
                                          <p:attrName>ppt_y</p:attrName>
                                        </p:attrNameLst>
                                      </p:cBhvr>
                                      <p:tavLst>
                                        <p:tav tm="0">
                                          <p:val>
                                            <p:strVal val="ppt_y"/>
                                          </p:val>
                                        </p:tav>
                                        <p:tav tm="100000">
                                          <p:val>
                                            <p:strVal val="ppt_y"/>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11"/>
                                        </p:tgtEl>
                                        <p:attrNameLst>
                                          <p:attrName>ppt_x</p:attrName>
                                        </p:attrNameLst>
                                      </p:cBhvr>
                                      <p:tavLst>
                                        <p:tav tm="0">
                                          <p:val>
                                            <p:strVal val="ppt_x"/>
                                          </p:val>
                                        </p:tav>
                                        <p:tav tm="100000">
                                          <p:val>
                                            <p:strVal val="1+ppt_w/2"/>
                                          </p:val>
                                        </p:tav>
                                      </p:tavLst>
                                    </p:anim>
                                    <p:anim calcmode="lin" valueType="num">
                                      <p:cBhvr additive="base">
                                        <p:cTn id="238" dur="2000"/>
                                        <p:tgtEl>
                                          <p:spTgt spid="11"/>
                                        </p:tgtEl>
                                        <p:attrNameLst>
                                          <p:attrName>ppt_y</p:attrName>
                                        </p:attrNameLst>
                                      </p:cBhvr>
                                      <p:tavLst>
                                        <p:tav tm="0">
                                          <p:val>
                                            <p:strVal val="ppt_y"/>
                                          </p:val>
                                        </p:tav>
                                        <p:tav tm="100000">
                                          <p:val>
                                            <p:strVal val="ppt_y"/>
                                          </p:val>
                                        </p:tav>
                                      </p:tavLst>
                                    </p:anim>
                                    <p:set>
                                      <p:cBhvr>
                                        <p:cTn id="239" dur="1" fill="hold">
                                          <p:stCondLst>
                                            <p:cond delay="1999"/>
                                          </p:stCondLst>
                                        </p:cTn>
                                        <p:tgtEl>
                                          <p:spTgt spid="11"/>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1+ppt_w/2"/>
                                          </p:val>
                                        </p:tav>
                                      </p:tavLst>
                                    </p:anim>
                                    <p:anim calcmode="lin" valueType="num">
                                      <p:cBhvr additive="base">
                                        <p:cTn id="242" dur="2000"/>
                                        <p:tgtEl>
                                          <p:spTgt spid="12"/>
                                        </p:tgtEl>
                                        <p:attrNameLst>
                                          <p:attrName>ppt_y</p:attrName>
                                        </p:attrNameLst>
                                      </p:cBhvr>
                                      <p:tavLst>
                                        <p:tav tm="0">
                                          <p:val>
                                            <p:strVal val="ppt_y"/>
                                          </p:val>
                                        </p:tav>
                                        <p:tav tm="100000">
                                          <p:val>
                                            <p:strVal val="ppt_y"/>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1+ppt_w/2"/>
                                          </p:val>
                                        </p:tav>
                                      </p:tavLst>
                                    </p:anim>
                                    <p:anim calcmode="lin" valueType="num">
                                      <p:cBhvr additive="base">
                                        <p:cTn id="246" dur="2000"/>
                                        <p:tgtEl>
                                          <p:spTgt spid="14"/>
                                        </p:tgtEl>
                                        <p:attrNameLst>
                                          <p:attrName>ppt_y</p:attrName>
                                        </p:attrNameLst>
                                      </p:cBhvr>
                                      <p:tavLst>
                                        <p:tav tm="0">
                                          <p:val>
                                            <p:strVal val="ppt_y"/>
                                          </p:val>
                                        </p:tav>
                                        <p:tav tm="100000">
                                          <p:val>
                                            <p:strVal val="ppt_y"/>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7"/>
                                        </p:tgtEl>
                                        <p:attrNameLst>
                                          <p:attrName>ppt_x</p:attrName>
                                        </p:attrNameLst>
                                      </p:cBhvr>
                                      <p:tavLst>
                                        <p:tav tm="0">
                                          <p:val>
                                            <p:strVal val="ppt_x"/>
                                          </p:val>
                                        </p:tav>
                                        <p:tav tm="100000">
                                          <p:val>
                                            <p:strVal val="1+ppt_w/2"/>
                                          </p:val>
                                        </p:tav>
                                      </p:tavLst>
                                    </p:anim>
                                    <p:anim calcmode="lin" valueType="num">
                                      <p:cBhvr additive="base">
                                        <p:cTn id="250" dur="2000"/>
                                        <p:tgtEl>
                                          <p:spTgt spid="17"/>
                                        </p:tgtEl>
                                        <p:attrNameLst>
                                          <p:attrName>ppt_y</p:attrName>
                                        </p:attrNameLst>
                                      </p:cBhvr>
                                      <p:tavLst>
                                        <p:tav tm="0">
                                          <p:val>
                                            <p:strVal val="ppt_y"/>
                                          </p:val>
                                        </p:tav>
                                        <p:tav tm="100000">
                                          <p:val>
                                            <p:strVal val="ppt_y"/>
                                          </p:val>
                                        </p:tav>
                                      </p:tavLst>
                                    </p:anim>
                                    <p:set>
                                      <p:cBhvr>
                                        <p:cTn id="251" dur="1" fill="hold">
                                          <p:stCondLst>
                                            <p:cond delay="1999"/>
                                          </p:stCondLst>
                                        </p:cTn>
                                        <p:tgtEl>
                                          <p:spTgt spid="17"/>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18"/>
                                        </p:tgtEl>
                                        <p:attrNameLst>
                                          <p:attrName>ppt_x</p:attrName>
                                        </p:attrNameLst>
                                      </p:cBhvr>
                                      <p:tavLst>
                                        <p:tav tm="0">
                                          <p:val>
                                            <p:strVal val="ppt_x"/>
                                          </p:val>
                                        </p:tav>
                                        <p:tav tm="100000">
                                          <p:val>
                                            <p:strVal val="1+ppt_w/2"/>
                                          </p:val>
                                        </p:tav>
                                      </p:tavLst>
                                    </p:anim>
                                    <p:anim calcmode="lin" valueType="num">
                                      <p:cBhvr additive="base">
                                        <p:cTn id="254" dur="2000"/>
                                        <p:tgtEl>
                                          <p:spTgt spid="18"/>
                                        </p:tgtEl>
                                        <p:attrNameLst>
                                          <p:attrName>ppt_y</p:attrName>
                                        </p:attrNameLst>
                                      </p:cBhvr>
                                      <p:tavLst>
                                        <p:tav tm="0">
                                          <p:val>
                                            <p:strVal val="ppt_y"/>
                                          </p:val>
                                        </p:tav>
                                        <p:tav tm="100000">
                                          <p:val>
                                            <p:strVal val="ppt_y"/>
                                          </p:val>
                                        </p:tav>
                                      </p:tavLst>
                                    </p:anim>
                                    <p:set>
                                      <p:cBhvr>
                                        <p:cTn id="255" dur="1" fill="hold">
                                          <p:stCondLst>
                                            <p:cond delay="1999"/>
                                          </p:stCondLst>
                                        </p:cTn>
                                        <p:tgtEl>
                                          <p:spTgt spid="18"/>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20"/>
                                        </p:tgtEl>
                                        <p:attrNameLst>
                                          <p:attrName>ppt_x</p:attrName>
                                        </p:attrNameLst>
                                      </p:cBhvr>
                                      <p:tavLst>
                                        <p:tav tm="0">
                                          <p:val>
                                            <p:strVal val="ppt_x"/>
                                          </p:val>
                                        </p:tav>
                                        <p:tav tm="100000">
                                          <p:val>
                                            <p:strVal val="1+ppt_w/2"/>
                                          </p:val>
                                        </p:tav>
                                      </p:tavLst>
                                    </p:anim>
                                    <p:anim calcmode="lin" valueType="num">
                                      <p:cBhvr additive="base">
                                        <p:cTn id="258" dur="2000"/>
                                        <p:tgtEl>
                                          <p:spTgt spid="20"/>
                                        </p:tgtEl>
                                        <p:attrNameLst>
                                          <p:attrName>ppt_y</p:attrName>
                                        </p:attrNameLst>
                                      </p:cBhvr>
                                      <p:tavLst>
                                        <p:tav tm="0">
                                          <p:val>
                                            <p:strVal val="ppt_y"/>
                                          </p:val>
                                        </p:tav>
                                        <p:tav tm="100000">
                                          <p:val>
                                            <p:strVal val="ppt_y"/>
                                          </p:val>
                                        </p:tav>
                                      </p:tavLst>
                                    </p:anim>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3"/>
                                        </p:tgtEl>
                                        <p:attrNameLst>
                                          <p:attrName>ppt_x</p:attrName>
                                        </p:attrNameLst>
                                      </p:cBhvr>
                                      <p:tavLst>
                                        <p:tav tm="0">
                                          <p:val>
                                            <p:strVal val="ppt_x"/>
                                          </p:val>
                                        </p:tav>
                                        <p:tav tm="100000">
                                          <p:val>
                                            <p:strVal val="1+ppt_w/2"/>
                                          </p:val>
                                        </p:tav>
                                      </p:tavLst>
                                    </p:anim>
                                    <p:anim calcmode="lin" valueType="num">
                                      <p:cBhvr additive="base">
                                        <p:cTn id="262" dur="2000"/>
                                        <p:tgtEl>
                                          <p:spTgt spid="23"/>
                                        </p:tgtEl>
                                        <p:attrNameLst>
                                          <p:attrName>ppt_y</p:attrName>
                                        </p:attrNameLst>
                                      </p:cBhvr>
                                      <p:tavLst>
                                        <p:tav tm="0">
                                          <p:val>
                                            <p:strVal val="ppt_y"/>
                                          </p:val>
                                        </p:tav>
                                        <p:tav tm="100000">
                                          <p:val>
                                            <p:strVal val="ppt_y"/>
                                          </p:val>
                                        </p:tav>
                                      </p:tavLst>
                                    </p:anim>
                                    <p:set>
                                      <p:cBhvr>
                                        <p:cTn id="263" dur="1" fill="hold">
                                          <p:stCondLst>
                                            <p:cond delay="1999"/>
                                          </p:stCondLst>
                                        </p:cTn>
                                        <p:tgtEl>
                                          <p:spTgt spid="23"/>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4"/>
                                        </p:tgtEl>
                                        <p:attrNameLst>
                                          <p:attrName>ppt_x</p:attrName>
                                        </p:attrNameLst>
                                      </p:cBhvr>
                                      <p:tavLst>
                                        <p:tav tm="0">
                                          <p:val>
                                            <p:strVal val="ppt_x"/>
                                          </p:val>
                                        </p:tav>
                                        <p:tav tm="100000">
                                          <p:val>
                                            <p:strVal val="1+ppt_w/2"/>
                                          </p:val>
                                        </p:tav>
                                      </p:tavLst>
                                    </p:anim>
                                    <p:anim calcmode="lin" valueType="num">
                                      <p:cBhvr additive="base">
                                        <p:cTn id="266" dur="2000"/>
                                        <p:tgtEl>
                                          <p:spTgt spid="24"/>
                                        </p:tgtEl>
                                        <p:attrNameLst>
                                          <p:attrName>ppt_y</p:attrName>
                                        </p:attrNameLst>
                                      </p:cBhvr>
                                      <p:tavLst>
                                        <p:tav tm="0">
                                          <p:val>
                                            <p:strVal val="ppt_y"/>
                                          </p:val>
                                        </p:tav>
                                        <p:tav tm="100000">
                                          <p:val>
                                            <p:strVal val="ppt_y"/>
                                          </p:val>
                                        </p:tav>
                                      </p:tavLst>
                                    </p:anim>
                                    <p:set>
                                      <p:cBhvr>
                                        <p:cTn id="267" dur="1" fill="hold">
                                          <p:stCondLst>
                                            <p:cond delay="1999"/>
                                          </p:stCondLst>
                                        </p:cTn>
                                        <p:tgtEl>
                                          <p:spTgt spid="24"/>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1+ppt_w/2"/>
                                          </p:val>
                                        </p:tav>
                                      </p:tavLst>
                                    </p:anim>
                                    <p:anim calcmode="lin" valueType="num">
                                      <p:cBhvr additive="base">
                                        <p:cTn id="270" dur="2000"/>
                                        <p:tgtEl>
                                          <p:spTgt spid="27"/>
                                        </p:tgtEl>
                                        <p:attrNameLst>
                                          <p:attrName>ppt_y</p:attrName>
                                        </p:attrNameLst>
                                      </p:cBhvr>
                                      <p:tavLst>
                                        <p:tav tm="0">
                                          <p:val>
                                            <p:strVal val="ppt_y"/>
                                          </p:val>
                                        </p:tav>
                                        <p:tav tm="100000">
                                          <p:val>
                                            <p:strVal val="ppt_y"/>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4"/>
                                        </p:tgtEl>
                                        <p:attrNameLst>
                                          <p:attrName>ppt_x</p:attrName>
                                        </p:attrNameLst>
                                      </p:cBhvr>
                                      <p:tavLst>
                                        <p:tav tm="0">
                                          <p:val>
                                            <p:strVal val="ppt_x"/>
                                          </p:val>
                                        </p:tav>
                                        <p:tav tm="100000">
                                          <p:val>
                                            <p:strVal val="0-ppt_w/2"/>
                                          </p:val>
                                        </p:tav>
                                      </p:tavLst>
                                    </p:anim>
                                    <p:anim calcmode="lin" valueType="num">
                                      <p:cBhvr additive="base">
                                        <p:cTn id="274" dur="2000"/>
                                        <p:tgtEl>
                                          <p:spTgt spid="4"/>
                                        </p:tgtEl>
                                        <p:attrNameLst>
                                          <p:attrName>ppt_y</p:attrName>
                                        </p:attrNameLst>
                                      </p:cBhvr>
                                      <p:tavLst>
                                        <p:tav tm="0">
                                          <p:val>
                                            <p:strVal val="ppt_y"/>
                                          </p:val>
                                        </p:tav>
                                        <p:tav tm="100000">
                                          <p:val>
                                            <p:strVal val="ppt_y"/>
                                          </p:val>
                                        </p:tav>
                                      </p:tavLst>
                                    </p:anim>
                                    <p:set>
                                      <p:cBhvr>
                                        <p:cTn id="275" dur="1" fill="hold">
                                          <p:stCondLst>
                                            <p:cond delay="1999"/>
                                          </p:stCondLst>
                                        </p:cTn>
                                        <p:tgtEl>
                                          <p:spTgt spid="4"/>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7"/>
                                        </p:tgtEl>
                                        <p:attrNameLst>
                                          <p:attrName>ppt_x</p:attrName>
                                        </p:attrNameLst>
                                      </p:cBhvr>
                                      <p:tavLst>
                                        <p:tav tm="0">
                                          <p:val>
                                            <p:strVal val="ppt_x"/>
                                          </p:val>
                                        </p:tav>
                                        <p:tav tm="100000">
                                          <p:val>
                                            <p:strVal val="0-ppt_w/2"/>
                                          </p:val>
                                        </p:tav>
                                      </p:tavLst>
                                    </p:anim>
                                    <p:anim calcmode="lin" valueType="num">
                                      <p:cBhvr additive="base">
                                        <p:cTn id="278" dur="2000"/>
                                        <p:tgtEl>
                                          <p:spTgt spid="7"/>
                                        </p:tgtEl>
                                        <p:attrNameLst>
                                          <p:attrName>ppt_y</p:attrName>
                                        </p:attrNameLst>
                                      </p:cBhvr>
                                      <p:tavLst>
                                        <p:tav tm="0">
                                          <p:val>
                                            <p:strVal val="ppt_y"/>
                                          </p:val>
                                        </p:tav>
                                        <p:tav tm="100000">
                                          <p:val>
                                            <p:strVal val="ppt_y"/>
                                          </p:val>
                                        </p:tav>
                                      </p:tavLst>
                                    </p:anim>
                                    <p:set>
                                      <p:cBhvr>
                                        <p:cTn id="279" dur="1" fill="hold">
                                          <p:stCondLst>
                                            <p:cond delay="1999"/>
                                          </p:stCondLst>
                                        </p:cTn>
                                        <p:tgtEl>
                                          <p:spTgt spid="7"/>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9"/>
                                        </p:tgtEl>
                                        <p:attrNameLst>
                                          <p:attrName>ppt_x</p:attrName>
                                        </p:attrNameLst>
                                      </p:cBhvr>
                                      <p:tavLst>
                                        <p:tav tm="0">
                                          <p:val>
                                            <p:strVal val="ppt_x"/>
                                          </p:val>
                                        </p:tav>
                                        <p:tav tm="100000">
                                          <p:val>
                                            <p:strVal val="0-ppt_w/2"/>
                                          </p:val>
                                        </p:tav>
                                      </p:tavLst>
                                    </p:anim>
                                    <p:anim calcmode="lin" valueType="num">
                                      <p:cBhvr additive="base">
                                        <p:cTn id="282" dur="2000"/>
                                        <p:tgtEl>
                                          <p:spTgt spid="9"/>
                                        </p:tgtEl>
                                        <p:attrNameLst>
                                          <p:attrName>ppt_y</p:attrName>
                                        </p:attrNameLst>
                                      </p:cBhvr>
                                      <p:tavLst>
                                        <p:tav tm="0">
                                          <p:val>
                                            <p:strVal val="ppt_y"/>
                                          </p:val>
                                        </p:tav>
                                        <p:tav tm="100000">
                                          <p:val>
                                            <p:strVal val="ppt_y"/>
                                          </p:val>
                                        </p:tav>
                                      </p:tavLst>
                                    </p:anim>
                                    <p:set>
                                      <p:cBhvr>
                                        <p:cTn id="283" dur="1" fill="hold">
                                          <p:stCondLst>
                                            <p:cond delay="1999"/>
                                          </p:stCondLst>
                                        </p:cTn>
                                        <p:tgtEl>
                                          <p:spTgt spid="9"/>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10"/>
                                        </p:tgtEl>
                                        <p:attrNameLst>
                                          <p:attrName>ppt_x</p:attrName>
                                        </p:attrNameLst>
                                      </p:cBhvr>
                                      <p:tavLst>
                                        <p:tav tm="0">
                                          <p:val>
                                            <p:strVal val="ppt_x"/>
                                          </p:val>
                                        </p:tav>
                                        <p:tav tm="100000">
                                          <p:val>
                                            <p:strVal val="0-ppt_w/2"/>
                                          </p:val>
                                        </p:tav>
                                      </p:tavLst>
                                    </p:anim>
                                    <p:anim calcmode="lin" valueType="num">
                                      <p:cBhvr additive="base">
                                        <p:cTn id="286" dur="2000"/>
                                        <p:tgtEl>
                                          <p:spTgt spid="10"/>
                                        </p:tgtEl>
                                        <p:attrNameLst>
                                          <p:attrName>ppt_y</p:attrName>
                                        </p:attrNameLst>
                                      </p:cBhvr>
                                      <p:tavLst>
                                        <p:tav tm="0">
                                          <p:val>
                                            <p:strVal val="ppt_y"/>
                                          </p:val>
                                        </p:tav>
                                        <p:tav tm="100000">
                                          <p:val>
                                            <p:strVal val="ppt_y"/>
                                          </p:val>
                                        </p:tav>
                                      </p:tavLst>
                                    </p:anim>
                                    <p:set>
                                      <p:cBhvr>
                                        <p:cTn id="287" dur="1" fill="hold">
                                          <p:stCondLst>
                                            <p:cond delay="1999"/>
                                          </p:stCondLst>
                                        </p:cTn>
                                        <p:tgtEl>
                                          <p:spTgt spid="10"/>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13"/>
                                        </p:tgtEl>
                                        <p:attrNameLst>
                                          <p:attrName>ppt_x</p:attrName>
                                        </p:attrNameLst>
                                      </p:cBhvr>
                                      <p:tavLst>
                                        <p:tav tm="0">
                                          <p:val>
                                            <p:strVal val="ppt_x"/>
                                          </p:val>
                                        </p:tav>
                                        <p:tav tm="100000">
                                          <p:val>
                                            <p:strVal val="0-ppt_w/2"/>
                                          </p:val>
                                        </p:tav>
                                      </p:tavLst>
                                    </p:anim>
                                    <p:anim calcmode="lin" valueType="num">
                                      <p:cBhvr additive="base">
                                        <p:cTn id="290" dur="2000"/>
                                        <p:tgtEl>
                                          <p:spTgt spid="13"/>
                                        </p:tgtEl>
                                        <p:attrNameLst>
                                          <p:attrName>ppt_y</p:attrName>
                                        </p:attrNameLst>
                                      </p:cBhvr>
                                      <p:tavLst>
                                        <p:tav tm="0">
                                          <p:val>
                                            <p:strVal val="ppt_y"/>
                                          </p:val>
                                        </p:tav>
                                        <p:tav tm="100000">
                                          <p:val>
                                            <p:strVal val="ppt_y"/>
                                          </p:val>
                                        </p:tav>
                                      </p:tavLst>
                                    </p:anim>
                                    <p:set>
                                      <p:cBhvr>
                                        <p:cTn id="291" dur="1" fill="hold">
                                          <p:stCondLst>
                                            <p:cond delay="1999"/>
                                          </p:stCondLst>
                                        </p:cTn>
                                        <p:tgtEl>
                                          <p:spTgt spid="13"/>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0-ppt_w/2"/>
                                          </p:val>
                                        </p:tav>
                                      </p:tavLst>
                                    </p:anim>
                                    <p:anim calcmode="lin" valueType="num">
                                      <p:cBhvr additive="base">
                                        <p:cTn id="294" dur="2000"/>
                                        <p:tgtEl>
                                          <p:spTgt spid="15"/>
                                        </p:tgtEl>
                                        <p:attrNameLst>
                                          <p:attrName>ppt_y</p:attrName>
                                        </p:attrNameLst>
                                      </p:cBhvr>
                                      <p:tavLst>
                                        <p:tav tm="0">
                                          <p:val>
                                            <p:strVal val="ppt_y"/>
                                          </p:val>
                                        </p:tav>
                                        <p:tav tm="100000">
                                          <p:val>
                                            <p:strVal val="ppt_y"/>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16"/>
                                        </p:tgtEl>
                                        <p:attrNameLst>
                                          <p:attrName>ppt_x</p:attrName>
                                        </p:attrNameLst>
                                      </p:cBhvr>
                                      <p:tavLst>
                                        <p:tav tm="0">
                                          <p:val>
                                            <p:strVal val="ppt_x"/>
                                          </p:val>
                                        </p:tav>
                                        <p:tav tm="100000">
                                          <p:val>
                                            <p:strVal val="0-ppt_w/2"/>
                                          </p:val>
                                        </p:tav>
                                      </p:tavLst>
                                    </p:anim>
                                    <p:anim calcmode="lin" valueType="num">
                                      <p:cBhvr additive="base">
                                        <p:cTn id="298" dur="2000"/>
                                        <p:tgtEl>
                                          <p:spTgt spid="16"/>
                                        </p:tgtEl>
                                        <p:attrNameLst>
                                          <p:attrName>ppt_y</p:attrName>
                                        </p:attrNameLst>
                                      </p:cBhvr>
                                      <p:tavLst>
                                        <p:tav tm="0">
                                          <p:val>
                                            <p:strVal val="ppt_y"/>
                                          </p:val>
                                        </p:tav>
                                        <p:tav tm="100000">
                                          <p:val>
                                            <p:strVal val="ppt_y"/>
                                          </p:val>
                                        </p:tav>
                                      </p:tavLst>
                                    </p:anim>
                                    <p:set>
                                      <p:cBhvr>
                                        <p:cTn id="299" dur="1" fill="hold">
                                          <p:stCondLst>
                                            <p:cond delay="1999"/>
                                          </p:stCondLst>
                                        </p:cTn>
                                        <p:tgtEl>
                                          <p:spTgt spid="16"/>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19"/>
                                        </p:tgtEl>
                                        <p:attrNameLst>
                                          <p:attrName>ppt_x</p:attrName>
                                        </p:attrNameLst>
                                      </p:cBhvr>
                                      <p:tavLst>
                                        <p:tav tm="0">
                                          <p:val>
                                            <p:strVal val="ppt_x"/>
                                          </p:val>
                                        </p:tav>
                                        <p:tav tm="100000">
                                          <p:val>
                                            <p:strVal val="0-ppt_w/2"/>
                                          </p:val>
                                        </p:tav>
                                      </p:tavLst>
                                    </p:anim>
                                    <p:anim calcmode="lin" valueType="num">
                                      <p:cBhvr additive="base">
                                        <p:cTn id="302" dur="2000"/>
                                        <p:tgtEl>
                                          <p:spTgt spid="19"/>
                                        </p:tgtEl>
                                        <p:attrNameLst>
                                          <p:attrName>ppt_y</p:attrName>
                                        </p:attrNameLst>
                                      </p:cBhvr>
                                      <p:tavLst>
                                        <p:tav tm="0">
                                          <p:val>
                                            <p:strVal val="ppt_y"/>
                                          </p:val>
                                        </p:tav>
                                        <p:tav tm="100000">
                                          <p:val>
                                            <p:strVal val="ppt_y"/>
                                          </p:val>
                                        </p:tav>
                                      </p:tavLst>
                                    </p:anim>
                                    <p:set>
                                      <p:cBhvr>
                                        <p:cTn id="303" dur="1" fill="hold">
                                          <p:stCondLst>
                                            <p:cond delay="1999"/>
                                          </p:stCondLst>
                                        </p:cTn>
                                        <p:tgtEl>
                                          <p:spTgt spid="19"/>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21"/>
                                        </p:tgtEl>
                                        <p:attrNameLst>
                                          <p:attrName>ppt_x</p:attrName>
                                        </p:attrNameLst>
                                      </p:cBhvr>
                                      <p:tavLst>
                                        <p:tav tm="0">
                                          <p:val>
                                            <p:strVal val="ppt_x"/>
                                          </p:val>
                                        </p:tav>
                                        <p:tav tm="100000">
                                          <p:val>
                                            <p:strVal val="0-ppt_w/2"/>
                                          </p:val>
                                        </p:tav>
                                      </p:tavLst>
                                    </p:anim>
                                    <p:anim calcmode="lin" valueType="num">
                                      <p:cBhvr additive="base">
                                        <p:cTn id="306" dur="2000"/>
                                        <p:tgtEl>
                                          <p:spTgt spid="21"/>
                                        </p:tgtEl>
                                        <p:attrNameLst>
                                          <p:attrName>ppt_y</p:attrName>
                                        </p:attrNameLst>
                                      </p:cBhvr>
                                      <p:tavLst>
                                        <p:tav tm="0">
                                          <p:val>
                                            <p:strVal val="ppt_y"/>
                                          </p:val>
                                        </p:tav>
                                        <p:tav tm="100000">
                                          <p:val>
                                            <p:strVal val="ppt_y"/>
                                          </p:val>
                                        </p:tav>
                                      </p:tavLst>
                                    </p:anim>
                                    <p:set>
                                      <p:cBhvr>
                                        <p:cTn id="307" dur="1" fill="hold">
                                          <p:stCondLst>
                                            <p:cond delay="1999"/>
                                          </p:stCondLst>
                                        </p:cTn>
                                        <p:tgtEl>
                                          <p:spTgt spid="21"/>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2"/>
                                        </p:tgtEl>
                                        <p:attrNameLst>
                                          <p:attrName>ppt_x</p:attrName>
                                        </p:attrNameLst>
                                      </p:cBhvr>
                                      <p:tavLst>
                                        <p:tav tm="0">
                                          <p:val>
                                            <p:strVal val="ppt_x"/>
                                          </p:val>
                                        </p:tav>
                                        <p:tav tm="100000">
                                          <p:val>
                                            <p:strVal val="0-ppt_w/2"/>
                                          </p:val>
                                        </p:tav>
                                      </p:tavLst>
                                    </p:anim>
                                    <p:anim calcmode="lin" valueType="num">
                                      <p:cBhvr additive="base">
                                        <p:cTn id="310" dur="2000"/>
                                        <p:tgtEl>
                                          <p:spTgt spid="22"/>
                                        </p:tgtEl>
                                        <p:attrNameLst>
                                          <p:attrName>ppt_y</p:attrName>
                                        </p:attrNameLst>
                                      </p:cBhvr>
                                      <p:tavLst>
                                        <p:tav tm="0">
                                          <p:val>
                                            <p:strVal val="ppt_y"/>
                                          </p:val>
                                        </p:tav>
                                        <p:tav tm="100000">
                                          <p:val>
                                            <p:strVal val="ppt_y"/>
                                          </p:val>
                                        </p:tav>
                                      </p:tavLst>
                                    </p:anim>
                                    <p:set>
                                      <p:cBhvr>
                                        <p:cTn id="311" dur="1" fill="hold">
                                          <p:stCondLst>
                                            <p:cond delay="1999"/>
                                          </p:stCondLst>
                                        </p:cTn>
                                        <p:tgtEl>
                                          <p:spTgt spid="22"/>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0-ppt_w/2"/>
                                          </p:val>
                                        </p:tav>
                                      </p:tavLst>
                                    </p:anim>
                                    <p:anim calcmode="lin" valueType="num">
                                      <p:cBhvr additive="base">
                                        <p:cTn id="314" dur="2000"/>
                                        <p:tgtEl>
                                          <p:spTgt spid="25"/>
                                        </p:tgtEl>
                                        <p:attrNameLst>
                                          <p:attrName>ppt_y</p:attrName>
                                        </p:attrNameLst>
                                      </p:cBhvr>
                                      <p:tavLst>
                                        <p:tav tm="0">
                                          <p:val>
                                            <p:strVal val="ppt_y"/>
                                          </p:val>
                                        </p:tav>
                                        <p:tav tm="100000">
                                          <p:val>
                                            <p:strVal val="ppt_y"/>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26"/>
                                        </p:tgtEl>
                                        <p:attrNameLst>
                                          <p:attrName>ppt_x</p:attrName>
                                        </p:attrNameLst>
                                      </p:cBhvr>
                                      <p:tavLst>
                                        <p:tav tm="0">
                                          <p:val>
                                            <p:strVal val="ppt_x"/>
                                          </p:val>
                                        </p:tav>
                                        <p:tav tm="100000">
                                          <p:val>
                                            <p:strVal val="0-ppt_w/2"/>
                                          </p:val>
                                        </p:tav>
                                      </p:tavLst>
                                    </p:anim>
                                    <p:anim calcmode="lin" valueType="num">
                                      <p:cBhvr additive="base">
                                        <p:cTn id="318" dur="2000"/>
                                        <p:tgtEl>
                                          <p:spTgt spid="26"/>
                                        </p:tgtEl>
                                        <p:attrNameLst>
                                          <p:attrName>ppt_y</p:attrName>
                                        </p:attrNameLst>
                                      </p:cBhvr>
                                      <p:tavLst>
                                        <p:tav tm="0">
                                          <p:val>
                                            <p:strVal val="ppt_y"/>
                                          </p:val>
                                        </p:tav>
                                        <p:tav tm="100000">
                                          <p:val>
                                            <p:strVal val="ppt_y"/>
                                          </p:val>
                                        </p:tav>
                                      </p:tavLst>
                                    </p:anim>
                                    <p:set>
                                      <p:cBhvr>
                                        <p:cTn id="319" dur="1" fill="hold">
                                          <p:stCondLst>
                                            <p:cond delay="1999"/>
                                          </p:stCondLst>
                                        </p:cTn>
                                        <p:tgtEl>
                                          <p:spTgt spid="26"/>
                                        </p:tgtEl>
                                        <p:attrNameLst>
                                          <p:attrName>style.visibility</p:attrName>
                                        </p:attrNameLst>
                                      </p:cBhvr>
                                      <p:to>
                                        <p:strVal val="hidden"/>
                                      </p:to>
                                    </p:set>
                                  </p:childTnLst>
                                </p:cTn>
                              </p:par>
                              <p:par>
                                <p:cTn id="320" presetID="8" presetClass="emph" presetSubtype="0" fill="hold" grpId="3" nodeType="withEffect">
                                  <p:stCondLst>
                                    <p:cond delay="0"/>
                                  </p:stCondLst>
                                  <p:childTnLst>
                                    <p:animRot by="-21600000">
                                      <p:cBhvr>
                                        <p:cTn id="321" dur="2000" fill="hold"/>
                                        <p:tgtEl>
                                          <p:spTgt spid="4"/>
                                        </p:tgtEl>
                                        <p:attrNameLst>
                                          <p:attrName>r</p:attrName>
                                        </p:attrNameLst>
                                      </p:cBhvr>
                                    </p:animRot>
                                  </p:childTnLst>
                                </p:cTn>
                              </p:par>
                              <p:par>
                                <p:cTn id="322" presetID="8" presetClass="emph" presetSubtype="0" fill="hold" grpId="3" nodeType="withEffect">
                                  <p:stCondLst>
                                    <p:cond delay="0"/>
                                  </p:stCondLst>
                                  <p:childTnLst>
                                    <p:animRot by="-21600000">
                                      <p:cBhvr>
                                        <p:cTn id="323" dur="2000" fill="hold"/>
                                        <p:tgtEl>
                                          <p:spTgt spid="7"/>
                                        </p:tgtEl>
                                        <p:attrNameLst>
                                          <p:attrName>r</p:attrName>
                                        </p:attrNameLst>
                                      </p:cBhvr>
                                    </p:animRot>
                                  </p:childTnLst>
                                </p:cTn>
                              </p:par>
                              <p:par>
                                <p:cTn id="324" presetID="8" presetClass="emph" presetSubtype="0" fill="hold" grpId="3" nodeType="withEffect">
                                  <p:stCondLst>
                                    <p:cond delay="0"/>
                                  </p:stCondLst>
                                  <p:childTnLst>
                                    <p:animRot by="-21600000">
                                      <p:cBhvr>
                                        <p:cTn id="325" dur="2000" fill="hold"/>
                                        <p:tgtEl>
                                          <p:spTgt spid="9"/>
                                        </p:tgtEl>
                                        <p:attrNameLst>
                                          <p:attrName>r</p:attrName>
                                        </p:attrNameLst>
                                      </p:cBhvr>
                                    </p:animRot>
                                  </p:childTnLst>
                                </p:cTn>
                              </p:par>
                              <p:par>
                                <p:cTn id="326" presetID="8" presetClass="emph" presetSubtype="0" fill="hold" grpId="3" nodeType="withEffect">
                                  <p:stCondLst>
                                    <p:cond delay="0"/>
                                  </p:stCondLst>
                                  <p:childTnLst>
                                    <p:animRot by="-21600000">
                                      <p:cBhvr>
                                        <p:cTn id="327" dur="2000" fill="hold"/>
                                        <p:tgtEl>
                                          <p:spTgt spid="10"/>
                                        </p:tgtEl>
                                        <p:attrNameLst>
                                          <p:attrName>r</p:attrName>
                                        </p:attrNameLst>
                                      </p:cBhvr>
                                    </p:animRot>
                                  </p:childTnLst>
                                </p:cTn>
                              </p:par>
                              <p:par>
                                <p:cTn id="328" presetID="8" presetClass="emph" presetSubtype="0" fill="hold" grpId="3" nodeType="withEffect">
                                  <p:stCondLst>
                                    <p:cond delay="0"/>
                                  </p:stCondLst>
                                  <p:childTnLst>
                                    <p:animRot by="-21600000">
                                      <p:cBhvr>
                                        <p:cTn id="329" dur="2000" fill="hold"/>
                                        <p:tgtEl>
                                          <p:spTgt spid="13"/>
                                        </p:tgtEl>
                                        <p:attrNameLst>
                                          <p:attrName>r</p:attrName>
                                        </p:attrNameLst>
                                      </p:cBhvr>
                                    </p:animRot>
                                  </p:childTnLst>
                                </p:cTn>
                              </p:par>
                              <p:par>
                                <p:cTn id="330" presetID="8" presetClass="emph" presetSubtype="0" fill="hold" grpId="3" nodeType="withEffect">
                                  <p:stCondLst>
                                    <p:cond delay="0"/>
                                  </p:stCondLst>
                                  <p:childTnLst>
                                    <p:animRot by="-21600000">
                                      <p:cBhvr>
                                        <p:cTn id="331" dur="2000" fill="hold"/>
                                        <p:tgtEl>
                                          <p:spTgt spid="15"/>
                                        </p:tgtEl>
                                        <p:attrNameLst>
                                          <p:attrName>r</p:attrName>
                                        </p:attrNameLst>
                                      </p:cBhvr>
                                    </p:animRot>
                                  </p:childTnLst>
                                </p:cTn>
                              </p:par>
                              <p:par>
                                <p:cTn id="332" presetID="8" presetClass="emph" presetSubtype="0" fill="hold" grpId="3" nodeType="withEffect">
                                  <p:stCondLst>
                                    <p:cond delay="0"/>
                                  </p:stCondLst>
                                  <p:childTnLst>
                                    <p:animRot by="-21600000">
                                      <p:cBhvr>
                                        <p:cTn id="333" dur="2000" fill="hold"/>
                                        <p:tgtEl>
                                          <p:spTgt spid="16"/>
                                        </p:tgtEl>
                                        <p:attrNameLst>
                                          <p:attrName>r</p:attrName>
                                        </p:attrNameLst>
                                      </p:cBhvr>
                                    </p:animRot>
                                  </p:childTnLst>
                                </p:cTn>
                              </p:par>
                              <p:par>
                                <p:cTn id="334" presetID="8" presetClass="emph" presetSubtype="0" fill="hold" grpId="3" nodeType="withEffect">
                                  <p:stCondLst>
                                    <p:cond delay="0"/>
                                  </p:stCondLst>
                                  <p:childTnLst>
                                    <p:animRot by="-21600000">
                                      <p:cBhvr>
                                        <p:cTn id="335" dur="2000" fill="hold"/>
                                        <p:tgtEl>
                                          <p:spTgt spid="19"/>
                                        </p:tgtEl>
                                        <p:attrNameLst>
                                          <p:attrName>r</p:attrName>
                                        </p:attrNameLst>
                                      </p:cBhvr>
                                    </p:animRot>
                                  </p:childTnLst>
                                </p:cTn>
                              </p:par>
                              <p:par>
                                <p:cTn id="336" presetID="8" presetClass="emph" presetSubtype="0" fill="hold" grpId="3" nodeType="withEffect">
                                  <p:stCondLst>
                                    <p:cond delay="0"/>
                                  </p:stCondLst>
                                  <p:childTnLst>
                                    <p:animRot by="-21600000">
                                      <p:cBhvr>
                                        <p:cTn id="337" dur="2000" fill="hold"/>
                                        <p:tgtEl>
                                          <p:spTgt spid="21"/>
                                        </p:tgtEl>
                                        <p:attrNameLst>
                                          <p:attrName>r</p:attrName>
                                        </p:attrNameLst>
                                      </p:cBhvr>
                                    </p:animRot>
                                  </p:childTnLst>
                                </p:cTn>
                              </p:par>
                              <p:par>
                                <p:cTn id="338" presetID="8" presetClass="emph" presetSubtype="0" fill="hold" grpId="3" nodeType="withEffect">
                                  <p:stCondLst>
                                    <p:cond delay="0"/>
                                  </p:stCondLst>
                                  <p:childTnLst>
                                    <p:animRot by="-21600000">
                                      <p:cBhvr>
                                        <p:cTn id="339" dur="2000" fill="hold"/>
                                        <p:tgtEl>
                                          <p:spTgt spid="22"/>
                                        </p:tgtEl>
                                        <p:attrNameLst>
                                          <p:attrName>r</p:attrName>
                                        </p:attrNameLst>
                                      </p:cBhvr>
                                    </p:animRot>
                                  </p:childTnLst>
                                </p:cTn>
                              </p:par>
                              <p:par>
                                <p:cTn id="340" presetID="8" presetClass="emph" presetSubtype="0" fill="hold" grpId="3" nodeType="withEffect">
                                  <p:stCondLst>
                                    <p:cond delay="0"/>
                                  </p:stCondLst>
                                  <p:childTnLst>
                                    <p:animRot by="-21600000">
                                      <p:cBhvr>
                                        <p:cTn id="341" dur="2000" fill="hold"/>
                                        <p:tgtEl>
                                          <p:spTgt spid="25"/>
                                        </p:tgtEl>
                                        <p:attrNameLst>
                                          <p:attrName>r</p:attrName>
                                        </p:attrNameLst>
                                      </p:cBhvr>
                                    </p:animRot>
                                  </p:childTnLst>
                                </p:cTn>
                              </p:par>
                              <p:par>
                                <p:cTn id="342" presetID="8" presetClass="emph" presetSubtype="0" fill="hold" grpId="3" nodeType="withEffect">
                                  <p:stCondLst>
                                    <p:cond delay="0"/>
                                  </p:stCondLst>
                                  <p:childTnLst>
                                    <p:animRot by="-21600000">
                                      <p:cBhvr>
                                        <p:cTn id="343" dur="2000" fill="hold"/>
                                        <p:tgtEl>
                                          <p:spTgt spid="26"/>
                                        </p:tgtEl>
                                        <p:attrNameLst>
                                          <p:attrName>r</p:attrName>
                                        </p:attrNameLst>
                                      </p:cBhvr>
                                    </p:animRot>
                                  </p:childTnLst>
                                </p:cTn>
                              </p:par>
                              <p:par>
                                <p:cTn id="344" presetID="8" presetClass="emph" presetSubtype="0" fill="hold" grpId="3" nodeType="withEffect">
                                  <p:stCondLst>
                                    <p:cond delay="0"/>
                                  </p:stCondLst>
                                  <p:childTnLst>
                                    <p:animRot by="21600000">
                                      <p:cBhvr>
                                        <p:cTn id="345" dur="2000" fill="hold"/>
                                        <p:tgtEl>
                                          <p:spTgt spid="5"/>
                                        </p:tgtEl>
                                        <p:attrNameLst>
                                          <p:attrName>r</p:attrName>
                                        </p:attrNameLst>
                                      </p:cBhvr>
                                    </p:animRot>
                                  </p:childTnLst>
                                </p:cTn>
                              </p:par>
                              <p:par>
                                <p:cTn id="346" presetID="8" presetClass="emph" presetSubtype="0" fill="hold" grpId="3" nodeType="withEffect">
                                  <p:stCondLst>
                                    <p:cond delay="0"/>
                                  </p:stCondLst>
                                  <p:childTnLst>
                                    <p:animRot by="21600000">
                                      <p:cBhvr>
                                        <p:cTn id="347" dur="2000" fill="hold"/>
                                        <p:tgtEl>
                                          <p:spTgt spid="6"/>
                                        </p:tgtEl>
                                        <p:attrNameLst>
                                          <p:attrName>r</p:attrName>
                                        </p:attrNameLst>
                                      </p:cBhvr>
                                    </p:animRot>
                                  </p:childTnLst>
                                </p:cTn>
                              </p:par>
                              <p:par>
                                <p:cTn id="348" presetID="8" presetClass="emph" presetSubtype="0" fill="hold" grpId="3" nodeType="withEffect">
                                  <p:stCondLst>
                                    <p:cond delay="0"/>
                                  </p:stCondLst>
                                  <p:childTnLst>
                                    <p:animRot by="21600000">
                                      <p:cBhvr>
                                        <p:cTn id="349" dur="2000" fill="hold"/>
                                        <p:tgtEl>
                                          <p:spTgt spid="8"/>
                                        </p:tgtEl>
                                        <p:attrNameLst>
                                          <p:attrName>r</p:attrName>
                                        </p:attrNameLst>
                                      </p:cBhvr>
                                    </p:animRot>
                                  </p:childTnLst>
                                </p:cTn>
                              </p:par>
                              <p:par>
                                <p:cTn id="350" presetID="8" presetClass="emph" presetSubtype="0" fill="hold" grpId="3" nodeType="withEffect">
                                  <p:stCondLst>
                                    <p:cond delay="0"/>
                                  </p:stCondLst>
                                  <p:childTnLst>
                                    <p:animRot by="21600000">
                                      <p:cBhvr>
                                        <p:cTn id="351" dur="2000" fill="hold"/>
                                        <p:tgtEl>
                                          <p:spTgt spid="11"/>
                                        </p:tgtEl>
                                        <p:attrNameLst>
                                          <p:attrName>r</p:attrName>
                                        </p:attrNameLst>
                                      </p:cBhvr>
                                    </p:animRot>
                                  </p:childTnLst>
                                </p:cTn>
                              </p:par>
                              <p:par>
                                <p:cTn id="352" presetID="8" presetClass="emph" presetSubtype="0" fill="hold" grpId="3" nodeType="withEffect">
                                  <p:stCondLst>
                                    <p:cond delay="0"/>
                                  </p:stCondLst>
                                  <p:childTnLst>
                                    <p:animRot by="21600000">
                                      <p:cBhvr>
                                        <p:cTn id="353" dur="2000" fill="hold"/>
                                        <p:tgtEl>
                                          <p:spTgt spid="12"/>
                                        </p:tgtEl>
                                        <p:attrNameLst>
                                          <p:attrName>r</p:attrName>
                                        </p:attrNameLst>
                                      </p:cBhvr>
                                    </p:animRot>
                                  </p:childTnLst>
                                </p:cTn>
                              </p:par>
                              <p:par>
                                <p:cTn id="354" presetID="8" presetClass="emph" presetSubtype="0" fill="hold" grpId="3" nodeType="withEffect">
                                  <p:stCondLst>
                                    <p:cond delay="0"/>
                                  </p:stCondLst>
                                  <p:childTnLst>
                                    <p:animRot by="21600000">
                                      <p:cBhvr>
                                        <p:cTn id="355" dur="2000" fill="hold"/>
                                        <p:tgtEl>
                                          <p:spTgt spid="14"/>
                                        </p:tgtEl>
                                        <p:attrNameLst>
                                          <p:attrName>r</p:attrName>
                                        </p:attrNameLst>
                                      </p:cBhvr>
                                    </p:animRot>
                                  </p:childTnLst>
                                </p:cTn>
                              </p:par>
                              <p:par>
                                <p:cTn id="356" presetID="8" presetClass="emph" presetSubtype="0" fill="hold" grpId="3" nodeType="withEffect">
                                  <p:stCondLst>
                                    <p:cond delay="0"/>
                                  </p:stCondLst>
                                  <p:childTnLst>
                                    <p:animRot by="21600000">
                                      <p:cBhvr>
                                        <p:cTn id="357" dur="2000" fill="hold"/>
                                        <p:tgtEl>
                                          <p:spTgt spid="17"/>
                                        </p:tgtEl>
                                        <p:attrNameLst>
                                          <p:attrName>r</p:attrName>
                                        </p:attrNameLst>
                                      </p:cBhvr>
                                    </p:animRot>
                                  </p:childTnLst>
                                </p:cTn>
                              </p:par>
                              <p:par>
                                <p:cTn id="358" presetID="8" presetClass="emph" presetSubtype="0" fill="hold" grpId="3" nodeType="withEffect">
                                  <p:stCondLst>
                                    <p:cond delay="0"/>
                                  </p:stCondLst>
                                  <p:childTnLst>
                                    <p:animRot by="21600000">
                                      <p:cBhvr>
                                        <p:cTn id="359" dur="2000" fill="hold"/>
                                        <p:tgtEl>
                                          <p:spTgt spid="18"/>
                                        </p:tgtEl>
                                        <p:attrNameLst>
                                          <p:attrName>r</p:attrName>
                                        </p:attrNameLst>
                                      </p:cBhvr>
                                    </p:animRot>
                                  </p:childTnLst>
                                </p:cTn>
                              </p:par>
                              <p:par>
                                <p:cTn id="360" presetID="8" presetClass="emph" presetSubtype="0" fill="hold" grpId="3" nodeType="withEffect">
                                  <p:stCondLst>
                                    <p:cond delay="0"/>
                                  </p:stCondLst>
                                  <p:childTnLst>
                                    <p:animRot by="21600000">
                                      <p:cBhvr>
                                        <p:cTn id="361" dur="2000" fill="hold"/>
                                        <p:tgtEl>
                                          <p:spTgt spid="20"/>
                                        </p:tgtEl>
                                        <p:attrNameLst>
                                          <p:attrName>r</p:attrName>
                                        </p:attrNameLst>
                                      </p:cBhvr>
                                    </p:animRot>
                                  </p:childTnLst>
                                </p:cTn>
                              </p:par>
                              <p:par>
                                <p:cTn id="362" presetID="8" presetClass="emph" presetSubtype="0" fill="hold" grpId="3" nodeType="withEffect">
                                  <p:stCondLst>
                                    <p:cond delay="0"/>
                                  </p:stCondLst>
                                  <p:childTnLst>
                                    <p:animRot by="21600000">
                                      <p:cBhvr>
                                        <p:cTn id="363" dur="2000" fill="hold"/>
                                        <p:tgtEl>
                                          <p:spTgt spid="23"/>
                                        </p:tgtEl>
                                        <p:attrNameLst>
                                          <p:attrName>r</p:attrName>
                                        </p:attrNameLst>
                                      </p:cBhvr>
                                    </p:animRot>
                                  </p:childTnLst>
                                </p:cTn>
                              </p:par>
                              <p:par>
                                <p:cTn id="364" presetID="8" presetClass="emph" presetSubtype="0" fill="hold" grpId="3" nodeType="withEffect">
                                  <p:stCondLst>
                                    <p:cond delay="0"/>
                                  </p:stCondLst>
                                  <p:childTnLst>
                                    <p:animRot by="21600000">
                                      <p:cBhvr>
                                        <p:cTn id="365" dur="2000" fill="hold"/>
                                        <p:tgtEl>
                                          <p:spTgt spid="24"/>
                                        </p:tgtEl>
                                        <p:attrNameLst>
                                          <p:attrName>r</p:attrName>
                                        </p:attrNameLst>
                                      </p:cBhvr>
                                    </p:animRot>
                                  </p:childTnLst>
                                </p:cTn>
                              </p:par>
                              <p:par>
                                <p:cTn id="366" presetID="8" presetClass="emph" presetSubtype="0" fill="hold" grpId="3" nodeType="withEffect">
                                  <p:stCondLst>
                                    <p:cond delay="0"/>
                                  </p:stCondLst>
                                  <p:childTnLst>
                                    <p:animRot by="21600000">
                                      <p:cBhvr>
                                        <p:cTn id="367" dur="2000" fill="hold"/>
                                        <p:tgtEl>
                                          <p:spTgt spid="27"/>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ppt_w</p:attrName>
                                        </p:attrNameLst>
                                      </p:cBhvr>
                                      <p:tavLst>
                                        <p:tav tm="0">
                                          <p:val>
                                            <p:strVal val="4/3*#ppt_w"/>
                                          </p:val>
                                        </p:tav>
                                        <p:tav tm="100000">
                                          <p:val>
                                            <p:strVal val="#ppt_w"/>
                                          </p:val>
                                        </p:tav>
                                      </p:tavLst>
                                    </p:anim>
                                    <p:anim calcmode="lin" valueType="num">
                                      <p:cBhvr>
                                        <p:cTn id="371" dur="2000" fill="hold"/>
                                        <p:tgtEl>
                                          <p:spTgt spid="2"/>
                                        </p:tgtEl>
                                        <p:attrNameLst>
                                          <p:attrName>ppt_h</p:attrName>
                                        </p:attrNameLst>
                                      </p:cBhvr>
                                      <p:tavLst>
                                        <p:tav tm="0">
                                          <p:val>
                                            <p:strVal val="4/3*#ppt_h"/>
                                          </p:val>
                                        </p:tav>
                                        <p:tav tm="100000">
                                          <p:val>
                                            <p:strVal val="#ppt_h"/>
                                          </p:val>
                                        </p:tav>
                                      </p:tavLst>
                                    </p:anim>
                                  </p:childTnLst>
                                </p:cTn>
                              </p:par>
                              <p:par>
                                <p:cTn id="372" presetID="16" presetClass="entr" presetSubtype="37"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Effect transition="in" filter="barn(outVertical)">
                                      <p:cBhvr>
                                        <p:cTn id="3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17999">
              <a:srgbClr val="FEE7F2"/>
            </a:gs>
            <a:gs pos="36000">
              <a:srgbClr val="FAC77D"/>
            </a:gs>
            <a:gs pos="61000">
              <a:srgbClr val="FBA97D"/>
            </a:gs>
            <a:gs pos="82001">
              <a:srgbClr val="FBD49C"/>
            </a:gs>
            <a:gs pos="100000">
              <a:srgbClr val="FEE7F2"/>
            </a:gs>
          </a:gsLst>
          <a:lin ang="10800000" scaled="1"/>
          <a:tileRect/>
        </a:gradFill>
        <a:effectLst/>
      </p:bgPr>
    </p:bg>
    <p:spTree>
      <p:nvGrpSpPr>
        <p:cNvPr id="1" name=""/>
        <p:cNvGrpSpPr/>
        <p:nvPr/>
      </p:nvGrpSpPr>
      <p:grpSpPr>
        <a:xfrm>
          <a:off x="0" y="0"/>
          <a:ext cx="0" cy="0"/>
          <a:chOff x="0" y="0"/>
          <a:chExt cx="0" cy="0"/>
        </a:xfrm>
      </p:grpSpPr>
      <p:pic>
        <p:nvPicPr>
          <p:cNvPr id="2" name="1 Imagen" descr="67bd58952ad4bec460a0ac95dd188fd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a:off x="3929058" y="3429006"/>
            <a:ext cx="1214446" cy="1214446"/>
          </a:xfrm>
          <a:prstGeom prst="rect">
            <a:avLst/>
          </a:prstGeom>
        </p:spPr>
      </p:pic>
      <p:pic>
        <p:nvPicPr>
          <p:cNvPr id="4" name="3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10800000">
            <a:off x="3929058" y="396777"/>
            <a:ext cx="1285874" cy="1071563"/>
          </a:xfrm>
          <a:prstGeom prst="rect">
            <a:avLst/>
          </a:prstGeom>
        </p:spPr>
      </p:pic>
      <p:pic>
        <p:nvPicPr>
          <p:cNvPr id="5" name="4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16200000">
            <a:off x="5679288" y="1821653"/>
            <a:ext cx="1071563" cy="1428750"/>
          </a:xfrm>
          <a:prstGeom prst="rect">
            <a:avLst/>
          </a:prstGeom>
        </p:spPr>
      </p:pic>
      <p:pic>
        <p:nvPicPr>
          <p:cNvPr id="6" name="5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6132393">
            <a:off x="2418834" y="1389081"/>
            <a:ext cx="1071563" cy="1428750"/>
          </a:xfrm>
          <a:prstGeom prst="rect">
            <a:avLst/>
          </a:prstGeom>
        </p:spPr>
      </p:pic>
      <p:pic>
        <p:nvPicPr>
          <p:cNvPr id="7" name="6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7734359">
            <a:off x="2714046" y="794141"/>
            <a:ext cx="1071563" cy="1428750"/>
          </a:xfrm>
          <a:prstGeom prst="rect">
            <a:avLst/>
          </a:prstGeom>
        </p:spPr>
      </p:pic>
      <p:pic>
        <p:nvPicPr>
          <p:cNvPr id="8" name="7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9030222">
            <a:off x="3293920" y="517625"/>
            <a:ext cx="1125025" cy="1158228"/>
          </a:xfrm>
          <a:prstGeom prst="rect">
            <a:avLst/>
          </a:prstGeom>
        </p:spPr>
      </p:pic>
      <p:pic>
        <p:nvPicPr>
          <p:cNvPr id="9" name="8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14779942">
            <a:off x="5477090" y="1277541"/>
            <a:ext cx="1071563" cy="1428750"/>
          </a:xfrm>
          <a:prstGeom prst="rect">
            <a:avLst/>
          </a:prstGeom>
        </p:spPr>
      </p:pic>
      <p:pic>
        <p:nvPicPr>
          <p:cNvPr id="10" name="9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13553842">
            <a:off x="5221329" y="906429"/>
            <a:ext cx="1071563" cy="1267369"/>
          </a:xfrm>
          <a:prstGeom prst="rect">
            <a:avLst/>
          </a:prstGeom>
        </p:spPr>
      </p:pic>
      <p:pic>
        <p:nvPicPr>
          <p:cNvPr id="11" name="10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12335866">
            <a:off x="4672608" y="566226"/>
            <a:ext cx="1211162" cy="1071563"/>
          </a:xfrm>
          <a:prstGeom prst="rect">
            <a:avLst/>
          </a:prstGeom>
        </p:spPr>
      </p:pic>
      <p:pic>
        <p:nvPicPr>
          <p:cNvPr id="12" name="11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4911909">
            <a:off x="2279394" y="2004035"/>
            <a:ext cx="1071563" cy="1428750"/>
          </a:xfrm>
          <a:prstGeom prst="rect">
            <a:avLst/>
          </a:prstGeom>
        </p:spPr>
      </p:pic>
      <p:pic>
        <p:nvPicPr>
          <p:cNvPr id="13" name="12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3221508">
            <a:off x="2357376" y="2569258"/>
            <a:ext cx="1071563" cy="1428750"/>
          </a:xfrm>
          <a:prstGeom prst="rect">
            <a:avLst/>
          </a:prstGeom>
        </p:spPr>
      </p:pic>
      <p:pic>
        <p:nvPicPr>
          <p:cNvPr id="14" name="13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2442134">
            <a:off x="2849593" y="2883094"/>
            <a:ext cx="1071563" cy="1428750"/>
          </a:xfrm>
          <a:prstGeom prst="rect">
            <a:avLst/>
          </a:prstGeom>
        </p:spPr>
      </p:pic>
      <p:pic>
        <p:nvPicPr>
          <p:cNvPr id="15" name="14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1368750">
            <a:off x="3260929" y="3332180"/>
            <a:ext cx="1221081" cy="1221945"/>
          </a:xfrm>
          <a:prstGeom prst="rect">
            <a:avLst/>
          </a:prstGeom>
        </p:spPr>
      </p:pic>
      <p:pic>
        <p:nvPicPr>
          <p:cNvPr id="16" name="15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19860310">
            <a:off x="4650366" y="3208433"/>
            <a:ext cx="1172889" cy="1216117"/>
          </a:xfrm>
          <a:prstGeom prst="rect">
            <a:avLst/>
          </a:prstGeom>
        </p:spPr>
      </p:pic>
      <p:pic>
        <p:nvPicPr>
          <p:cNvPr id="17" name="16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18653952">
            <a:off x="5284170" y="2801514"/>
            <a:ext cx="1071563" cy="1428750"/>
          </a:xfrm>
          <a:prstGeom prst="rect">
            <a:avLst/>
          </a:prstGeom>
        </p:spPr>
      </p:pic>
      <p:pic>
        <p:nvPicPr>
          <p:cNvPr id="18" name="17 Imagen" descr="cache_150_150_0_100_100_-1_sweetener-drops.png"/>
          <p:cNvPicPr>
            <a:picLocks noChangeAspect="1"/>
          </p:cNvPicPr>
          <p:nvPr/>
        </p:nvPicPr>
        <p:blipFill>
          <a:blip r:embed="rId3">
            <a:duotone>
              <a:schemeClr val="accent6">
                <a:shade val="45000"/>
                <a:satMod val="135000"/>
              </a:schemeClr>
              <a:prstClr val="white"/>
            </a:duotone>
            <a:lum bright="-10000" contrast="30000"/>
          </a:blip>
          <a:stretch>
            <a:fillRect/>
          </a:stretch>
        </p:blipFill>
        <p:spPr>
          <a:xfrm rot="17642773">
            <a:off x="5549856" y="2351998"/>
            <a:ext cx="1071563" cy="1428750"/>
          </a:xfrm>
          <a:prstGeom prst="rect">
            <a:avLst/>
          </a:prstGeom>
        </p:spPr>
      </p:pic>
      <p:sp>
        <p:nvSpPr>
          <p:cNvPr id="19" name="18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8" presetClass="emph" presetSubtype="0" fill="hold" nodeType="withEffect">
                                  <p:stCondLst>
                                    <p:cond delay="0"/>
                                  </p:stCondLst>
                                  <p:childTnLst>
                                    <p:animRot by="21600000">
                                      <p:cBhvr>
                                        <p:cTn id="104" dur="2000" fill="hold"/>
                                        <p:tgtEl>
                                          <p:spTgt spid="3"/>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4"/>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8"/>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1"/>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2"/>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4"/>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8"/>
                                        </p:tgtEl>
                                        <p:attrNameLst>
                                          <p:attrName>r</p:attrName>
                                        </p:attrNameLst>
                                      </p:cBhvr>
                                    </p:animRot>
                                  </p:childTnLst>
                                </p:cTn>
                              </p:par>
                            </p:childTnLst>
                          </p:cTn>
                        </p:par>
                        <p:par>
                          <p:cTn id="135" fill="hold">
                            <p:stCondLst>
                              <p:cond delay="2000"/>
                            </p:stCondLst>
                            <p:childTnLst>
                              <p:par>
                                <p:cTn id="136" presetID="23" presetClass="exit" presetSubtype="544" fill="hold" nodeType="afterEffect">
                                  <p:stCondLst>
                                    <p:cond delay="0"/>
                                  </p:stCondLst>
                                  <p:childTnLst>
                                    <p:anim calcmode="lin" valueType="num">
                                      <p:cBhvr>
                                        <p:cTn id="137" dur="2000"/>
                                        <p:tgtEl>
                                          <p:spTgt spid="3"/>
                                        </p:tgtEl>
                                        <p:attrNameLst>
                                          <p:attrName>ppt_w</p:attrName>
                                        </p:attrNameLst>
                                      </p:cBhvr>
                                      <p:tavLst>
                                        <p:tav tm="0">
                                          <p:val>
                                            <p:strVal val="ppt_w"/>
                                          </p:val>
                                        </p:tav>
                                        <p:tav tm="100000">
                                          <p:val>
                                            <p:fltVal val="0"/>
                                          </p:val>
                                        </p:tav>
                                      </p:tavLst>
                                    </p:anim>
                                    <p:anim calcmode="lin" valueType="num">
                                      <p:cBhvr>
                                        <p:cTn id="138" dur="2000"/>
                                        <p:tgtEl>
                                          <p:spTgt spid="3"/>
                                        </p:tgtEl>
                                        <p:attrNameLst>
                                          <p:attrName>ppt_h</p:attrName>
                                        </p:attrNameLst>
                                      </p:cBhvr>
                                      <p:tavLst>
                                        <p:tav tm="0">
                                          <p:val>
                                            <p:strVal val="ppt_h"/>
                                          </p:val>
                                        </p:tav>
                                        <p:tav tm="100000">
                                          <p:val>
                                            <p:fltVal val="0"/>
                                          </p:val>
                                        </p:tav>
                                      </p:tavLst>
                                    </p:anim>
                                    <p:anim calcmode="lin" valueType="num">
                                      <p:cBhvr>
                                        <p:cTn id="139" dur="2000"/>
                                        <p:tgtEl>
                                          <p:spTgt spid="3"/>
                                        </p:tgtEl>
                                        <p:attrNameLst>
                                          <p:attrName>ppt_x</p:attrName>
                                        </p:attrNameLst>
                                      </p:cBhvr>
                                      <p:tavLst>
                                        <p:tav tm="0">
                                          <p:val>
                                            <p:strVal val="ppt_x"/>
                                          </p:val>
                                        </p:tav>
                                        <p:tav tm="100000">
                                          <p:val>
                                            <p:fltVal val="0.5"/>
                                          </p:val>
                                        </p:tav>
                                      </p:tavLst>
                                    </p:anim>
                                    <p:anim calcmode="lin" valueType="num">
                                      <p:cBhvr>
                                        <p:cTn id="140" dur="2000"/>
                                        <p:tgtEl>
                                          <p:spTgt spid="3"/>
                                        </p:tgtEl>
                                        <p:attrNameLst>
                                          <p:attrName>ppt_y</p:attrName>
                                        </p:attrNameLst>
                                      </p:cBhvr>
                                      <p:tavLst>
                                        <p:tav tm="0">
                                          <p:val>
                                            <p:strVal val="ppt_y"/>
                                          </p:val>
                                        </p:tav>
                                        <p:tav tm="100000">
                                          <p:val>
                                            <p:fltVal val="0.5"/>
                                          </p:val>
                                        </p:tav>
                                      </p:tavLst>
                                    </p:anim>
                                    <p:set>
                                      <p:cBhvr>
                                        <p:cTn id="141" dur="1" fill="hold">
                                          <p:stCondLst>
                                            <p:cond delay="1999"/>
                                          </p:stCondLst>
                                        </p:cTn>
                                        <p:tgtEl>
                                          <p:spTgt spid="3"/>
                                        </p:tgtEl>
                                        <p:attrNameLst>
                                          <p:attrName>style.visibility</p:attrName>
                                        </p:attrNameLst>
                                      </p:cBhvr>
                                      <p:to>
                                        <p:strVal val="hidden"/>
                                      </p:to>
                                    </p:set>
                                  </p:childTnLst>
                                </p:cTn>
                              </p:par>
                              <p:par>
                                <p:cTn id="142" presetID="23" presetClass="exit" presetSubtype="544" fill="hold" nodeType="withEffect">
                                  <p:stCondLst>
                                    <p:cond delay="0"/>
                                  </p:stCondLst>
                                  <p:childTnLst>
                                    <p:anim calcmode="lin" valueType="num">
                                      <p:cBhvr>
                                        <p:cTn id="143" dur="2000"/>
                                        <p:tgtEl>
                                          <p:spTgt spid="4"/>
                                        </p:tgtEl>
                                        <p:attrNameLst>
                                          <p:attrName>ppt_w</p:attrName>
                                        </p:attrNameLst>
                                      </p:cBhvr>
                                      <p:tavLst>
                                        <p:tav tm="0">
                                          <p:val>
                                            <p:strVal val="ppt_w"/>
                                          </p:val>
                                        </p:tav>
                                        <p:tav tm="100000">
                                          <p:val>
                                            <p:fltVal val="0"/>
                                          </p:val>
                                        </p:tav>
                                      </p:tavLst>
                                    </p:anim>
                                    <p:anim calcmode="lin" valueType="num">
                                      <p:cBhvr>
                                        <p:cTn id="144" dur="2000"/>
                                        <p:tgtEl>
                                          <p:spTgt spid="4"/>
                                        </p:tgtEl>
                                        <p:attrNameLst>
                                          <p:attrName>ppt_h</p:attrName>
                                        </p:attrNameLst>
                                      </p:cBhvr>
                                      <p:tavLst>
                                        <p:tav tm="0">
                                          <p:val>
                                            <p:strVal val="ppt_h"/>
                                          </p:val>
                                        </p:tav>
                                        <p:tav tm="100000">
                                          <p:val>
                                            <p:fltVal val="0"/>
                                          </p:val>
                                        </p:tav>
                                      </p:tavLst>
                                    </p:anim>
                                    <p:anim calcmode="lin" valueType="num">
                                      <p:cBhvr>
                                        <p:cTn id="145" dur="2000"/>
                                        <p:tgtEl>
                                          <p:spTgt spid="4"/>
                                        </p:tgtEl>
                                        <p:attrNameLst>
                                          <p:attrName>ppt_x</p:attrName>
                                        </p:attrNameLst>
                                      </p:cBhvr>
                                      <p:tavLst>
                                        <p:tav tm="0">
                                          <p:val>
                                            <p:strVal val="ppt_x"/>
                                          </p:val>
                                        </p:tav>
                                        <p:tav tm="100000">
                                          <p:val>
                                            <p:fltVal val="0.5"/>
                                          </p:val>
                                        </p:tav>
                                      </p:tavLst>
                                    </p:anim>
                                    <p:anim calcmode="lin" valueType="num">
                                      <p:cBhvr>
                                        <p:cTn id="146" dur="2000"/>
                                        <p:tgtEl>
                                          <p:spTgt spid="4"/>
                                        </p:tgtEl>
                                        <p:attrNameLst>
                                          <p:attrName>ppt_y</p:attrName>
                                        </p:attrNameLst>
                                      </p:cBhvr>
                                      <p:tavLst>
                                        <p:tav tm="0">
                                          <p:val>
                                            <p:strVal val="ppt_y"/>
                                          </p:val>
                                        </p:tav>
                                        <p:tav tm="100000">
                                          <p:val>
                                            <p:fltVal val="0.5"/>
                                          </p:val>
                                        </p:tav>
                                      </p:tavLst>
                                    </p:anim>
                                    <p:set>
                                      <p:cBhvr>
                                        <p:cTn id="147" dur="1" fill="hold">
                                          <p:stCondLst>
                                            <p:cond delay="1999"/>
                                          </p:stCondLst>
                                        </p:cTn>
                                        <p:tgtEl>
                                          <p:spTgt spid="4"/>
                                        </p:tgtEl>
                                        <p:attrNameLst>
                                          <p:attrName>style.visibility</p:attrName>
                                        </p:attrNameLst>
                                      </p:cBhvr>
                                      <p:to>
                                        <p:strVal val="hidden"/>
                                      </p:to>
                                    </p:set>
                                  </p:childTnLst>
                                </p:cTn>
                              </p:par>
                              <p:par>
                                <p:cTn id="148" presetID="23" presetClass="exit" presetSubtype="544" fill="hold" nodeType="withEffect">
                                  <p:stCondLst>
                                    <p:cond delay="0"/>
                                  </p:stCondLst>
                                  <p:childTnLst>
                                    <p:anim calcmode="lin" valueType="num">
                                      <p:cBhvr>
                                        <p:cTn id="149" dur="2000"/>
                                        <p:tgtEl>
                                          <p:spTgt spid="5"/>
                                        </p:tgtEl>
                                        <p:attrNameLst>
                                          <p:attrName>ppt_w</p:attrName>
                                        </p:attrNameLst>
                                      </p:cBhvr>
                                      <p:tavLst>
                                        <p:tav tm="0">
                                          <p:val>
                                            <p:strVal val="ppt_w"/>
                                          </p:val>
                                        </p:tav>
                                        <p:tav tm="100000">
                                          <p:val>
                                            <p:fltVal val="0"/>
                                          </p:val>
                                        </p:tav>
                                      </p:tavLst>
                                    </p:anim>
                                    <p:anim calcmode="lin" valueType="num">
                                      <p:cBhvr>
                                        <p:cTn id="150" dur="2000"/>
                                        <p:tgtEl>
                                          <p:spTgt spid="5"/>
                                        </p:tgtEl>
                                        <p:attrNameLst>
                                          <p:attrName>ppt_h</p:attrName>
                                        </p:attrNameLst>
                                      </p:cBhvr>
                                      <p:tavLst>
                                        <p:tav tm="0">
                                          <p:val>
                                            <p:strVal val="ppt_h"/>
                                          </p:val>
                                        </p:tav>
                                        <p:tav tm="100000">
                                          <p:val>
                                            <p:fltVal val="0"/>
                                          </p:val>
                                        </p:tav>
                                      </p:tavLst>
                                    </p:anim>
                                    <p:anim calcmode="lin" valueType="num">
                                      <p:cBhvr>
                                        <p:cTn id="151" dur="2000"/>
                                        <p:tgtEl>
                                          <p:spTgt spid="5"/>
                                        </p:tgtEl>
                                        <p:attrNameLst>
                                          <p:attrName>ppt_x</p:attrName>
                                        </p:attrNameLst>
                                      </p:cBhvr>
                                      <p:tavLst>
                                        <p:tav tm="0">
                                          <p:val>
                                            <p:strVal val="ppt_x"/>
                                          </p:val>
                                        </p:tav>
                                        <p:tav tm="100000">
                                          <p:val>
                                            <p:fltVal val="0.5"/>
                                          </p:val>
                                        </p:tav>
                                      </p:tavLst>
                                    </p:anim>
                                    <p:anim calcmode="lin" valueType="num">
                                      <p:cBhvr>
                                        <p:cTn id="152" dur="2000"/>
                                        <p:tgtEl>
                                          <p:spTgt spid="5"/>
                                        </p:tgtEl>
                                        <p:attrNameLst>
                                          <p:attrName>ppt_y</p:attrName>
                                        </p:attrNameLst>
                                      </p:cBhvr>
                                      <p:tavLst>
                                        <p:tav tm="0">
                                          <p:val>
                                            <p:strVal val="ppt_y"/>
                                          </p:val>
                                        </p:tav>
                                        <p:tav tm="100000">
                                          <p:val>
                                            <p:fltVal val="0.5"/>
                                          </p:val>
                                        </p:tav>
                                      </p:tavLst>
                                    </p:anim>
                                    <p:set>
                                      <p:cBhvr>
                                        <p:cTn id="153" dur="1" fill="hold">
                                          <p:stCondLst>
                                            <p:cond delay="1999"/>
                                          </p:stCondLst>
                                        </p:cTn>
                                        <p:tgtEl>
                                          <p:spTgt spid="5"/>
                                        </p:tgtEl>
                                        <p:attrNameLst>
                                          <p:attrName>style.visibility</p:attrName>
                                        </p:attrNameLst>
                                      </p:cBhvr>
                                      <p:to>
                                        <p:strVal val="hidden"/>
                                      </p:to>
                                    </p:set>
                                  </p:childTnLst>
                                </p:cTn>
                              </p:par>
                              <p:par>
                                <p:cTn id="154" presetID="23" presetClass="exit" presetSubtype="544" fill="hold" nodeType="withEffect">
                                  <p:stCondLst>
                                    <p:cond delay="0"/>
                                  </p:stCondLst>
                                  <p:childTnLst>
                                    <p:anim calcmode="lin" valueType="num">
                                      <p:cBhvr>
                                        <p:cTn id="155" dur="2000"/>
                                        <p:tgtEl>
                                          <p:spTgt spid="6"/>
                                        </p:tgtEl>
                                        <p:attrNameLst>
                                          <p:attrName>ppt_w</p:attrName>
                                        </p:attrNameLst>
                                      </p:cBhvr>
                                      <p:tavLst>
                                        <p:tav tm="0">
                                          <p:val>
                                            <p:strVal val="ppt_w"/>
                                          </p:val>
                                        </p:tav>
                                        <p:tav tm="100000">
                                          <p:val>
                                            <p:fltVal val="0"/>
                                          </p:val>
                                        </p:tav>
                                      </p:tavLst>
                                    </p:anim>
                                    <p:anim calcmode="lin" valueType="num">
                                      <p:cBhvr>
                                        <p:cTn id="156" dur="2000"/>
                                        <p:tgtEl>
                                          <p:spTgt spid="6"/>
                                        </p:tgtEl>
                                        <p:attrNameLst>
                                          <p:attrName>ppt_h</p:attrName>
                                        </p:attrNameLst>
                                      </p:cBhvr>
                                      <p:tavLst>
                                        <p:tav tm="0">
                                          <p:val>
                                            <p:strVal val="ppt_h"/>
                                          </p:val>
                                        </p:tav>
                                        <p:tav tm="100000">
                                          <p:val>
                                            <p:fltVal val="0"/>
                                          </p:val>
                                        </p:tav>
                                      </p:tavLst>
                                    </p:anim>
                                    <p:anim calcmode="lin" valueType="num">
                                      <p:cBhvr>
                                        <p:cTn id="157" dur="2000"/>
                                        <p:tgtEl>
                                          <p:spTgt spid="6"/>
                                        </p:tgtEl>
                                        <p:attrNameLst>
                                          <p:attrName>ppt_x</p:attrName>
                                        </p:attrNameLst>
                                      </p:cBhvr>
                                      <p:tavLst>
                                        <p:tav tm="0">
                                          <p:val>
                                            <p:strVal val="ppt_x"/>
                                          </p:val>
                                        </p:tav>
                                        <p:tav tm="100000">
                                          <p:val>
                                            <p:fltVal val="0.5"/>
                                          </p:val>
                                        </p:tav>
                                      </p:tavLst>
                                    </p:anim>
                                    <p:anim calcmode="lin" valueType="num">
                                      <p:cBhvr>
                                        <p:cTn id="158" dur="2000"/>
                                        <p:tgtEl>
                                          <p:spTgt spid="6"/>
                                        </p:tgtEl>
                                        <p:attrNameLst>
                                          <p:attrName>ppt_y</p:attrName>
                                        </p:attrNameLst>
                                      </p:cBhvr>
                                      <p:tavLst>
                                        <p:tav tm="0">
                                          <p:val>
                                            <p:strVal val="ppt_y"/>
                                          </p:val>
                                        </p:tav>
                                        <p:tav tm="100000">
                                          <p:val>
                                            <p:fltVal val="0.5"/>
                                          </p:val>
                                        </p:tav>
                                      </p:tavLst>
                                    </p:anim>
                                    <p:set>
                                      <p:cBhvr>
                                        <p:cTn id="159" dur="1" fill="hold">
                                          <p:stCondLst>
                                            <p:cond delay="1999"/>
                                          </p:stCondLst>
                                        </p:cTn>
                                        <p:tgtEl>
                                          <p:spTgt spid="6"/>
                                        </p:tgtEl>
                                        <p:attrNameLst>
                                          <p:attrName>style.visibility</p:attrName>
                                        </p:attrNameLst>
                                      </p:cBhvr>
                                      <p:to>
                                        <p:strVal val="hidden"/>
                                      </p:to>
                                    </p:set>
                                  </p:childTnLst>
                                </p:cTn>
                              </p:par>
                              <p:par>
                                <p:cTn id="160" presetID="23" presetClass="exit" presetSubtype="544" fill="hold" nodeType="withEffect">
                                  <p:stCondLst>
                                    <p:cond delay="0"/>
                                  </p:stCondLst>
                                  <p:childTnLst>
                                    <p:anim calcmode="lin" valueType="num">
                                      <p:cBhvr>
                                        <p:cTn id="161" dur="2000"/>
                                        <p:tgtEl>
                                          <p:spTgt spid="7"/>
                                        </p:tgtEl>
                                        <p:attrNameLst>
                                          <p:attrName>ppt_w</p:attrName>
                                        </p:attrNameLst>
                                      </p:cBhvr>
                                      <p:tavLst>
                                        <p:tav tm="0">
                                          <p:val>
                                            <p:strVal val="ppt_w"/>
                                          </p:val>
                                        </p:tav>
                                        <p:tav tm="100000">
                                          <p:val>
                                            <p:fltVal val="0"/>
                                          </p:val>
                                        </p:tav>
                                      </p:tavLst>
                                    </p:anim>
                                    <p:anim calcmode="lin" valueType="num">
                                      <p:cBhvr>
                                        <p:cTn id="162" dur="2000"/>
                                        <p:tgtEl>
                                          <p:spTgt spid="7"/>
                                        </p:tgtEl>
                                        <p:attrNameLst>
                                          <p:attrName>ppt_h</p:attrName>
                                        </p:attrNameLst>
                                      </p:cBhvr>
                                      <p:tavLst>
                                        <p:tav tm="0">
                                          <p:val>
                                            <p:strVal val="ppt_h"/>
                                          </p:val>
                                        </p:tav>
                                        <p:tav tm="100000">
                                          <p:val>
                                            <p:fltVal val="0"/>
                                          </p:val>
                                        </p:tav>
                                      </p:tavLst>
                                    </p:anim>
                                    <p:anim calcmode="lin" valueType="num">
                                      <p:cBhvr>
                                        <p:cTn id="163" dur="2000"/>
                                        <p:tgtEl>
                                          <p:spTgt spid="7"/>
                                        </p:tgtEl>
                                        <p:attrNameLst>
                                          <p:attrName>ppt_x</p:attrName>
                                        </p:attrNameLst>
                                      </p:cBhvr>
                                      <p:tavLst>
                                        <p:tav tm="0">
                                          <p:val>
                                            <p:strVal val="ppt_x"/>
                                          </p:val>
                                        </p:tav>
                                        <p:tav tm="100000">
                                          <p:val>
                                            <p:fltVal val="0.5"/>
                                          </p:val>
                                        </p:tav>
                                      </p:tavLst>
                                    </p:anim>
                                    <p:anim calcmode="lin" valueType="num">
                                      <p:cBhvr>
                                        <p:cTn id="164" dur="2000"/>
                                        <p:tgtEl>
                                          <p:spTgt spid="7"/>
                                        </p:tgtEl>
                                        <p:attrNameLst>
                                          <p:attrName>ppt_y</p:attrName>
                                        </p:attrNameLst>
                                      </p:cBhvr>
                                      <p:tavLst>
                                        <p:tav tm="0">
                                          <p:val>
                                            <p:strVal val="ppt_y"/>
                                          </p:val>
                                        </p:tav>
                                        <p:tav tm="100000">
                                          <p:val>
                                            <p:fltVal val="0.5"/>
                                          </p:val>
                                        </p:tav>
                                      </p:tavLst>
                                    </p:anim>
                                    <p:set>
                                      <p:cBhvr>
                                        <p:cTn id="165" dur="1" fill="hold">
                                          <p:stCondLst>
                                            <p:cond delay="1999"/>
                                          </p:stCondLst>
                                        </p:cTn>
                                        <p:tgtEl>
                                          <p:spTgt spid="7"/>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8"/>
                                        </p:tgtEl>
                                        <p:attrNameLst>
                                          <p:attrName>ppt_w</p:attrName>
                                        </p:attrNameLst>
                                      </p:cBhvr>
                                      <p:tavLst>
                                        <p:tav tm="0">
                                          <p:val>
                                            <p:strVal val="ppt_w"/>
                                          </p:val>
                                        </p:tav>
                                        <p:tav tm="100000">
                                          <p:val>
                                            <p:fltVal val="0"/>
                                          </p:val>
                                        </p:tav>
                                      </p:tavLst>
                                    </p:anim>
                                    <p:anim calcmode="lin" valueType="num">
                                      <p:cBhvr>
                                        <p:cTn id="168" dur="2000"/>
                                        <p:tgtEl>
                                          <p:spTgt spid="8"/>
                                        </p:tgtEl>
                                        <p:attrNameLst>
                                          <p:attrName>ppt_h</p:attrName>
                                        </p:attrNameLst>
                                      </p:cBhvr>
                                      <p:tavLst>
                                        <p:tav tm="0">
                                          <p:val>
                                            <p:strVal val="ppt_h"/>
                                          </p:val>
                                        </p:tav>
                                        <p:tav tm="100000">
                                          <p:val>
                                            <p:fltVal val="0"/>
                                          </p:val>
                                        </p:tav>
                                      </p:tavLst>
                                    </p:anim>
                                    <p:anim calcmode="lin" valueType="num">
                                      <p:cBhvr>
                                        <p:cTn id="169" dur="2000"/>
                                        <p:tgtEl>
                                          <p:spTgt spid="8"/>
                                        </p:tgtEl>
                                        <p:attrNameLst>
                                          <p:attrName>ppt_x</p:attrName>
                                        </p:attrNameLst>
                                      </p:cBhvr>
                                      <p:tavLst>
                                        <p:tav tm="0">
                                          <p:val>
                                            <p:strVal val="ppt_x"/>
                                          </p:val>
                                        </p:tav>
                                        <p:tav tm="100000">
                                          <p:val>
                                            <p:fltVal val="0.5"/>
                                          </p:val>
                                        </p:tav>
                                      </p:tavLst>
                                    </p:anim>
                                    <p:anim calcmode="lin" valueType="num">
                                      <p:cBhvr>
                                        <p:cTn id="170" dur="2000"/>
                                        <p:tgtEl>
                                          <p:spTgt spid="8"/>
                                        </p:tgtEl>
                                        <p:attrNameLst>
                                          <p:attrName>ppt_y</p:attrName>
                                        </p:attrNameLst>
                                      </p:cBhvr>
                                      <p:tavLst>
                                        <p:tav tm="0">
                                          <p:val>
                                            <p:strVal val="ppt_y"/>
                                          </p:val>
                                        </p:tav>
                                        <p:tav tm="100000">
                                          <p:val>
                                            <p:fltVal val="0.5"/>
                                          </p:val>
                                        </p:tav>
                                      </p:tavLst>
                                    </p:anim>
                                    <p:set>
                                      <p:cBhvr>
                                        <p:cTn id="171" dur="1" fill="hold">
                                          <p:stCondLst>
                                            <p:cond delay="1999"/>
                                          </p:stCondLst>
                                        </p:cTn>
                                        <p:tgtEl>
                                          <p:spTgt spid="8"/>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9"/>
                                        </p:tgtEl>
                                        <p:attrNameLst>
                                          <p:attrName>ppt_w</p:attrName>
                                        </p:attrNameLst>
                                      </p:cBhvr>
                                      <p:tavLst>
                                        <p:tav tm="0">
                                          <p:val>
                                            <p:strVal val="ppt_w"/>
                                          </p:val>
                                        </p:tav>
                                        <p:tav tm="100000">
                                          <p:val>
                                            <p:fltVal val="0"/>
                                          </p:val>
                                        </p:tav>
                                      </p:tavLst>
                                    </p:anim>
                                    <p:anim calcmode="lin" valueType="num">
                                      <p:cBhvr>
                                        <p:cTn id="174" dur="2000"/>
                                        <p:tgtEl>
                                          <p:spTgt spid="9"/>
                                        </p:tgtEl>
                                        <p:attrNameLst>
                                          <p:attrName>ppt_h</p:attrName>
                                        </p:attrNameLst>
                                      </p:cBhvr>
                                      <p:tavLst>
                                        <p:tav tm="0">
                                          <p:val>
                                            <p:strVal val="ppt_h"/>
                                          </p:val>
                                        </p:tav>
                                        <p:tav tm="100000">
                                          <p:val>
                                            <p:fltVal val="0"/>
                                          </p:val>
                                        </p:tav>
                                      </p:tavLst>
                                    </p:anim>
                                    <p:anim calcmode="lin" valueType="num">
                                      <p:cBhvr>
                                        <p:cTn id="175" dur="2000"/>
                                        <p:tgtEl>
                                          <p:spTgt spid="9"/>
                                        </p:tgtEl>
                                        <p:attrNameLst>
                                          <p:attrName>ppt_x</p:attrName>
                                        </p:attrNameLst>
                                      </p:cBhvr>
                                      <p:tavLst>
                                        <p:tav tm="0">
                                          <p:val>
                                            <p:strVal val="ppt_x"/>
                                          </p:val>
                                        </p:tav>
                                        <p:tav tm="100000">
                                          <p:val>
                                            <p:fltVal val="0.5"/>
                                          </p:val>
                                        </p:tav>
                                      </p:tavLst>
                                    </p:anim>
                                    <p:anim calcmode="lin" valueType="num">
                                      <p:cBhvr>
                                        <p:cTn id="176" dur="2000"/>
                                        <p:tgtEl>
                                          <p:spTgt spid="9"/>
                                        </p:tgtEl>
                                        <p:attrNameLst>
                                          <p:attrName>ppt_y</p:attrName>
                                        </p:attrNameLst>
                                      </p:cBhvr>
                                      <p:tavLst>
                                        <p:tav tm="0">
                                          <p:val>
                                            <p:strVal val="ppt_y"/>
                                          </p:val>
                                        </p:tav>
                                        <p:tav tm="100000">
                                          <p:val>
                                            <p:fltVal val="0.5"/>
                                          </p:val>
                                        </p:tav>
                                      </p:tavLst>
                                    </p:anim>
                                    <p:set>
                                      <p:cBhvr>
                                        <p:cTn id="177" dur="1" fill="hold">
                                          <p:stCondLst>
                                            <p:cond delay="1999"/>
                                          </p:stCondLst>
                                        </p:cTn>
                                        <p:tgtEl>
                                          <p:spTgt spid="9"/>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10"/>
                                        </p:tgtEl>
                                        <p:attrNameLst>
                                          <p:attrName>ppt_w</p:attrName>
                                        </p:attrNameLst>
                                      </p:cBhvr>
                                      <p:tavLst>
                                        <p:tav tm="0">
                                          <p:val>
                                            <p:strVal val="ppt_w"/>
                                          </p:val>
                                        </p:tav>
                                        <p:tav tm="100000">
                                          <p:val>
                                            <p:fltVal val="0"/>
                                          </p:val>
                                        </p:tav>
                                      </p:tavLst>
                                    </p:anim>
                                    <p:anim calcmode="lin" valueType="num">
                                      <p:cBhvr>
                                        <p:cTn id="180" dur="2000"/>
                                        <p:tgtEl>
                                          <p:spTgt spid="10"/>
                                        </p:tgtEl>
                                        <p:attrNameLst>
                                          <p:attrName>ppt_h</p:attrName>
                                        </p:attrNameLst>
                                      </p:cBhvr>
                                      <p:tavLst>
                                        <p:tav tm="0">
                                          <p:val>
                                            <p:strVal val="ppt_h"/>
                                          </p:val>
                                        </p:tav>
                                        <p:tav tm="100000">
                                          <p:val>
                                            <p:fltVal val="0"/>
                                          </p:val>
                                        </p:tav>
                                      </p:tavLst>
                                    </p:anim>
                                    <p:anim calcmode="lin" valueType="num">
                                      <p:cBhvr>
                                        <p:cTn id="181" dur="2000"/>
                                        <p:tgtEl>
                                          <p:spTgt spid="10"/>
                                        </p:tgtEl>
                                        <p:attrNameLst>
                                          <p:attrName>ppt_x</p:attrName>
                                        </p:attrNameLst>
                                      </p:cBhvr>
                                      <p:tavLst>
                                        <p:tav tm="0">
                                          <p:val>
                                            <p:strVal val="ppt_x"/>
                                          </p:val>
                                        </p:tav>
                                        <p:tav tm="100000">
                                          <p:val>
                                            <p:fltVal val="0.5"/>
                                          </p:val>
                                        </p:tav>
                                      </p:tavLst>
                                    </p:anim>
                                    <p:anim calcmode="lin" valueType="num">
                                      <p:cBhvr>
                                        <p:cTn id="182" dur="2000"/>
                                        <p:tgtEl>
                                          <p:spTgt spid="10"/>
                                        </p:tgtEl>
                                        <p:attrNameLst>
                                          <p:attrName>ppt_y</p:attrName>
                                        </p:attrNameLst>
                                      </p:cBhvr>
                                      <p:tavLst>
                                        <p:tav tm="0">
                                          <p:val>
                                            <p:strVal val="ppt_y"/>
                                          </p:val>
                                        </p:tav>
                                        <p:tav tm="100000">
                                          <p:val>
                                            <p:fltVal val="0.5"/>
                                          </p:val>
                                        </p:tav>
                                      </p:tavLst>
                                    </p:anim>
                                    <p:set>
                                      <p:cBhvr>
                                        <p:cTn id="183" dur="1" fill="hold">
                                          <p:stCondLst>
                                            <p:cond delay="1999"/>
                                          </p:stCondLst>
                                        </p:cTn>
                                        <p:tgtEl>
                                          <p:spTgt spid="10"/>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11"/>
                                        </p:tgtEl>
                                        <p:attrNameLst>
                                          <p:attrName>ppt_w</p:attrName>
                                        </p:attrNameLst>
                                      </p:cBhvr>
                                      <p:tavLst>
                                        <p:tav tm="0">
                                          <p:val>
                                            <p:strVal val="ppt_w"/>
                                          </p:val>
                                        </p:tav>
                                        <p:tav tm="100000">
                                          <p:val>
                                            <p:fltVal val="0"/>
                                          </p:val>
                                        </p:tav>
                                      </p:tavLst>
                                    </p:anim>
                                    <p:anim calcmode="lin" valueType="num">
                                      <p:cBhvr>
                                        <p:cTn id="186" dur="2000"/>
                                        <p:tgtEl>
                                          <p:spTgt spid="11"/>
                                        </p:tgtEl>
                                        <p:attrNameLst>
                                          <p:attrName>ppt_h</p:attrName>
                                        </p:attrNameLst>
                                      </p:cBhvr>
                                      <p:tavLst>
                                        <p:tav tm="0">
                                          <p:val>
                                            <p:strVal val="ppt_h"/>
                                          </p:val>
                                        </p:tav>
                                        <p:tav tm="100000">
                                          <p:val>
                                            <p:fltVal val="0"/>
                                          </p:val>
                                        </p:tav>
                                      </p:tavLst>
                                    </p:anim>
                                    <p:anim calcmode="lin" valueType="num">
                                      <p:cBhvr>
                                        <p:cTn id="187" dur="2000"/>
                                        <p:tgtEl>
                                          <p:spTgt spid="11"/>
                                        </p:tgtEl>
                                        <p:attrNameLst>
                                          <p:attrName>ppt_x</p:attrName>
                                        </p:attrNameLst>
                                      </p:cBhvr>
                                      <p:tavLst>
                                        <p:tav tm="0">
                                          <p:val>
                                            <p:strVal val="ppt_x"/>
                                          </p:val>
                                        </p:tav>
                                        <p:tav tm="100000">
                                          <p:val>
                                            <p:fltVal val="0.5"/>
                                          </p:val>
                                        </p:tav>
                                      </p:tavLst>
                                    </p:anim>
                                    <p:anim calcmode="lin" valueType="num">
                                      <p:cBhvr>
                                        <p:cTn id="188" dur="2000"/>
                                        <p:tgtEl>
                                          <p:spTgt spid="11"/>
                                        </p:tgtEl>
                                        <p:attrNameLst>
                                          <p:attrName>ppt_y</p:attrName>
                                        </p:attrNameLst>
                                      </p:cBhvr>
                                      <p:tavLst>
                                        <p:tav tm="0">
                                          <p:val>
                                            <p:strVal val="ppt_y"/>
                                          </p:val>
                                        </p:tav>
                                        <p:tav tm="100000">
                                          <p:val>
                                            <p:fltVal val="0.5"/>
                                          </p:val>
                                        </p:tav>
                                      </p:tavLst>
                                    </p:anim>
                                    <p:set>
                                      <p:cBhvr>
                                        <p:cTn id="189" dur="1" fill="hold">
                                          <p:stCondLst>
                                            <p:cond delay="1999"/>
                                          </p:stCondLst>
                                        </p:cTn>
                                        <p:tgtEl>
                                          <p:spTgt spid="11"/>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12"/>
                                        </p:tgtEl>
                                        <p:attrNameLst>
                                          <p:attrName>ppt_w</p:attrName>
                                        </p:attrNameLst>
                                      </p:cBhvr>
                                      <p:tavLst>
                                        <p:tav tm="0">
                                          <p:val>
                                            <p:strVal val="ppt_w"/>
                                          </p:val>
                                        </p:tav>
                                        <p:tav tm="100000">
                                          <p:val>
                                            <p:fltVal val="0"/>
                                          </p:val>
                                        </p:tav>
                                      </p:tavLst>
                                    </p:anim>
                                    <p:anim calcmode="lin" valueType="num">
                                      <p:cBhvr>
                                        <p:cTn id="192" dur="2000"/>
                                        <p:tgtEl>
                                          <p:spTgt spid="12"/>
                                        </p:tgtEl>
                                        <p:attrNameLst>
                                          <p:attrName>ppt_h</p:attrName>
                                        </p:attrNameLst>
                                      </p:cBhvr>
                                      <p:tavLst>
                                        <p:tav tm="0">
                                          <p:val>
                                            <p:strVal val="ppt_h"/>
                                          </p:val>
                                        </p:tav>
                                        <p:tav tm="100000">
                                          <p:val>
                                            <p:fltVal val="0"/>
                                          </p:val>
                                        </p:tav>
                                      </p:tavLst>
                                    </p:anim>
                                    <p:anim calcmode="lin" valueType="num">
                                      <p:cBhvr>
                                        <p:cTn id="193" dur="2000"/>
                                        <p:tgtEl>
                                          <p:spTgt spid="12"/>
                                        </p:tgtEl>
                                        <p:attrNameLst>
                                          <p:attrName>ppt_x</p:attrName>
                                        </p:attrNameLst>
                                      </p:cBhvr>
                                      <p:tavLst>
                                        <p:tav tm="0">
                                          <p:val>
                                            <p:strVal val="ppt_x"/>
                                          </p:val>
                                        </p:tav>
                                        <p:tav tm="100000">
                                          <p:val>
                                            <p:fltVal val="0.5"/>
                                          </p:val>
                                        </p:tav>
                                      </p:tavLst>
                                    </p:anim>
                                    <p:anim calcmode="lin" valueType="num">
                                      <p:cBhvr>
                                        <p:cTn id="194" dur="2000"/>
                                        <p:tgtEl>
                                          <p:spTgt spid="12"/>
                                        </p:tgtEl>
                                        <p:attrNameLst>
                                          <p:attrName>ppt_y</p:attrName>
                                        </p:attrNameLst>
                                      </p:cBhvr>
                                      <p:tavLst>
                                        <p:tav tm="0">
                                          <p:val>
                                            <p:strVal val="ppt_y"/>
                                          </p:val>
                                        </p:tav>
                                        <p:tav tm="100000">
                                          <p:val>
                                            <p:fltVal val="0.5"/>
                                          </p:val>
                                        </p:tav>
                                      </p:tavLst>
                                    </p:anim>
                                    <p:set>
                                      <p:cBhvr>
                                        <p:cTn id="195" dur="1" fill="hold">
                                          <p:stCondLst>
                                            <p:cond delay="1999"/>
                                          </p:stCondLst>
                                        </p:cTn>
                                        <p:tgtEl>
                                          <p:spTgt spid="12"/>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13"/>
                                        </p:tgtEl>
                                        <p:attrNameLst>
                                          <p:attrName>ppt_w</p:attrName>
                                        </p:attrNameLst>
                                      </p:cBhvr>
                                      <p:tavLst>
                                        <p:tav tm="0">
                                          <p:val>
                                            <p:strVal val="ppt_w"/>
                                          </p:val>
                                        </p:tav>
                                        <p:tav tm="100000">
                                          <p:val>
                                            <p:fltVal val="0"/>
                                          </p:val>
                                        </p:tav>
                                      </p:tavLst>
                                    </p:anim>
                                    <p:anim calcmode="lin" valueType="num">
                                      <p:cBhvr>
                                        <p:cTn id="198" dur="2000"/>
                                        <p:tgtEl>
                                          <p:spTgt spid="13"/>
                                        </p:tgtEl>
                                        <p:attrNameLst>
                                          <p:attrName>ppt_h</p:attrName>
                                        </p:attrNameLst>
                                      </p:cBhvr>
                                      <p:tavLst>
                                        <p:tav tm="0">
                                          <p:val>
                                            <p:strVal val="ppt_h"/>
                                          </p:val>
                                        </p:tav>
                                        <p:tav tm="100000">
                                          <p:val>
                                            <p:fltVal val="0"/>
                                          </p:val>
                                        </p:tav>
                                      </p:tavLst>
                                    </p:anim>
                                    <p:anim calcmode="lin" valueType="num">
                                      <p:cBhvr>
                                        <p:cTn id="199" dur="2000"/>
                                        <p:tgtEl>
                                          <p:spTgt spid="13"/>
                                        </p:tgtEl>
                                        <p:attrNameLst>
                                          <p:attrName>ppt_x</p:attrName>
                                        </p:attrNameLst>
                                      </p:cBhvr>
                                      <p:tavLst>
                                        <p:tav tm="0">
                                          <p:val>
                                            <p:strVal val="ppt_x"/>
                                          </p:val>
                                        </p:tav>
                                        <p:tav tm="100000">
                                          <p:val>
                                            <p:fltVal val="0.5"/>
                                          </p:val>
                                        </p:tav>
                                      </p:tavLst>
                                    </p:anim>
                                    <p:anim calcmode="lin" valueType="num">
                                      <p:cBhvr>
                                        <p:cTn id="200" dur="2000"/>
                                        <p:tgtEl>
                                          <p:spTgt spid="13"/>
                                        </p:tgtEl>
                                        <p:attrNameLst>
                                          <p:attrName>ppt_y</p:attrName>
                                        </p:attrNameLst>
                                      </p:cBhvr>
                                      <p:tavLst>
                                        <p:tav tm="0">
                                          <p:val>
                                            <p:strVal val="ppt_y"/>
                                          </p:val>
                                        </p:tav>
                                        <p:tav tm="100000">
                                          <p:val>
                                            <p:fltVal val="0.5"/>
                                          </p:val>
                                        </p:tav>
                                      </p:tavLst>
                                    </p:anim>
                                    <p:set>
                                      <p:cBhvr>
                                        <p:cTn id="201" dur="1" fill="hold">
                                          <p:stCondLst>
                                            <p:cond delay="1999"/>
                                          </p:stCondLst>
                                        </p:cTn>
                                        <p:tgtEl>
                                          <p:spTgt spid="13"/>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4"/>
                                        </p:tgtEl>
                                        <p:attrNameLst>
                                          <p:attrName>ppt_w</p:attrName>
                                        </p:attrNameLst>
                                      </p:cBhvr>
                                      <p:tavLst>
                                        <p:tav tm="0">
                                          <p:val>
                                            <p:strVal val="ppt_w"/>
                                          </p:val>
                                        </p:tav>
                                        <p:tav tm="100000">
                                          <p:val>
                                            <p:fltVal val="0"/>
                                          </p:val>
                                        </p:tav>
                                      </p:tavLst>
                                    </p:anim>
                                    <p:anim calcmode="lin" valueType="num">
                                      <p:cBhvr>
                                        <p:cTn id="204" dur="2000"/>
                                        <p:tgtEl>
                                          <p:spTgt spid="14"/>
                                        </p:tgtEl>
                                        <p:attrNameLst>
                                          <p:attrName>ppt_h</p:attrName>
                                        </p:attrNameLst>
                                      </p:cBhvr>
                                      <p:tavLst>
                                        <p:tav tm="0">
                                          <p:val>
                                            <p:strVal val="ppt_h"/>
                                          </p:val>
                                        </p:tav>
                                        <p:tav tm="100000">
                                          <p:val>
                                            <p:fltVal val="0"/>
                                          </p:val>
                                        </p:tav>
                                      </p:tavLst>
                                    </p:anim>
                                    <p:anim calcmode="lin" valueType="num">
                                      <p:cBhvr>
                                        <p:cTn id="205" dur="2000"/>
                                        <p:tgtEl>
                                          <p:spTgt spid="14"/>
                                        </p:tgtEl>
                                        <p:attrNameLst>
                                          <p:attrName>ppt_x</p:attrName>
                                        </p:attrNameLst>
                                      </p:cBhvr>
                                      <p:tavLst>
                                        <p:tav tm="0">
                                          <p:val>
                                            <p:strVal val="ppt_x"/>
                                          </p:val>
                                        </p:tav>
                                        <p:tav tm="100000">
                                          <p:val>
                                            <p:fltVal val="0.5"/>
                                          </p:val>
                                        </p:tav>
                                      </p:tavLst>
                                    </p:anim>
                                    <p:anim calcmode="lin" valueType="num">
                                      <p:cBhvr>
                                        <p:cTn id="206" dur="2000"/>
                                        <p:tgtEl>
                                          <p:spTgt spid="14"/>
                                        </p:tgtEl>
                                        <p:attrNameLst>
                                          <p:attrName>ppt_y</p:attrName>
                                        </p:attrNameLst>
                                      </p:cBhvr>
                                      <p:tavLst>
                                        <p:tav tm="0">
                                          <p:val>
                                            <p:strVal val="ppt_y"/>
                                          </p:val>
                                        </p:tav>
                                        <p:tav tm="100000">
                                          <p:val>
                                            <p:fltVal val="0.5"/>
                                          </p:val>
                                        </p:tav>
                                      </p:tavLst>
                                    </p:anim>
                                    <p:set>
                                      <p:cBhvr>
                                        <p:cTn id="207" dur="1" fill="hold">
                                          <p:stCondLst>
                                            <p:cond delay="1999"/>
                                          </p:stCondLst>
                                        </p:cTn>
                                        <p:tgtEl>
                                          <p:spTgt spid="14"/>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5"/>
                                        </p:tgtEl>
                                        <p:attrNameLst>
                                          <p:attrName>ppt_w</p:attrName>
                                        </p:attrNameLst>
                                      </p:cBhvr>
                                      <p:tavLst>
                                        <p:tav tm="0">
                                          <p:val>
                                            <p:strVal val="ppt_w"/>
                                          </p:val>
                                        </p:tav>
                                        <p:tav tm="100000">
                                          <p:val>
                                            <p:fltVal val="0"/>
                                          </p:val>
                                        </p:tav>
                                      </p:tavLst>
                                    </p:anim>
                                    <p:anim calcmode="lin" valueType="num">
                                      <p:cBhvr>
                                        <p:cTn id="210" dur="2000"/>
                                        <p:tgtEl>
                                          <p:spTgt spid="15"/>
                                        </p:tgtEl>
                                        <p:attrNameLst>
                                          <p:attrName>ppt_h</p:attrName>
                                        </p:attrNameLst>
                                      </p:cBhvr>
                                      <p:tavLst>
                                        <p:tav tm="0">
                                          <p:val>
                                            <p:strVal val="ppt_h"/>
                                          </p:val>
                                        </p:tav>
                                        <p:tav tm="100000">
                                          <p:val>
                                            <p:fltVal val="0"/>
                                          </p:val>
                                        </p:tav>
                                      </p:tavLst>
                                    </p:anim>
                                    <p:anim calcmode="lin" valueType="num">
                                      <p:cBhvr>
                                        <p:cTn id="211" dur="2000"/>
                                        <p:tgtEl>
                                          <p:spTgt spid="15"/>
                                        </p:tgtEl>
                                        <p:attrNameLst>
                                          <p:attrName>ppt_x</p:attrName>
                                        </p:attrNameLst>
                                      </p:cBhvr>
                                      <p:tavLst>
                                        <p:tav tm="0">
                                          <p:val>
                                            <p:strVal val="ppt_x"/>
                                          </p:val>
                                        </p:tav>
                                        <p:tav tm="100000">
                                          <p:val>
                                            <p:fltVal val="0.5"/>
                                          </p:val>
                                        </p:tav>
                                      </p:tavLst>
                                    </p:anim>
                                    <p:anim calcmode="lin" valueType="num">
                                      <p:cBhvr>
                                        <p:cTn id="212" dur="2000"/>
                                        <p:tgtEl>
                                          <p:spTgt spid="15"/>
                                        </p:tgtEl>
                                        <p:attrNameLst>
                                          <p:attrName>ppt_y</p:attrName>
                                        </p:attrNameLst>
                                      </p:cBhvr>
                                      <p:tavLst>
                                        <p:tav tm="0">
                                          <p:val>
                                            <p:strVal val="ppt_y"/>
                                          </p:val>
                                        </p:tav>
                                        <p:tav tm="100000">
                                          <p:val>
                                            <p:fltVal val="0.5"/>
                                          </p:val>
                                        </p:tav>
                                      </p:tavLst>
                                    </p:anim>
                                    <p:set>
                                      <p:cBhvr>
                                        <p:cTn id="213" dur="1" fill="hold">
                                          <p:stCondLst>
                                            <p:cond delay="1999"/>
                                          </p:stCondLst>
                                        </p:cTn>
                                        <p:tgtEl>
                                          <p:spTgt spid="15"/>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6"/>
                                        </p:tgtEl>
                                        <p:attrNameLst>
                                          <p:attrName>ppt_w</p:attrName>
                                        </p:attrNameLst>
                                      </p:cBhvr>
                                      <p:tavLst>
                                        <p:tav tm="0">
                                          <p:val>
                                            <p:strVal val="ppt_w"/>
                                          </p:val>
                                        </p:tav>
                                        <p:tav tm="100000">
                                          <p:val>
                                            <p:fltVal val="0"/>
                                          </p:val>
                                        </p:tav>
                                      </p:tavLst>
                                    </p:anim>
                                    <p:anim calcmode="lin" valueType="num">
                                      <p:cBhvr>
                                        <p:cTn id="216" dur="2000"/>
                                        <p:tgtEl>
                                          <p:spTgt spid="16"/>
                                        </p:tgtEl>
                                        <p:attrNameLst>
                                          <p:attrName>ppt_h</p:attrName>
                                        </p:attrNameLst>
                                      </p:cBhvr>
                                      <p:tavLst>
                                        <p:tav tm="0">
                                          <p:val>
                                            <p:strVal val="ppt_h"/>
                                          </p:val>
                                        </p:tav>
                                        <p:tav tm="100000">
                                          <p:val>
                                            <p:fltVal val="0"/>
                                          </p:val>
                                        </p:tav>
                                      </p:tavLst>
                                    </p:anim>
                                    <p:anim calcmode="lin" valueType="num">
                                      <p:cBhvr>
                                        <p:cTn id="217" dur="2000"/>
                                        <p:tgtEl>
                                          <p:spTgt spid="16"/>
                                        </p:tgtEl>
                                        <p:attrNameLst>
                                          <p:attrName>ppt_x</p:attrName>
                                        </p:attrNameLst>
                                      </p:cBhvr>
                                      <p:tavLst>
                                        <p:tav tm="0">
                                          <p:val>
                                            <p:strVal val="ppt_x"/>
                                          </p:val>
                                        </p:tav>
                                        <p:tav tm="100000">
                                          <p:val>
                                            <p:fltVal val="0.5"/>
                                          </p:val>
                                        </p:tav>
                                      </p:tavLst>
                                    </p:anim>
                                    <p:anim calcmode="lin" valueType="num">
                                      <p:cBhvr>
                                        <p:cTn id="218" dur="2000"/>
                                        <p:tgtEl>
                                          <p:spTgt spid="16"/>
                                        </p:tgtEl>
                                        <p:attrNameLst>
                                          <p:attrName>ppt_y</p:attrName>
                                        </p:attrNameLst>
                                      </p:cBhvr>
                                      <p:tavLst>
                                        <p:tav tm="0">
                                          <p:val>
                                            <p:strVal val="ppt_y"/>
                                          </p:val>
                                        </p:tav>
                                        <p:tav tm="100000">
                                          <p:val>
                                            <p:fltVal val="0.5"/>
                                          </p:val>
                                        </p:tav>
                                      </p:tavLst>
                                    </p:anim>
                                    <p:set>
                                      <p:cBhvr>
                                        <p:cTn id="219" dur="1" fill="hold">
                                          <p:stCondLst>
                                            <p:cond delay="1999"/>
                                          </p:stCondLst>
                                        </p:cTn>
                                        <p:tgtEl>
                                          <p:spTgt spid="16"/>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7"/>
                                        </p:tgtEl>
                                        <p:attrNameLst>
                                          <p:attrName>ppt_w</p:attrName>
                                        </p:attrNameLst>
                                      </p:cBhvr>
                                      <p:tavLst>
                                        <p:tav tm="0">
                                          <p:val>
                                            <p:strVal val="ppt_w"/>
                                          </p:val>
                                        </p:tav>
                                        <p:tav tm="100000">
                                          <p:val>
                                            <p:fltVal val="0"/>
                                          </p:val>
                                        </p:tav>
                                      </p:tavLst>
                                    </p:anim>
                                    <p:anim calcmode="lin" valueType="num">
                                      <p:cBhvr>
                                        <p:cTn id="222" dur="2000"/>
                                        <p:tgtEl>
                                          <p:spTgt spid="17"/>
                                        </p:tgtEl>
                                        <p:attrNameLst>
                                          <p:attrName>ppt_h</p:attrName>
                                        </p:attrNameLst>
                                      </p:cBhvr>
                                      <p:tavLst>
                                        <p:tav tm="0">
                                          <p:val>
                                            <p:strVal val="ppt_h"/>
                                          </p:val>
                                        </p:tav>
                                        <p:tav tm="100000">
                                          <p:val>
                                            <p:fltVal val="0"/>
                                          </p:val>
                                        </p:tav>
                                      </p:tavLst>
                                    </p:anim>
                                    <p:anim calcmode="lin" valueType="num">
                                      <p:cBhvr>
                                        <p:cTn id="223" dur="2000"/>
                                        <p:tgtEl>
                                          <p:spTgt spid="17"/>
                                        </p:tgtEl>
                                        <p:attrNameLst>
                                          <p:attrName>ppt_x</p:attrName>
                                        </p:attrNameLst>
                                      </p:cBhvr>
                                      <p:tavLst>
                                        <p:tav tm="0">
                                          <p:val>
                                            <p:strVal val="ppt_x"/>
                                          </p:val>
                                        </p:tav>
                                        <p:tav tm="100000">
                                          <p:val>
                                            <p:fltVal val="0.5"/>
                                          </p:val>
                                        </p:tav>
                                      </p:tavLst>
                                    </p:anim>
                                    <p:anim calcmode="lin" valueType="num">
                                      <p:cBhvr>
                                        <p:cTn id="224" dur="2000"/>
                                        <p:tgtEl>
                                          <p:spTgt spid="17"/>
                                        </p:tgtEl>
                                        <p:attrNameLst>
                                          <p:attrName>ppt_y</p:attrName>
                                        </p:attrNameLst>
                                      </p:cBhvr>
                                      <p:tavLst>
                                        <p:tav tm="0">
                                          <p:val>
                                            <p:strVal val="ppt_y"/>
                                          </p:val>
                                        </p:tav>
                                        <p:tav tm="100000">
                                          <p:val>
                                            <p:fltVal val="0.5"/>
                                          </p:val>
                                        </p:tav>
                                      </p:tavLst>
                                    </p:anim>
                                    <p:set>
                                      <p:cBhvr>
                                        <p:cTn id="225" dur="1" fill="hold">
                                          <p:stCondLst>
                                            <p:cond delay="1999"/>
                                          </p:stCondLst>
                                        </p:cTn>
                                        <p:tgtEl>
                                          <p:spTgt spid="17"/>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8"/>
                                        </p:tgtEl>
                                        <p:attrNameLst>
                                          <p:attrName>ppt_w</p:attrName>
                                        </p:attrNameLst>
                                      </p:cBhvr>
                                      <p:tavLst>
                                        <p:tav tm="0">
                                          <p:val>
                                            <p:strVal val="ppt_w"/>
                                          </p:val>
                                        </p:tav>
                                        <p:tav tm="100000">
                                          <p:val>
                                            <p:fltVal val="0"/>
                                          </p:val>
                                        </p:tav>
                                      </p:tavLst>
                                    </p:anim>
                                    <p:anim calcmode="lin" valueType="num">
                                      <p:cBhvr>
                                        <p:cTn id="228" dur="2000"/>
                                        <p:tgtEl>
                                          <p:spTgt spid="18"/>
                                        </p:tgtEl>
                                        <p:attrNameLst>
                                          <p:attrName>ppt_h</p:attrName>
                                        </p:attrNameLst>
                                      </p:cBhvr>
                                      <p:tavLst>
                                        <p:tav tm="0">
                                          <p:val>
                                            <p:strVal val="ppt_h"/>
                                          </p:val>
                                        </p:tav>
                                        <p:tav tm="100000">
                                          <p:val>
                                            <p:fltVal val="0"/>
                                          </p:val>
                                        </p:tav>
                                      </p:tavLst>
                                    </p:anim>
                                    <p:anim calcmode="lin" valueType="num">
                                      <p:cBhvr>
                                        <p:cTn id="229" dur="2000"/>
                                        <p:tgtEl>
                                          <p:spTgt spid="18"/>
                                        </p:tgtEl>
                                        <p:attrNameLst>
                                          <p:attrName>ppt_x</p:attrName>
                                        </p:attrNameLst>
                                      </p:cBhvr>
                                      <p:tavLst>
                                        <p:tav tm="0">
                                          <p:val>
                                            <p:strVal val="ppt_x"/>
                                          </p:val>
                                        </p:tav>
                                        <p:tav tm="100000">
                                          <p:val>
                                            <p:fltVal val="0.5"/>
                                          </p:val>
                                        </p:tav>
                                      </p:tavLst>
                                    </p:anim>
                                    <p:anim calcmode="lin" valueType="num">
                                      <p:cBhvr>
                                        <p:cTn id="230" dur="2000"/>
                                        <p:tgtEl>
                                          <p:spTgt spid="18"/>
                                        </p:tgtEl>
                                        <p:attrNameLst>
                                          <p:attrName>ppt_y</p:attrName>
                                        </p:attrNameLst>
                                      </p:cBhvr>
                                      <p:tavLst>
                                        <p:tav tm="0">
                                          <p:val>
                                            <p:strVal val="ppt_y"/>
                                          </p:val>
                                        </p:tav>
                                        <p:tav tm="100000">
                                          <p:val>
                                            <p:fltVal val="0.5"/>
                                          </p:val>
                                        </p:tav>
                                      </p:tavLst>
                                    </p:anim>
                                    <p:set>
                                      <p:cBhvr>
                                        <p:cTn id="231" dur="1" fill="hold">
                                          <p:stCondLst>
                                            <p:cond delay="1999"/>
                                          </p:stCondLst>
                                        </p:cTn>
                                        <p:tgtEl>
                                          <p:spTgt spid="18"/>
                                        </p:tgtEl>
                                        <p:attrNameLst>
                                          <p:attrName>style.visibility</p:attrName>
                                        </p:attrNameLst>
                                      </p:cBhvr>
                                      <p:to>
                                        <p:strVal val="hidden"/>
                                      </p:to>
                                    </p:set>
                                  </p:childTnLst>
                                </p:cTn>
                              </p:par>
                              <p:par>
                                <p:cTn id="232" presetID="8" presetClass="emph" presetSubtype="0" fill="hold" nodeType="withEffect">
                                  <p:stCondLst>
                                    <p:cond delay="0"/>
                                  </p:stCondLst>
                                  <p:childTnLst>
                                    <p:animRot by="21600000">
                                      <p:cBhvr>
                                        <p:cTn id="233" dur="2000" fill="hold"/>
                                        <p:tgtEl>
                                          <p:spTgt spid="3"/>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4"/>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5"/>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6"/>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7"/>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9"/>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0"/>
                                        </p:tgtEl>
                                        <p:attrNameLst>
                                          <p:attrName>r</p:attrName>
                                        </p:attrNameLst>
                                      </p:cBhvr>
                                    </p:animRot>
                                  </p:childTnLst>
                                </p:cTn>
                              </p:par>
                              <p:par>
                                <p:cTn id="248" presetID="8" presetClass="emph" presetSubtype="0" fill="hold" nodeType="withEffect">
                                  <p:stCondLst>
                                    <p:cond delay="0"/>
                                  </p:stCondLst>
                                  <p:childTnLst>
                                    <p:animRot by="21600000">
                                      <p:cBhvr>
                                        <p:cTn id="249" dur="2000" fill="hold"/>
                                        <p:tgtEl>
                                          <p:spTgt spid="11"/>
                                        </p:tgtEl>
                                        <p:attrNameLst>
                                          <p:attrName>r</p:attrName>
                                        </p:attrNameLst>
                                      </p:cBhvr>
                                    </p:animRot>
                                  </p:childTnLst>
                                </p:cTn>
                              </p:par>
                              <p:par>
                                <p:cTn id="250" presetID="8" presetClass="emph" presetSubtype="0" fill="hold" nodeType="withEffect">
                                  <p:stCondLst>
                                    <p:cond delay="0"/>
                                  </p:stCondLst>
                                  <p:childTnLst>
                                    <p:animRot by="21600000">
                                      <p:cBhvr>
                                        <p:cTn id="251" dur="2000" fill="hold"/>
                                        <p:tgtEl>
                                          <p:spTgt spid="12"/>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13"/>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14"/>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5"/>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7"/>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8"/>
                                        </p:tgtEl>
                                        <p:attrNameLst>
                                          <p:attrName>r</p:attrName>
                                        </p:attrNameLst>
                                      </p:cBhvr>
                                    </p:animRot>
                                  </p:childTnLst>
                                </p:cTn>
                              </p:par>
                              <p:par>
                                <p:cTn id="264" presetID="23" presetClass="entr" presetSubtype="288"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ppt_w</p:attrName>
                                        </p:attrNameLst>
                                      </p:cBhvr>
                                      <p:tavLst>
                                        <p:tav tm="0">
                                          <p:val>
                                            <p:strVal val="4/3*#ppt_w"/>
                                          </p:val>
                                        </p:tav>
                                        <p:tav tm="100000">
                                          <p:val>
                                            <p:strVal val="#ppt_w"/>
                                          </p:val>
                                        </p:tav>
                                      </p:tavLst>
                                    </p:anim>
                                    <p:anim calcmode="lin" valueType="num">
                                      <p:cBhvr>
                                        <p:cTn id="267" dur="2000" fill="hold"/>
                                        <p:tgtEl>
                                          <p:spTgt spid="2"/>
                                        </p:tgtEl>
                                        <p:attrNameLst>
                                          <p:attrName>ppt_h</p:attrName>
                                        </p:attrNameLst>
                                      </p:cBhvr>
                                      <p:tavLst>
                                        <p:tav tm="0">
                                          <p:val>
                                            <p:strVal val="4/3*#ppt_h"/>
                                          </p:val>
                                        </p:tav>
                                        <p:tav tm="100000">
                                          <p:val>
                                            <p:strVal val="#ppt_h"/>
                                          </p:val>
                                        </p:tav>
                                      </p:tavLst>
                                    </p:anim>
                                  </p:childTnLst>
                                </p:cTn>
                              </p:par>
                              <p:par>
                                <p:cTn id="268" presetID="21"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Effect transition="in" filter="wheel(8)">
                                      <p:cBhvr>
                                        <p:cTn id="2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E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63a99875cb5dea143fb734b38f50589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00232" y="-1"/>
            <a:ext cx="2214578" cy="646789"/>
          </a:xfrm>
          <a:prstGeom prst="rect">
            <a:avLst/>
          </a:prstGeom>
          <a:effectLst>
            <a:reflection blurRad="6350" stA="50000" endA="300" endPos="90000" dir="5400000" sy="-100000" algn="bl" rotWithShape="0"/>
          </a:effectLst>
        </p:spPr>
      </p:pic>
      <p:pic>
        <p:nvPicPr>
          <p:cNvPr id="4" name="3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642923"/>
            <a:ext cx="2214578" cy="646789"/>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00232" y="1339462"/>
            <a:ext cx="2214578" cy="646789"/>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1982386"/>
            <a:ext cx="2214578" cy="646789"/>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2514324"/>
            <a:ext cx="2214578" cy="646789"/>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143108" y="3157248"/>
            <a:ext cx="2214578" cy="646789"/>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071670" y="3853787"/>
            <a:ext cx="2214578" cy="646789"/>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prstClr val="black"/>
              <a:schemeClr val="accent3">
                <a:tint val="45000"/>
                <a:satMod val="400000"/>
              </a:schemeClr>
            </a:duotone>
            <a:lum bright="-10000" contrast="20000"/>
          </a:blip>
          <a:stretch>
            <a:fillRect/>
          </a:stretch>
        </p:blipFill>
        <p:spPr>
          <a:xfrm flipH="1">
            <a:off x="2143108" y="4496711"/>
            <a:ext cx="2214578" cy="646789"/>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00498" y="-1"/>
            <a:ext cx="2023876" cy="646789"/>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642923"/>
            <a:ext cx="2023876" cy="646789"/>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00498" y="1339462"/>
            <a:ext cx="2023876" cy="646789"/>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1982386"/>
            <a:ext cx="2023876" cy="646789"/>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2514324"/>
            <a:ext cx="2023876" cy="646789"/>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643374" y="3157248"/>
            <a:ext cx="2023876" cy="646789"/>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571936" y="3853787"/>
            <a:ext cx="2023876" cy="646789"/>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prstClr val="black"/>
              <a:schemeClr val="accent3">
                <a:tint val="45000"/>
                <a:satMod val="400000"/>
              </a:schemeClr>
            </a:duotone>
            <a:lum bright="-10000" contrast="20000"/>
          </a:blip>
          <a:stretch>
            <a:fillRect/>
          </a:stretch>
        </p:blipFill>
        <p:spPr>
          <a:xfrm>
            <a:off x="4643374" y="4496711"/>
            <a:ext cx="2023876" cy="646789"/>
          </a:xfrm>
          <a:prstGeom prst="rect">
            <a:avLst/>
          </a:prstGeom>
          <a:effectLst>
            <a:reflection blurRad="6350" stA="50000" endA="300" endPos="90000" dir="5400000" sy="-100000" algn="bl" rotWithShape="0"/>
          </a:effectLst>
        </p:spPr>
      </p:pic>
      <p:sp>
        <p:nvSpPr>
          <p:cNvPr id="19" name="18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3" presetClass="entr" presetSubtype="5"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blinds(vertical)">
                                      <p:cBhvr>
                                        <p:cTn id="73" dur="2000"/>
                                        <p:tgtEl>
                                          <p:spTgt spid="3"/>
                                        </p:tgtEl>
                                      </p:cBhvr>
                                    </p:animEffect>
                                  </p:childTnLst>
                                </p:cTn>
                              </p:par>
                              <p:par>
                                <p:cTn id="74" presetID="3" presetClass="entr" presetSubtype="5"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linds(vertical)">
                                      <p:cBhvr>
                                        <p:cTn id="76" dur="2000"/>
                                        <p:tgtEl>
                                          <p:spTgt spid="4"/>
                                        </p:tgtEl>
                                      </p:cBhvr>
                                    </p:animEffect>
                                  </p:childTnLst>
                                </p:cTn>
                              </p:par>
                              <p:par>
                                <p:cTn id="77" presetID="3" presetClass="entr" presetSubtype="5"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blinds(vertical)">
                                      <p:cBhvr>
                                        <p:cTn id="79" dur="2000"/>
                                        <p:tgtEl>
                                          <p:spTgt spid="5"/>
                                        </p:tgtEl>
                                      </p:cBhvr>
                                    </p:animEffect>
                                  </p:childTnLst>
                                </p:cTn>
                              </p:par>
                              <p:par>
                                <p:cTn id="80" presetID="3" presetClass="entr" presetSubtype="5"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blinds(vertical)">
                                      <p:cBhvr>
                                        <p:cTn id="82" dur="2000"/>
                                        <p:tgtEl>
                                          <p:spTgt spid="6"/>
                                        </p:tgtEl>
                                      </p:cBhvr>
                                    </p:animEffect>
                                  </p:childTnLst>
                                </p:cTn>
                              </p:par>
                              <p:par>
                                <p:cTn id="83" presetID="3" presetClass="entr" presetSubtype="5" fill="hold"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linds(vertical)">
                                      <p:cBhvr>
                                        <p:cTn id="85" dur="2000"/>
                                        <p:tgtEl>
                                          <p:spTgt spid="7"/>
                                        </p:tgtEl>
                                      </p:cBhvr>
                                    </p:animEffect>
                                  </p:childTnLst>
                                </p:cTn>
                              </p:par>
                              <p:par>
                                <p:cTn id="86" presetID="3" presetClass="entr" presetSubtype="5" fill="hold"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blinds(vertical)">
                                      <p:cBhvr>
                                        <p:cTn id="88" dur="2000"/>
                                        <p:tgtEl>
                                          <p:spTgt spid="8"/>
                                        </p:tgtEl>
                                      </p:cBhvr>
                                    </p:animEffect>
                                  </p:childTnLst>
                                </p:cTn>
                              </p:par>
                              <p:par>
                                <p:cTn id="89" presetID="3" presetClass="entr" presetSubtype="5"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blinds(vertical)">
                                      <p:cBhvr>
                                        <p:cTn id="91" dur="2000"/>
                                        <p:tgtEl>
                                          <p:spTgt spid="9"/>
                                        </p:tgtEl>
                                      </p:cBhvr>
                                    </p:animEffect>
                                  </p:childTnLst>
                                </p:cTn>
                              </p:par>
                              <p:par>
                                <p:cTn id="92" presetID="3"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blinds(vertical)">
                                      <p:cBhvr>
                                        <p:cTn id="94" dur="2000"/>
                                        <p:tgtEl>
                                          <p:spTgt spid="10"/>
                                        </p:tgtEl>
                                      </p:cBhvr>
                                    </p:animEffect>
                                  </p:childTnLst>
                                </p:cTn>
                              </p:par>
                              <p:par>
                                <p:cTn id="95" presetID="3" presetClass="entr" presetSubtype="5"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blinds(vertical)">
                                      <p:cBhvr>
                                        <p:cTn id="97" dur="2000"/>
                                        <p:tgtEl>
                                          <p:spTgt spid="11"/>
                                        </p:tgtEl>
                                      </p:cBhvr>
                                    </p:animEffect>
                                  </p:childTnLst>
                                </p:cTn>
                              </p:par>
                              <p:par>
                                <p:cTn id="98" presetID="3" presetClass="entr" presetSubtype="5" fill="hold"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blinds(vertical)">
                                      <p:cBhvr>
                                        <p:cTn id="100" dur="2000"/>
                                        <p:tgtEl>
                                          <p:spTgt spid="12"/>
                                        </p:tgtEl>
                                      </p:cBhvr>
                                    </p:animEffect>
                                  </p:childTnLst>
                                </p:cTn>
                              </p:par>
                              <p:par>
                                <p:cTn id="101" presetID="3" presetClass="entr" presetSubtype="5"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blinds(vertical)">
                                      <p:cBhvr>
                                        <p:cTn id="103" dur="2000"/>
                                        <p:tgtEl>
                                          <p:spTgt spid="13"/>
                                        </p:tgtEl>
                                      </p:cBhvr>
                                    </p:animEffect>
                                  </p:childTnLst>
                                </p:cTn>
                              </p:par>
                              <p:par>
                                <p:cTn id="104" presetID="3" presetClass="entr" presetSubtype="5"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blinds(vertical)">
                                      <p:cBhvr>
                                        <p:cTn id="106" dur="2000"/>
                                        <p:tgtEl>
                                          <p:spTgt spid="14"/>
                                        </p:tgtEl>
                                      </p:cBhvr>
                                    </p:animEffect>
                                  </p:childTnLst>
                                </p:cTn>
                              </p:par>
                              <p:par>
                                <p:cTn id="107" presetID="3" presetClass="entr" presetSubtype="5" fill="hold"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blinds(vertical)">
                                      <p:cBhvr>
                                        <p:cTn id="109" dur="2000"/>
                                        <p:tgtEl>
                                          <p:spTgt spid="15"/>
                                        </p:tgtEl>
                                      </p:cBhvr>
                                    </p:animEffect>
                                  </p:childTnLst>
                                </p:cTn>
                              </p:par>
                              <p:par>
                                <p:cTn id="110" presetID="3" presetClass="entr" presetSubtype="5" fill="hold"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blinds(vertical)">
                                      <p:cBhvr>
                                        <p:cTn id="112" dur="2000"/>
                                        <p:tgtEl>
                                          <p:spTgt spid="16"/>
                                        </p:tgtEl>
                                      </p:cBhvr>
                                    </p:animEffect>
                                  </p:childTnLst>
                                </p:cTn>
                              </p:par>
                              <p:par>
                                <p:cTn id="113" presetID="3" presetClass="entr" presetSubtype="5" fill="hold"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blinds(vertical)">
                                      <p:cBhvr>
                                        <p:cTn id="115" dur="2000"/>
                                        <p:tgtEl>
                                          <p:spTgt spid="17"/>
                                        </p:tgtEl>
                                      </p:cBhvr>
                                    </p:animEffect>
                                  </p:childTnLst>
                                </p:cTn>
                              </p:par>
                              <p:par>
                                <p:cTn id="116" presetID="3" presetClass="entr" presetSubtype="5"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blinds(vertical)">
                                      <p:cBhvr>
                                        <p:cTn id="118" dur="2000"/>
                                        <p:tgtEl>
                                          <p:spTgt spid="18"/>
                                        </p:tgtEl>
                                      </p:cBhvr>
                                    </p:animEffect>
                                  </p:childTnLst>
                                </p:cTn>
                              </p:par>
                              <p:par>
                                <p:cTn id="119" presetID="8" presetClass="emph" presetSubtype="0" fill="hold" nodeType="withEffect">
                                  <p:stCondLst>
                                    <p:cond delay="0"/>
                                  </p:stCondLst>
                                  <p:childTnLst>
                                    <p:animRot by="21600000">
                                      <p:cBhvr>
                                        <p:cTn id="120" dur="2000" fill="hold"/>
                                        <p:tgtEl>
                                          <p:spTgt spid="3"/>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2"/>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5"/>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6"/>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8"/>
                                        </p:tgtEl>
                                        <p:attrNameLst>
                                          <p:attrName>r</p:attrName>
                                        </p:attrNameLst>
                                      </p:cBhvr>
                                    </p:animRot>
                                  </p:childTnLst>
                                </p:cTn>
                              </p:par>
                            </p:childTnLst>
                          </p:cTn>
                        </p:par>
                        <p:par>
                          <p:cTn id="151" fill="hold">
                            <p:stCondLst>
                              <p:cond delay="2000"/>
                            </p:stCondLst>
                            <p:childTnLst>
                              <p:par>
                                <p:cTn id="152" presetID="2" presetClass="exit" presetSubtype="2"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5"/>
                                        </p:tgtEl>
                                        <p:attrNameLst>
                                          <p:attrName>ppt_x</p:attrName>
                                        </p:attrNameLst>
                                      </p:cBhvr>
                                      <p:tavLst>
                                        <p:tav tm="0">
                                          <p:val>
                                            <p:strVal val="ppt_x"/>
                                          </p:val>
                                        </p:tav>
                                        <p:tav tm="100000">
                                          <p:val>
                                            <p:strVal val="1+ppt_w/2"/>
                                          </p:val>
                                        </p:tav>
                                      </p:tavLst>
                                    </p:anim>
                                    <p:anim calcmode="lin" valueType="num">
                                      <p:cBhvr additive="base">
                                        <p:cTn id="162" dur="2000"/>
                                        <p:tgtEl>
                                          <p:spTgt spid="5"/>
                                        </p:tgtEl>
                                        <p:attrNameLst>
                                          <p:attrName>ppt_y</p:attrName>
                                        </p:attrNameLst>
                                      </p:cBhvr>
                                      <p:tavLst>
                                        <p:tav tm="0">
                                          <p:val>
                                            <p:strVal val="ppt_y"/>
                                          </p:val>
                                        </p:tav>
                                        <p:tav tm="100000">
                                          <p:val>
                                            <p:strVal val="ppt_y"/>
                                          </p:val>
                                        </p:tav>
                                      </p:tavLst>
                                    </p:anim>
                                    <p:set>
                                      <p:cBhvr>
                                        <p:cTn id="163" dur="1" fill="hold">
                                          <p:stCondLst>
                                            <p:cond delay="1999"/>
                                          </p:stCondLst>
                                        </p:cTn>
                                        <p:tgtEl>
                                          <p:spTgt spid="5"/>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1+ppt_w/2"/>
                                          </p:val>
                                        </p:tav>
                                      </p:tavLst>
                                    </p:anim>
                                    <p:anim calcmode="lin" valueType="num">
                                      <p:cBhvr additive="base">
                                        <p:cTn id="166" dur="2000"/>
                                        <p:tgtEl>
                                          <p:spTgt spid="6"/>
                                        </p:tgtEl>
                                        <p:attrNameLst>
                                          <p:attrName>ppt_y</p:attrName>
                                        </p:attrNameLst>
                                      </p:cBhvr>
                                      <p:tavLst>
                                        <p:tav tm="0">
                                          <p:val>
                                            <p:strVal val="ppt_y"/>
                                          </p:val>
                                        </p:tav>
                                        <p:tav tm="100000">
                                          <p:val>
                                            <p:strVal val="ppt_y"/>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1+ppt_w/2"/>
                                          </p:val>
                                        </p:tav>
                                      </p:tavLst>
                                    </p:anim>
                                    <p:anim calcmode="lin" valueType="num">
                                      <p:cBhvr additive="base">
                                        <p:cTn id="170" dur="2000"/>
                                        <p:tgtEl>
                                          <p:spTgt spid="7"/>
                                        </p:tgtEl>
                                        <p:attrNameLst>
                                          <p:attrName>ppt_y</p:attrName>
                                        </p:attrNameLst>
                                      </p:cBhvr>
                                      <p:tavLst>
                                        <p:tav tm="0">
                                          <p:val>
                                            <p:strVal val="ppt_y"/>
                                          </p:val>
                                        </p:tav>
                                        <p:tav tm="100000">
                                          <p:val>
                                            <p:strVal val="ppt_y"/>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1+ppt_w/2"/>
                                          </p:val>
                                        </p:tav>
                                      </p:tavLst>
                                    </p:anim>
                                    <p:anim calcmode="lin" valueType="num">
                                      <p:cBhvr additive="base">
                                        <p:cTn id="174" dur="2000"/>
                                        <p:tgtEl>
                                          <p:spTgt spid="8"/>
                                        </p:tgtEl>
                                        <p:attrNameLst>
                                          <p:attrName>ppt_y</p:attrName>
                                        </p:attrNameLst>
                                      </p:cBhvr>
                                      <p:tavLst>
                                        <p:tav tm="0">
                                          <p:val>
                                            <p:strVal val="ppt_y"/>
                                          </p:val>
                                        </p:tav>
                                        <p:tav tm="100000">
                                          <p:val>
                                            <p:strVal val="ppt_y"/>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ppt_y"/>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ppt_y"/>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1"/>
                                        </p:tgtEl>
                                        <p:attrNameLst>
                                          <p:attrName>ppt_x</p:attrName>
                                        </p:attrNameLst>
                                      </p:cBhvr>
                                      <p:tavLst>
                                        <p:tav tm="0">
                                          <p:val>
                                            <p:strVal val="ppt_x"/>
                                          </p:val>
                                        </p:tav>
                                        <p:tav tm="100000">
                                          <p:val>
                                            <p:strVal val="0-ppt_w/2"/>
                                          </p:val>
                                        </p:tav>
                                      </p:tavLst>
                                    </p:anim>
                                    <p:anim calcmode="lin" valueType="num">
                                      <p:cBhvr additive="base">
                                        <p:cTn id="186" dur="2000"/>
                                        <p:tgtEl>
                                          <p:spTgt spid="11"/>
                                        </p:tgtEl>
                                        <p:attrNameLst>
                                          <p:attrName>ppt_y</p:attrName>
                                        </p:attrNameLst>
                                      </p:cBhvr>
                                      <p:tavLst>
                                        <p:tav tm="0">
                                          <p:val>
                                            <p:strVal val="ppt_y"/>
                                          </p:val>
                                        </p:tav>
                                        <p:tav tm="100000">
                                          <p:val>
                                            <p:strVal val="ppt_y"/>
                                          </p:val>
                                        </p:tav>
                                      </p:tavLst>
                                    </p:anim>
                                    <p:set>
                                      <p:cBhvr>
                                        <p:cTn id="187" dur="1" fill="hold">
                                          <p:stCondLst>
                                            <p:cond delay="1999"/>
                                          </p:stCondLst>
                                        </p:cTn>
                                        <p:tgtEl>
                                          <p:spTgt spid="11"/>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12"/>
                                        </p:tgtEl>
                                        <p:attrNameLst>
                                          <p:attrName>ppt_x</p:attrName>
                                        </p:attrNameLst>
                                      </p:cBhvr>
                                      <p:tavLst>
                                        <p:tav tm="0">
                                          <p:val>
                                            <p:strVal val="ppt_x"/>
                                          </p:val>
                                        </p:tav>
                                        <p:tav tm="100000">
                                          <p:val>
                                            <p:strVal val="0-ppt_w/2"/>
                                          </p:val>
                                        </p:tav>
                                      </p:tavLst>
                                    </p:anim>
                                    <p:anim calcmode="lin" valueType="num">
                                      <p:cBhvr additive="base">
                                        <p:cTn id="190" dur="2000"/>
                                        <p:tgtEl>
                                          <p:spTgt spid="12"/>
                                        </p:tgtEl>
                                        <p:attrNameLst>
                                          <p:attrName>ppt_y</p:attrName>
                                        </p:attrNameLst>
                                      </p:cBhvr>
                                      <p:tavLst>
                                        <p:tav tm="0">
                                          <p:val>
                                            <p:strVal val="ppt_y"/>
                                          </p:val>
                                        </p:tav>
                                        <p:tav tm="100000">
                                          <p:val>
                                            <p:strVal val="ppt_y"/>
                                          </p:val>
                                        </p:tav>
                                      </p:tavLst>
                                    </p:anim>
                                    <p:set>
                                      <p:cBhvr>
                                        <p:cTn id="191" dur="1" fill="hold">
                                          <p:stCondLst>
                                            <p:cond delay="1999"/>
                                          </p:stCondLst>
                                        </p:cTn>
                                        <p:tgtEl>
                                          <p:spTgt spid="12"/>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8" presetClass="emph" presetSubtype="0"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6"/>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7"/>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8"/>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3"/>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4"/>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5"/>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6"/>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7"/>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9"/>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0"/>
                                        </p:tgtEl>
                                        <p:attrNameLst>
                                          <p:attrName>r</p:attrName>
                                        </p:attrNameLst>
                                      </p:cBhvr>
                                    </p:animRot>
                                  </p:childTnLst>
                                </p:cTn>
                              </p:par>
                              <p:par>
                                <p:cTn id="248" presetID="3" presetClass="exit" presetSubtype="5" fill="hold" nodeType="withEffect">
                                  <p:stCondLst>
                                    <p:cond delay="0"/>
                                  </p:stCondLst>
                                  <p:childTnLst>
                                    <p:animEffect transition="out" filter="blinds(vertical)">
                                      <p:cBhvr>
                                        <p:cTn id="249" dur="2000"/>
                                        <p:tgtEl>
                                          <p:spTgt spid="3"/>
                                        </p:tgtEl>
                                      </p:cBhvr>
                                    </p:animEffect>
                                    <p:set>
                                      <p:cBhvr>
                                        <p:cTn id="250" dur="1" fill="hold">
                                          <p:stCondLst>
                                            <p:cond delay="1999"/>
                                          </p:stCondLst>
                                        </p:cTn>
                                        <p:tgtEl>
                                          <p:spTgt spid="3"/>
                                        </p:tgtEl>
                                        <p:attrNameLst>
                                          <p:attrName>style.visibility</p:attrName>
                                        </p:attrNameLst>
                                      </p:cBhvr>
                                      <p:to>
                                        <p:strVal val="hidden"/>
                                      </p:to>
                                    </p:set>
                                  </p:childTnLst>
                                </p:cTn>
                              </p:par>
                              <p:par>
                                <p:cTn id="251" presetID="3" presetClass="exit" presetSubtype="5" fill="hold" nodeType="withEffect">
                                  <p:stCondLst>
                                    <p:cond delay="0"/>
                                  </p:stCondLst>
                                  <p:childTnLst>
                                    <p:animEffect transition="out" filter="blinds(vertical)">
                                      <p:cBhvr>
                                        <p:cTn id="252" dur="2000"/>
                                        <p:tgtEl>
                                          <p:spTgt spid="4"/>
                                        </p:tgtEl>
                                      </p:cBhvr>
                                    </p:animEffect>
                                    <p:set>
                                      <p:cBhvr>
                                        <p:cTn id="253" dur="1" fill="hold">
                                          <p:stCondLst>
                                            <p:cond delay="1999"/>
                                          </p:stCondLst>
                                        </p:cTn>
                                        <p:tgtEl>
                                          <p:spTgt spid="4"/>
                                        </p:tgtEl>
                                        <p:attrNameLst>
                                          <p:attrName>style.visibility</p:attrName>
                                        </p:attrNameLst>
                                      </p:cBhvr>
                                      <p:to>
                                        <p:strVal val="hidden"/>
                                      </p:to>
                                    </p:set>
                                  </p:childTnLst>
                                </p:cTn>
                              </p:par>
                              <p:par>
                                <p:cTn id="254" presetID="3" presetClass="exit" presetSubtype="5" fill="hold" nodeType="withEffect">
                                  <p:stCondLst>
                                    <p:cond delay="0"/>
                                  </p:stCondLst>
                                  <p:childTnLst>
                                    <p:animEffect transition="out" filter="blinds(vertical)">
                                      <p:cBhvr>
                                        <p:cTn id="255" dur="2000"/>
                                        <p:tgtEl>
                                          <p:spTgt spid="5"/>
                                        </p:tgtEl>
                                      </p:cBhvr>
                                    </p:animEffect>
                                    <p:set>
                                      <p:cBhvr>
                                        <p:cTn id="256" dur="1" fill="hold">
                                          <p:stCondLst>
                                            <p:cond delay="1999"/>
                                          </p:stCondLst>
                                        </p:cTn>
                                        <p:tgtEl>
                                          <p:spTgt spid="5"/>
                                        </p:tgtEl>
                                        <p:attrNameLst>
                                          <p:attrName>style.visibility</p:attrName>
                                        </p:attrNameLst>
                                      </p:cBhvr>
                                      <p:to>
                                        <p:strVal val="hidden"/>
                                      </p:to>
                                    </p:set>
                                  </p:childTnLst>
                                </p:cTn>
                              </p:par>
                              <p:par>
                                <p:cTn id="257" presetID="3" presetClass="exit" presetSubtype="5" fill="hold" nodeType="withEffect">
                                  <p:stCondLst>
                                    <p:cond delay="0"/>
                                  </p:stCondLst>
                                  <p:childTnLst>
                                    <p:animEffect transition="out" filter="blinds(vertical)">
                                      <p:cBhvr>
                                        <p:cTn id="258" dur="2000"/>
                                        <p:tgtEl>
                                          <p:spTgt spid="6"/>
                                        </p:tgtEl>
                                      </p:cBhvr>
                                    </p:animEffect>
                                    <p:set>
                                      <p:cBhvr>
                                        <p:cTn id="259" dur="1" fill="hold">
                                          <p:stCondLst>
                                            <p:cond delay="1999"/>
                                          </p:stCondLst>
                                        </p:cTn>
                                        <p:tgtEl>
                                          <p:spTgt spid="6"/>
                                        </p:tgtEl>
                                        <p:attrNameLst>
                                          <p:attrName>style.visibility</p:attrName>
                                        </p:attrNameLst>
                                      </p:cBhvr>
                                      <p:to>
                                        <p:strVal val="hidden"/>
                                      </p:to>
                                    </p:set>
                                  </p:childTnLst>
                                </p:cTn>
                              </p:par>
                              <p:par>
                                <p:cTn id="260" presetID="3" presetClass="exit" presetSubtype="5" fill="hold" nodeType="withEffect">
                                  <p:stCondLst>
                                    <p:cond delay="0"/>
                                  </p:stCondLst>
                                  <p:childTnLst>
                                    <p:animEffect transition="out" filter="blinds(vertical)">
                                      <p:cBhvr>
                                        <p:cTn id="261" dur="2000"/>
                                        <p:tgtEl>
                                          <p:spTgt spid="7"/>
                                        </p:tgtEl>
                                      </p:cBhvr>
                                    </p:animEffect>
                                    <p:set>
                                      <p:cBhvr>
                                        <p:cTn id="262" dur="1" fill="hold">
                                          <p:stCondLst>
                                            <p:cond delay="1999"/>
                                          </p:stCondLst>
                                        </p:cTn>
                                        <p:tgtEl>
                                          <p:spTgt spid="7"/>
                                        </p:tgtEl>
                                        <p:attrNameLst>
                                          <p:attrName>style.visibility</p:attrName>
                                        </p:attrNameLst>
                                      </p:cBhvr>
                                      <p:to>
                                        <p:strVal val="hidden"/>
                                      </p:to>
                                    </p:set>
                                  </p:childTnLst>
                                </p:cTn>
                              </p:par>
                              <p:par>
                                <p:cTn id="263" presetID="3" presetClass="exit" presetSubtype="5" fill="hold" nodeType="withEffect">
                                  <p:stCondLst>
                                    <p:cond delay="0"/>
                                  </p:stCondLst>
                                  <p:childTnLst>
                                    <p:animEffect transition="out" filter="blinds(vertical)">
                                      <p:cBhvr>
                                        <p:cTn id="264" dur="2000"/>
                                        <p:tgtEl>
                                          <p:spTgt spid="8"/>
                                        </p:tgtEl>
                                      </p:cBhvr>
                                    </p:animEffect>
                                    <p:set>
                                      <p:cBhvr>
                                        <p:cTn id="265" dur="1" fill="hold">
                                          <p:stCondLst>
                                            <p:cond delay="1999"/>
                                          </p:stCondLst>
                                        </p:cTn>
                                        <p:tgtEl>
                                          <p:spTgt spid="8"/>
                                        </p:tgtEl>
                                        <p:attrNameLst>
                                          <p:attrName>style.visibility</p:attrName>
                                        </p:attrNameLst>
                                      </p:cBhvr>
                                      <p:to>
                                        <p:strVal val="hidden"/>
                                      </p:to>
                                    </p:set>
                                  </p:childTnLst>
                                </p:cTn>
                              </p:par>
                              <p:par>
                                <p:cTn id="266" presetID="3" presetClass="exit" presetSubtype="5" fill="hold" nodeType="withEffect">
                                  <p:stCondLst>
                                    <p:cond delay="0"/>
                                  </p:stCondLst>
                                  <p:childTnLst>
                                    <p:animEffect transition="out" filter="blinds(vertical)">
                                      <p:cBhvr>
                                        <p:cTn id="267" dur="2000"/>
                                        <p:tgtEl>
                                          <p:spTgt spid="9"/>
                                        </p:tgtEl>
                                      </p:cBhvr>
                                    </p:animEffect>
                                    <p:set>
                                      <p:cBhvr>
                                        <p:cTn id="268" dur="1" fill="hold">
                                          <p:stCondLst>
                                            <p:cond delay="1999"/>
                                          </p:stCondLst>
                                        </p:cTn>
                                        <p:tgtEl>
                                          <p:spTgt spid="9"/>
                                        </p:tgtEl>
                                        <p:attrNameLst>
                                          <p:attrName>style.visibility</p:attrName>
                                        </p:attrNameLst>
                                      </p:cBhvr>
                                      <p:to>
                                        <p:strVal val="hidden"/>
                                      </p:to>
                                    </p:set>
                                  </p:childTnLst>
                                </p:cTn>
                              </p:par>
                              <p:par>
                                <p:cTn id="269" presetID="3" presetClass="exit" presetSubtype="5" fill="hold" nodeType="withEffect">
                                  <p:stCondLst>
                                    <p:cond delay="0"/>
                                  </p:stCondLst>
                                  <p:childTnLst>
                                    <p:animEffect transition="out" filter="blinds(vertical)">
                                      <p:cBhvr>
                                        <p:cTn id="270" dur="2000"/>
                                        <p:tgtEl>
                                          <p:spTgt spid="10"/>
                                        </p:tgtEl>
                                      </p:cBhvr>
                                    </p:animEffect>
                                    <p:set>
                                      <p:cBhvr>
                                        <p:cTn id="271" dur="1" fill="hold">
                                          <p:stCondLst>
                                            <p:cond delay="1999"/>
                                          </p:stCondLst>
                                        </p:cTn>
                                        <p:tgtEl>
                                          <p:spTgt spid="10"/>
                                        </p:tgtEl>
                                        <p:attrNameLst>
                                          <p:attrName>style.visibility</p:attrName>
                                        </p:attrNameLst>
                                      </p:cBhvr>
                                      <p:to>
                                        <p:strVal val="hidden"/>
                                      </p:to>
                                    </p:set>
                                  </p:childTnLst>
                                </p:cTn>
                              </p:par>
                              <p:par>
                                <p:cTn id="272" presetID="3" presetClass="exit" presetSubtype="5" fill="hold" nodeType="withEffect">
                                  <p:stCondLst>
                                    <p:cond delay="0"/>
                                  </p:stCondLst>
                                  <p:childTnLst>
                                    <p:animEffect transition="out" filter="blinds(vertical)">
                                      <p:cBhvr>
                                        <p:cTn id="273" dur="2000"/>
                                        <p:tgtEl>
                                          <p:spTgt spid="11"/>
                                        </p:tgtEl>
                                      </p:cBhvr>
                                    </p:animEffect>
                                    <p:set>
                                      <p:cBhvr>
                                        <p:cTn id="274" dur="1" fill="hold">
                                          <p:stCondLst>
                                            <p:cond delay="1999"/>
                                          </p:stCondLst>
                                        </p:cTn>
                                        <p:tgtEl>
                                          <p:spTgt spid="11"/>
                                        </p:tgtEl>
                                        <p:attrNameLst>
                                          <p:attrName>style.visibility</p:attrName>
                                        </p:attrNameLst>
                                      </p:cBhvr>
                                      <p:to>
                                        <p:strVal val="hidden"/>
                                      </p:to>
                                    </p:set>
                                  </p:childTnLst>
                                </p:cTn>
                              </p:par>
                              <p:par>
                                <p:cTn id="275" presetID="3" presetClass="exit" presetSubtype="5" fill="hold" nodeType="withEffect">
                                  <p:stCondLst>
                                    <p:cond delay="0"/>
                                  </p:stCondLst>
                                  <p:childTnLst>
                                    <p:animEffect transition="out" filter="blinds(vertical)">
                                      <p:cBhvr>
                                        <p:cTn id="276" dur="2000"/>
                                        <p:tgtEl>
                                          <p:spTgt spid="12"/>
                                        </p:tgtEl>
                                      </p:cBhvr>
                                    </p:animEffect>
                                    <p:set>
                                      <p:cBhvr>
                                        <p:cTn id="277" dur="1" fill="hold">
                                          <p:stCondLst>
                                            <p:cond delay="1999"/>
                                          </p:stCondLst>
                                        </p:cTn>
                                        <p:tgtEl>
                                          <p:spTgt spid="12"/>
                                        </p:tgtEl>
                                        <p:attrNameLst>
                                          <p:attrName>style.visibility</p:attrName>
                                        </p:attrNameLst>
                                      </p:cBhvr>
                                      <p:to>
                                        <p:strVal val="hidden"/>
                                      </p:to>
                                    </p:set>
                                  </p:childTnLst>
                                </p:cTn>
                              </p:par>
                              <p:par>
                                <p:cTn id="278" presetID="3" presetClass="exit" presetSubtype="5" fill="hold" nodeType="withEffect">
                                  <p:stCondLst>
                                    <p:cond delay="0"/>
                                  </p:stCondLst>
                                  <p:childTnLst>
                                    <p:animEffect transition="out" filter="blinds(vertical)">
                                      <p:cBhvr>
                                        <p:cTn id="279" dur="2000"/>
                                        <p:tgtEl>
                                          <p:spTgt spid="13"/>
                                        </p:tgtEl>
                                      </p:cBhvr>
                                    </p:animEffect>
                                    <p:set>
                                      <p:cBhvr>
                                        <p:cTn id="280" dur="1" fill="hold">
                                          <p:stCondLst>
                                            <p:cond delay="1999"/>
                                          </p:stCondLst>
                                        </p:cTn>
                                        <p:tgtEl>
                                          <p:spTgt spid="13"/>
                                        </p:tgtEl>
                                        <p:attrNameLst>
                                          <p:attrName>style.visibility</p:attrName>
                                        </p:attrNameLst>
                                      </p:cBhvr>
                                      <p:to>
                                        <p:strVal val="hidden"/>
                                      </p:to>
                                    </p:set>
                                  </p:childTnLst>
                                </p:cTn>
                              </p:par>
                              <p:par>
                                <p:cTn id="281" presetID="3" presetClass="exit" presetSubtype="5" fill="hold" nodeType="withEffect">
                                  <p:stCondLst>
                                    <p:cond delay="0"/>
                                  </p:stCondLst>
                                  <p:childTnLst>
                                    <p:animEffect transition="out" filter="blinds(vertical)">
                                      <p:cBhvr>
                                        <p:cTn id="282" dur="2000"/>
                                        <p:tgtEl>
                                          <p:spTgt spid="14"/>
                                        </p:tgtEl>
                                      </p:cBhvr>
                                    </p:animEffect>
                                    <p:set>
                                      <p:cBhvr>
                                        <p:cTn id="283" dur="1" fill="hold">
                                          <p:stCondLst>
                                            <p:cond delay="1999"/>
                                          </p:stCondLst>
                                        </p:cTn>
                                        <p:tgtEl>
                                          <p:spTgt spid="14"/>
                                        </p:tgtEl>
                                        <p:attrNameLst>
                                          <p:attrName>style.visibility</p:attrName>
                                        </p:attrNameLst>
                                      </p:cBhvr>
                                      <p:to>
                                        <p:strVal val="hidden"/>
                                      </p:to>
                                    </p:set>
                                  </p:childTnLst>
                                </p:cTn>
                              </p:par>
                              <p:par>
                                <p:cTn id="284" presetID="3" presetClass="exit" presetSubtype="5" fill="hold" nodeType="withEffect">
                                  <p:stCondLst>
                                    <p:cond delay="0"/>
                                  </p:stCondLst>
                                  <p:childTnLst>
                                    <p:animEffect transition="out" filter="blinds(vertical)">
                                      <p:cBhvr>
                                        <p:cTn id="285" dur="2000"/>
                                        <p:tgtEl>
                                          <p:spTgt spid="15"/>
                                        </p:tgtEl>
                                      </p:cBhvr>
                                    </p:animEffect>
                                    <p:set>
                                      <p:cBhvr>
                                        <p:cTn id="286" dur="1" fill="hold">
                                          <p:stCondLst>
                                            <p:cond delay="1999"/>
                                          </p:stCondLst>
                                        </p:cTn>
                                        <p:tgtEl>
                                          <p:spTgt spid="15"/>
                                        </p:tgtEl>
                                        <p:attrNameLst>
                                          <p:attrName>style.visibility</p:attrName>
                                        </p:attrNameLst>
                                      </p:cBhvr>
                                      <p:to>
                                        <p:strVal val="hidden"/>
                                      </p:to>
                                    </p:set>
                                  </p:childTnLst>
                                </p:cTn>
                              </p:par>
                              <p:par>
                                <p:cTn id="287" presetID="3" presetClass="exit" presetSubtype="5" fill="hold" nodeType="withEffect">
                                  <p:stCondLst>
                                    <p:cond delay="0"/>
                                  </p:stCondLst>
                                  <p:childTnLst>
                                    <p:animEffect transition="out" filter="blinds(vertical)">
                                      <p:cBhvr>
                                        <p:cTn id="288" dur="2000"/>
                                        <p:tgtEl>
                                          <p:spTgt spid="16"/>
                                        </p:tgtEl>
                                      </p:cBhvr>
                                    </p:animEffect>
                                    <p:set>
                                      <p:cBhvr>
                                        <p:cTn id="289" dur="1" fill="hold">
                                          <p:stCondLst>
                                            <p:cond delay="1999"/>
                                          </p:stCondLst>
                                        </p:cTn>
                                        <p:tgtEl>
                                          <p:spTgt spid="16"/>
                                        </p:tgtEl>
                                        <p:attrNameLst>
                                          <p:attrName>style.visibility</p:attrName>
                                        </p:attrNameLst>
                                      </p:cBhvr>
                                      <p:to>
                                        <p:strVal val="hidden"/>
                                      </p:to>
                                    </p:set>
                                  </p:childTnLst>
                                </p:cTn>
                              </p:par>
                              <p:par>
                                <p:cTn id="290" presetID="3" presetClass="exit" presetSubtype="5" fill="hold" nodeType="withEffect">
                                  <p:stCondLst>
                                    <p:cond delay="0"/>
                                  </p:stCondLst>
                                  <p:childTnLst>
                                    <p:animEffect transition="out" filter="blinds(vertical)">
                                      <p:cBhvr>
                                        <p:cTn id="291" dur="2000"/>
                                        <p:tgtEl>
                                          <p:spTgt spid="17"/>
                                        </p:tgtEl>
                                      </p:cBhvr>
                                    </p:animEffect>
                                    <p:set>
                                      <p:cBhvr>
                                        <p:cTn id="292" dur="1" fill="hold">
                                          <p:stCondLst>
                                            <p:cond delay="1999"/>
                                          </p:stCondLst>
                                        </p:cTn>
                                        <p:tgtEl>
                                          <p:spTgt spid="17"/>
                                        </p:tgtEl>
                                        <p:attrNameLst>
                                          <p:attrName>style.visibility</p:attrName>
                                        </p:attrNameLst>
                                      </p:cBhvr>
                                      <p:to>
                                        <p:strVal val="hidden"/>
                                      </p:to>
                                    </p:set>
                                  </p:childTnLst>
                                </p:cTn>
                              </p:par>
                              <p:par>
                                <p:cTn id="293" presetID="3" presetClass="exit" presetSubtype="5" fill="hold" nodeType="withEffect">
                                  <p:stCondLst>
                                    <p:cond delay="0"/>
                                  </p:stCondLst>
                                  <p:childTnLst>
                                    <p:animEffect transition="out" filter="blinds(vertical)">
                                      <p:cBhvr>
                                        <p:cTn id="294" dur="2000"/>
                                        <p:tgtEl>
                                          <p:spTgt spid="18"/>
                                        </p:tgtEl>
                                      </p:cBhvr>
                                    </p:animEffect>
                                    <p:set>
                                      <p:cBhvr>
                                        <p:cTn id="295" dur="1" fill="hold">
                                          <p:stCondLst>
                                            <p:cond delay="1999"/>
                                          </p:stCondLst>
                                        </p:cTn>
                                        <p:tgtEl>
                                          <p:spTgt spid="18"/>
                                        </p:tgtEl>
                                        <p:attrNameLst>
                                          <p:attrName>style.visibility</p:attrName>
                                        </p:attrNameLst>
                                      </p:cBhvr>
                                      <p:to>
                                        <p:strVal val="hidden"/>
                                      </p:to>
                                    </p:se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fltVal val="0"/>
                                          </p:val>
                                        </p:tav>
                                        <p:tav tm="100000">
                                          <p:val>
                                            <p:strVal val="#ppt_w"/>
                                          </p:val>
                                        </p:tav>
                                      </p:tavLst>
                                    </p:anim>
                                    <p:anim calcmode="lin" valueType="num">
                                      <p:cBhvr>
                                        <p:cTn id="299" dur="2000" fill="hold"/>
                                        <p:tgtEl>
                                          <p:spTgt spid="2"/>
                                        </p:tgtEl>
                                        <p:attrNameLst>
                                          <p:attrName>ppt_h</p:attrName>
                                        </p:attrNameLst>
                                      </p:cBhvr>
                                      <p:tavLst>
                                        <p:tav tm="0">
                                          <p:val>
                                            <p:strVal val="#ppt_h"/>
                                          </p:val>
                                        </p:tav>
                                        <p:tav tm="100000">
                                          <p:val>
                                            <p:strVal val="#ppt_h"/>
                                          </p:val>
                                        </p:tav>
                                      </p:tavLst>
                                    </p:anim>
                                  </p:childTnLst>
                                </p:cTn>
                              </p:par>
                              <p:par>
                                <p:cTn id="300" presetID="16" presetClass="entr" presetSubtype="37"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arn(outVertical)">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E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514d49e910f53335c84f0e481519aaf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rot="16200000">
            <a:off x="625080" y="375036"/>
            <a:ext cx="3321843" cy="4572000"/>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5400000">
            <a:off x="5197080" y="375036"/>
            <a:ext cx="3321843" cy="4572000"/>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16200000">
            <a:off x="232171" y="767945"/>
            <a:ext cx="3321843" cy="3786182"/>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5554270" y="732226"/>
            <a:ext cx="3321843" cy="3857620"/>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160739" y="1160854"/>
            <a:ext cx="3321843" cy="3000364"/>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947179" y="1125135"/>
            <a:ext cx="3321843" cy="3071802"/>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17929" y="1518044"/>
            <a:ext cx="3321843" cy="2285984"/>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6268638" y="1446618"/>
            <a:ext cx="3321867" cy="2428860"/>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875119" y="1875234"/>
            <a:ext cx="3321843" cy="1571604"/>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590109" y="1768089"/>
            <a:ext cx="3321867" cy="1785918"/>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6200000">
            <a:off x="-1196590" y="2196705"/>
            <a:ext cx="3321843" cy="928662"/>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5400000">
            <a:off x="6911580" y="2089560"/>
            <a:ext cx="3321867" cy="1142976"/>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6200000">
            <a:off x="-1410904" y="2464598"/>
            <a:ext cx="3321843" cy="500034"/>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5400000">
            <a:off x="7197332" y="2375312"/>
            <a:ext cx="3321867" cy="571472"/>
          </a:xfrm>
          <a:prstGeom prst="flowChartMerge">
            <a:avLst/>
          </a:prstGeom>
          <a:gradFill flip="none" rotWithShape="1">
            <a:gsLst>
              <a:gs pos="62000">
                <a:srgbClr val="003E00">
                  <a:alpha val="6000"/>
                </a:srgbClr>
              </a:gs>
              <a:gs pos="50000">
                <a:srgbClr val="92D050">
                  <a:shade val="67500"/>
                  <a:satMod val="115000"/>
                </a:srgbClr>
              </a:gs>
              <a:gs pos="100000">
                <a:srgbClr val="92D05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ppt_x</p:attrName>
                                        </p:attrNameLst>
                                      </p:cBhvr>
                                      <p:tavLst>
                                        <p:tav tm="0">
                                          <p:val>
                                            <p:strVal val="#ppt_x-#ppt_w/2"/>
                                          </p:val>
                                        </p:tav>
                                        <p:tav tm="100000">
                                          <p:val>
                                            <p:strVal val="#ppt_x"/>
                                          </p:val>
                                        </p:tav>
                                      </p:tavLst>
                                    </p:anim>
                                    <p:anim calcmode="lin" valueType="num">
                                      <p:cBhvr>
                                        <p:cTn id="10" dur="3000" fill="hold"/>
                                        <p:tgtEl>
                                          <p:spTgt spid="3"/>
                                        </p:tgtEl>
                                        <p:attrNameLst>
                                          <p:attrName>ppt_y</p:attrName>
                                        </p:attrNameLst>
                                      </p:cBhvr>
                                      <p:tavLst>
                                        <p:tav tm="0">
                                          <p:val>
                                            <p:strVal val="#ppt_y"/>
                                          </p:val>
                                        </p:tav>
                                        <p:tav tm="100000">
                                          <p:val>
                                            <p:strVal val="#ppt_y"/>
                                          </p:val>
                                        </p:tav>
                                      </p:tavLst>
                                    </p:anim>
                                    <p:anim calcmode="lin" valueType="num">
                                      <p:cBhvr>
                                        <p:cTn id="11" dur="3000" fill="hold"/>
                                        <p:tgtEl>
                                          <p:spTgt spid="3"/>
                                        </p:tgtEl>
                                        <p:attrNameLst>
                                          <p:attrName>ppt_w</p:attrName>
                                        </p:attrNameLst>
                                      </p:cBhvr>
                                      <p:tavLst>
                                        <p:tav tm="0">
                                          <p:val>
                                            <p:fltVal val="0"/>
                                          </p:val>
                                        </p:tav>
                                        <p:tav tm="100000">
                                          <p:val>
                                            <p:strVal val="#ppt_w"/>
                                          </p:val>
                                        </p:tav>
                                      </p:tavLst>
                                    </p:anim>
                                    <p:anim calcmode="lin" valueType="num">
                                      <p:cBhvr>
                                        <p:cTn id="12" dur="3000" fill="hold"/>
                                        <p:tgtEl>
                                          <p:spTgt spid="3"/>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ppt_x</p:attrName>
                                        </p:attrNameLst>
                                      </p:cBhvr>
                                      <p:tavLst>
                                        <p:tav tm="0">
                                          <p:val>
                                            <p:strVal val="#ppt_x-#ppt_w/2"/>
                                          </p:val>
                                        </p:tav>
                                        <p:tav tm="100000">
                                          <p:val>
                                            <p:strVal val="#ppt_x"/>
                                          </p:val>
                                        </p:tav>
                                      </p:tavLst>
                                    </p:anim>
                                    <p:anim calcmode="lin" valueType="num">
                                      <p:cBhvr>
                                        <p:cTn id="16" dur="3000" fill="hold"/>
                                        <p:tgtEl>
                                          <p:spTgt spid="5"/>
                                        </p:tgtEl>
                                        <p:attrNameLst>
                                          <p:attrName>ppt_y</p:attrName>
                                        </p:attrNameLst>
                                      </p:cBhvr>
                                      <p:tavLst>
                                        <p:tav tm="0">
                                          <p:val>
                                            <p:strVal val="#ppt_y"/>
                                          </p:val>
                                        </p:tav>
                                        <p:tav tm="100000">
                                          <p:val>
                                            <p:strVal val="#ppt_y"/>
                                          </p:val>
                                        </p:tav>
                                      </p:tavLst>
                                    </p:anim>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ppt_x</p:attrName>
                                        </p:attrNameLst>
                                      </p:cBhvr>
                                      <p:tavLst>
                                        <p:tav tm="0">
                                          <p:val>
                                            <p:strVal val="#ppt_x-#ppt_w/2"/>
                                          </p:val>
                                        </p:tav>
                                        <p:tav tm="100000">
                                          <p:val>
                                            <p:strVal val="#ppt_x"/>
                                          </p:val>
                                        </p:tav>
                                      </p:tavLst>
                                    </p:anim>
                                    <p:anim calcmode="lin" valueType="num">
                                      <p:cBhvr>
                                        <p:cTn id="22" dur="3000" fill="hold"/>
                                        <p:tgtEl>
                                          <p:spTgt spid="7"/>
                                        </p:tgtEl>
                                        <p:attrNameLst>
                                          <p:attrName>ppt_y</p:attrName>
                                        </p:attrNameLst>
                                      </p:cBhvr>
                                      <p:tavLst>
                                        <p:tav tm="0">
                                          <p:val>
                                            <p:strVal val="#ppt_y"/>
                                          </p:val>
                                        </p:tav>
                                        <p:tav tm="100000">
                                          <p:val>
                                            <p:strVal val="#ppt_y"/>
                                          </p:val>
                                        </p:tav>
                                      </p:tavLst>
                                    </p:anim>
                                    <p:anim calcmode="lin" valueType="num">
                                      <p:cBhvr>
                                        <p:cTn id="23" dur="3000" fill="hold"/>
                                        <p:tgtEl>
                                          <p:spTgt spid="7"/>
                                        </p:tgtEl>
                                        <p:attrNameLst>
                                          <p:attrName>ppt_w</p:attrName>
                                        </p:attrNameLst>
                                      </p:cBhvr>
                                      <p:tavLst>
                                        <p:tav tm="0">
                                          <p:val>
                                            <p:fltVal val="0"/>
                                          </p:val>
                                        </p:tav>
                                        <p:tav tm="100000">
                                          <p:val>
                                            <p:strVal val="#ppt_w"/>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ppt_x</p:attrName>
                                        </p:attrNameLst>
                                      </p:cBhvr>
                                      <p:tavLst>
                                        <p:tav tm="0">
                                          <p:val>
                                            <p:strVal val="#ppt_x-#ppt_w/2"/>
                                          </p:val>
                                        </p:tav>
                                        <p:tav tm="100000">
                                          <p:val>
                                            <p:strVal val="#ppt_x"/>
                                          </p:val>
                                        </p:tav>
                                      </p:tavLst>
                                    </p:anim>
                                    <p:anim calcmode="lin" valueType="num">
                                      <p:cBhvr>
                                        <p:cTn id="28" dur="3000" fill="hold"/>
                                        <p:tgtEl>
                                          <p:spTgt spid="9"/>
                                        </p:tgtEl>
                                        <p:attrNameLst>
                                          <p:attrName>ppt_y</p:attrName>
                                        </p:attrNameLst>
                                      </p:cBhvr>
                                      <p:tavLst>
                                        <p:tav tm="0">
                                          <p:val>
                                            <p:strVal val="#ppt_y"/>
                                          </p:val>
                                        </p:tav>
                                        <p:tav tm="100000">
                                          <p:val>
                                            <p:strVal val="#ppt_y"/>
                                          </p:val>
                                        </p:tav>
                                      </p:tavLst>
                                    </p:anim>
                                    <p:anim calcmode="lin" valueType="num">
                                      <p:cBhvr>
                                        <p:cTn id="29" dur="3000" fill="hold"/>
                                        <p:tgtEl>
                                          <p:spTgt spid="9"/>
                                        </p:tgtEl>
                                        <p:attrNameLst>
                                          <p:attrName>ppt_w</p:attrName>
                                        </p:attrNameLst>
                                      </p:cBhvr>
                                      <p:tavLst>
                                        <p:tav tm="0">
                                          <p:val>
                                            <p:fltVal val="0"/>
                                          </p:val>
                                        </p:tav>
                                        <p:tav tm="100000">
                                          <p:val>
                                            <p:strVal val="#ppt_w"/>
                                          </p:val>
                                        </p:tav>
                                      </p:tavLst>
                                    </p:anim>
                                    <p:anim calcmode="lin" valueType="num">
                                      <p:cBhvr>
                                        <p:cTn id="30" dur="3000" fill="hold"/>
                                        <p:tgtEl>
                                          <p:spTgt spid="9"/>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ppt_x</p:attrName>
                                        </p:attrNameLst>
                                      </p:cBhvr>
                                      <p:tavLst>
                                        <p:tav tm="0">
                                          <p:val>
                                            <p:strVal val="#ppt_x-#ppt_w/2"/>
                                          </p:val>
                                        </p:tav>
                                        <p:tav tm="100000">
                                          <p:val>
                                            <p:strVal val="#ppt_x"/>
                                          </p:val>
                                        </p:tav>
                                      </p:tavLst>
                                    </p:anim>
                                    <p:anim calcmode="lin" valueType="num">
                                      <p:cBhvr>
                                        <p:cTn id="34" dur="3000" fill="hold"/>
                                        <p:tgtEl>
                                          <p:spTgt spid="11"/>
                                        </p:tgtEl>
                                        <p:attrNameLst>
                                          <p:attrName>ppt_y</p:attrName>
                                        </p:attrNameLst>
                                      </p:cBhvr>
                                      <p:tavLst>
                                        <p:tav tm="0">
                                          <p:val>
                                            <p:strVal val="#ppt_y"/>
                                          </p:val>
                                        </p:tav>
                                        <p:tav tm="100000">
                                          <p:val>
                                            <p:strVal val="#ppt_y"/>
                                          </p:val>
                                        </p:tav>
                                      </p:tavLst>
                                    </p:anim>
                                    <p:anim calcmode="lin" valueType="num">
                                      <p:cBhvr>
                                        <p:cTn id="35" dur="3000" fill="hold"/>
                                        <p:tgtEl>
                                          <p:spTgt spid="11"/>
                                        </p:tgtEl>
                                        <p:attrNameLst>
                                          <p:attrName>ppt_w</p:attrName>
                                        </p:attrNameLst>
                                      </p:cBhvr>
                                      <p:tavLst>
                                        <p:tav tm="0">
                                          <p:val>
                                            <p:fltVal val="0"/>
                                          </p:val>
                                        </p:tav>
                                        <p:tav tm="100000">
                                          <p:val>
                                            <p:strVal val="#ppt_w"/>
                                          </p:val>
                                        </p:tav>
                                      </p:tavLst>
                                    </p:anim>
                                    <p:anim calcmode="lin" valueType="num">
                                      <p:cBhvr>
                                        <p:cTn id="36" dur="3000" fill="hold"/>
                                        <p:tgtEl>
                                          <p:spTgt spid="11"/>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3000" fill="hold"/>
                                        <p:tgtEl>
                                          <p:spTgt spid="13"/>
                                        </p:tgtEl>
                                        <p:attrNameLst>
                                          <p:attrName>ppt_x</p:attrName>
                                        </p:attrNameLst>
                                      </p:cBhvr>
                                      <p:tavLst>
                                        <p:tav tm="0">
                                          <p:val>
                                            <p:strVal val="#ppt_x-#ppt_w/2"/>
                                          </p:val>
                                        </p:tav>
                                        <p:tav tm="100000">
                                          <p:val>
                                            <p:strVal val="#ppt_x"/>
                                          </p:val>
                                        </p:tav>
                                      </p:tavLst>
                                    </p:anim>
                                    <p:anim calcmode="lin" valueType="num">
                                      <p:cBhvr>
                                        <p:cTn id="40" dur="3000" fill="hold"/>
                                        <p:tgtEl>
                                          <p:spTgt spid="13"/>
                                        </p:tgtEl>
                                        <p:attrNameLst>
                                          <p:attrName>ppt_y</p:attrName>
                                        </p:attrNameLst>
                                      </p:cBhvr>
                                      <p:tavLst>
                                        <p:tav tm="0">
                                          <p:val>
                                            <p:strVal val="#ppt_y"/>
                                          </p:val>
                                        </p:tav>
                                        <p:tav tm="100000">
                                          <p:val>
                                            <p:strVal val="#ppt_y"/>
                                          </p:val>
                                        </p:tav>
                                      </p:tavLst>
                                    </p:anim>
                                    <p:anim calcmode="lin" valueType="num">
                                      <p:cBhvr>
                                        <p:cTn id="41" dur="3000" fill="hold"/>
                                        <p:tgtEl>
                                          <p:spTgt spid="13"/>
                                        </p:tgtEl>
                                        <p:attrNameLst>
                                          <p:attrName>ppt_w</p:attrName>
                                        </p:attrNameLst>
                                      </p:cBhvr>
                                      <p:tavLst>
                                        <p:tav tm="0">
                                          <p:val>
                                            <p:fltVal val="0"/>
                                          </p:val>
                                        </p:tav>
                                        <p:tav tm="100000">
                                          <p:val>
                                            <p:strVal val="#ppt_w"/>
                                          </p:val>
                                        </p:tav>
                                      </p:tavLst>
                                    </p:anim>
                                    <p:anim calcmode="lin" valueType="num">
                                      <p:cBhvr>
                                        <p:cTn id="42" dur="3000" fill="hold"/>
                                        <p:tgtEl>
                                          <p:spTgt spid="13"/>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3000" fill="hold"/>
                                        <p:tgtEl>
                                          <p:spTgt spid="15"/>
                                        </p:tgtEl>
                                        <p:attrNameLst>
                                          <p:attrName>ppt_x</p:attrName>
                                        </p:attrNameLst>
                                      </p:cBhvr>
                                      <p:tavLst>
                                        <p:tav tm="0">
                                          <p:val>
                                            <p:strVal val="#ppt_x-#ppt_w/2"/>
                                          </p:val>
                                        </p:tav>
                                        <p:tav tm="100000">
                                          <p:val>
                                            <p:strVal val="#ppt_x"/>
                                          </p:val>
                                        </p:tav>
                                      </p:tavLst>
                                    </p:anim>
                                    <p:anim calcmode="lin" valueType="num">
                                      <p:cBhvr>
                                        <p:cTn id="46" dur="3000" fill="hold"/>
                                        <p:tgtEl>
                                          <p:spTgt spid="15"/>
                                        </p:tgtEl>
                                        <p:attrNameLst>
                                          <p:attrName>ppt_y</p:attrName>
                                        </p:attrNameLst>
                                      </p:cBhvr>
                                      <p:tavLst>
                                        <p:tav tm="0">
                                          <p:val>
                                            <p:strVal val="#ppt_y"/>
                                          </p:val>
                                        </p:tav>
                                        <p:tav tm="100000">
                                          <p:val>
                                            <p:strVal val="#ppt_y"/>
                                          </p:val>
                                        </p:tav>
                                      </p:tavLst>
                                    </p:anim>
                                    <p:anim calcmode="lin" valueType="num">
                                      <p:cBhvr>
                                        <p:cTn id="47" dur="3000" fill="hold"/>
                                        <p:tgtEl>
                                          <p:spTgt spid="15"/>
                                        </p:tgtEl>
                                        <p:attrNameLst>
                                          <p:attrName>ppt_w</p:attrName>
                                        </p:attrNameLst>
                                      </p:cBhvr>
                                      <p:tavLst>
                                        <p:tav tm="0">
                                          <p:val>
                                            <p:fltVal val="0"/>
                                          </p:val>
                                        </p:tav>
                                        <p:tav tm="100000">
                                          <p:val>
                                            <p:strVal val="#ppt_w"/>
                                          </p:val>
                                        </p:tav>
                                      </p:tavLst>
                                    </p:anim>
                                    <p:anim calcmode="lin" valueType="num">
                                      <p:cBhvr>
                                        <p:cTn id="48" dur="3000" fill="hold"/>
                                        <p:tgtEl>
                                          <p:spTgt spid="15"/>
                                        </p:tgtEl>
                                        <p:attrNameLst>
                                          <p:attrName>ppt_h</p:attrName>
                                        </p:attrNameLst>
                                      </p:cBhvr>
                                      <p:tavLst>
                                        <p:tav tm="0">
                                          <p:val>
                                            <p:strVal val="#ppt_h"/>
                                          </p:val>
                                        </p:tav>
                                        <p:tav tm="100000">
                                          <p:val>
                                            <p:strVal val="#ppt_h"/>
                                          </p:val>
                                        </p:tav>
                                      </p:tavLst>
                                    </p:anim>
                                  </p:childTnLst>
                                </p:cTn>
                              </p:par>
                              <p:par>
                                <p:cTn id="49" presetID="17" presetClass="entr" presetSubtype="2"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ppt_x</p:attrName>
                                        </p:attrNameLst>
                                      </p:cBhvr>
                                      <p:tavLst>
                                        <p:tav tm="0">
                                          <p:val>
                                            <p:strVal val="#ppt_x+#ppt_w/2"/>
                                          </p:val>
                                        </p:tav>
                                        <p:tav tm="100000">
                                          <p:val>
                                            <p:strVal val="#ppt_x"/>
                                          </p:val>
                                        </p:tav>
                                      </p:tavLst>
                                    </p:anim>
                                    <p:anim calcmode="lin" valueType="num">
                                      <p:cBhvr>
                                        <p:cTn id="52" dur="3000" fill="hold"/>
                                        <p:tgtEl>
                                          <p:spTgt spid="4"/>
                                        </p:tgtEl>
                                        <p:attrNameLst>
                                          <p:attrName>ppt_y</p:attrName>
                                        </p:attrNameLst>
                                      </p:cBhvr>
                                      <p:tavLst>
                                        <p:tav tm="0">
                                          <p:val>
                                            <p:strVal val="#ppt_y"/>
                                          </p:val>
                                        </p:tav>
                                        <p:tav tm="100000">
                                          <p:val>
                                            <p:strVal val="#ppt_y"/>
                                          </p:val>
                                        </p:tav>
                                      </p:tavLst>
                                    </p:anim>
                                    <p:anim calcmode="lin" valueType="num">
                                      <p:cBhvr>
                                        <p:cTn id="53" dur="3000" fill="hold"/>
                                        <p:tgtEl>
                                          <p:spTgt spid="4"/>
                                        </p:tgtEl>
                                        <p:attrNameLst>
                                          <p:attrName>ppt_w</p:attrName>
                                        </p:attrNameLst>
                                      </p:cBhvr>
                                      <p:tavLst>
                                        <p:tav tm="0">
                                          <p:val>
                                            <p:fltVal val="0"/>
                                          </p:val>
                                        </p:tav>
                                        <p:tav tm="100000">
                                          <p:val>
                                            <p:strVal val="#ppt_w"/>
                                          </p:val>
                                        </p:tav>
                                      </p:tavLst>
                                    </p:anim>
                                    <p:anim calcmode="lin" valueType="num">
                                      <p:cBhvr>
                                        <p:cTn id="54" dur="3000" fill="hold"/>
                                        <p:tgtEl>
                                          <p:spTgt spid="4"/>
                                        </p:tgtEl>
                                        <p:attrNameLst>
                                          <p:attrName>ppt_h</p:attrName>
                                        </p:attrNameLst>
                                      </p:cBhvr>
                                      <p:tavLst>
                                        <p:tav tm="0">
                                          <p:val>
                                            <p:strVal val="#ppt_h"/>
                                          </p:val>
                                        </p:tav>
                                        <p:tav tm="100000">
                                          <p:val>
                                            <p:strVal val="#ppt_h"/>
                                          </p:val>
                                        </p:tav>
                                      </p:tavLst>
                                    </p:anim>
                                  </p:childTnLst>
                                </p:cTn>
                              </p:par>
                              <p:par>
                                <p:cTn id="55" presetID="17" presetClass="entr" presetSubtype="2"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3000" fill="hold"/>
                                        <p:tgtEl>
                                          <p:spTgt spid="6"/>
                                        </p:tgtEl>
                                        <p:attrNameLst>
                                          <p:attrName>ppt_x</p:attrName>
                                        </p:attrNameLst>
                                      </p:cBhvr>
                                      <p:tavLst>
                                        <p:tav tm="0">
                                          <p:val>
                                            <p:strVal val="#ppt_x+#ppt_w/2"/>
                                          </p:val>
                                        </p:tav>
                                        <p:tav tm="100000">
                                          <p:val>
                                            <p:strVal val="#ppt_x"/>
                                          </p:val>
                                        </p:tav>
                                      </p:tavLst>
                                    </p:anim>
                                    <p:anim calcmode="lin" valueType="num">
                                      <p:cBhvr>
                                        <p:cTn id="58" dur="3000" fill="hold"/>
                                        <p:tgtEl>
                                          <p:spTgt spid="6"/>
                                        </p:tgtEl>
                                        <p:attrNameLst>
                                          <p:attrName>ppt_y</p:attrName>
                                        </p:attrNameLst>
                                      </p:cBhvr>
                                      <p:tavLst>
                                        <p:tav tm="0">
                                          <p:val>
                                            <p:strVal val="#ppt_y"/>
                                          </p:val>
                                        </p:tav>
                                        <p:tav tm="100000">
                                          <p:val>
                                            <p:strVal val="#ppt_y"/>
                                          </p:val>
                                        </p:tav>
                                      </p:tavLst>
                                    </p:anim>
                                    <p:anim calcmode="lin" valueType="num">
                                      <p:cBhvr>
                                        <p:cTn id="59" dur="3000" fill="hold"/>
                                        <p:tgtEl>
                                          <p:spTgt spid="6"/>
                                        </p:tgtEl>
                                        <p:attrNameLst>
                                          <p:attrName>ppt_w</p:attrName>
                                        </p:attrNameLst>
                                      </p:cBhvr>
                                      <p:tavLst>
                                        <p:tav tm="0">
                                          <p:val>
                                            <p:fltVal val="0"/>
                                          </p:val>
                                        </p:tav>
                                        <p:tav tm="100000">
                                          <p:val>
                                            <p:strVal val="#ppt_w"/>
                                          </p:val>
                                        </p:tav>
                                      </p:tavLst>
                                    </p:anim>
                                    <p:anim calcmode="lin" valueType="num">
                                      <p:cBhvr>
                                        <p:cTn id="60" dur="3000" fill="hold"/>
                                        <p:tgtEl>
                                          <p:spTgt spid="6"/>
                                        </p:tgtEl>
                                        <p:attrNameLst>
                                          <p:attrName>ppt_h</p:attrName>
                                        </p:attrNameLst>
                                      </p:cBhvr>
                                      <p:tavLst>
                                        <p:tav tm="0">
                                          <p:val>
                                            <p:strVal val="#ppt_h"/>
                                          </p:val>
                                        </p:tav>
                                        <p:tav tm="100000">
                                          <p:val>
                                            <p:strVal val="#ppt_h"/>
                                          </p:val>
                                        </p:tav>
                                      </p:tavLst>
                                    </p:anim>
                                  </p:childTnLst>
                                </p:cTn>
                              </p:par>
                              <p:par>
                                <p:cTn id="61" presetID="17" presetClass="entr" presetSubtype="2" fill="hold" grpId="0"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ppt_x</p:attrName>
                                        </p:attrNameLst>
                                      </p:cBhvr>
                                      <p:tavLst>
                                        <p:tav tm="0">
                                          <p:val>
                                            <p:strVal val="#ppt_x+#ppt_w/2"/>
                                          </p:val>
                                        </p:tav>
                                        <p:tav tm="100000">
                                          <p:val>
                                            <p:strVal val="#ppt_x"/>
                                          </p:val>
                                        </p:tav>
                                      </p:tavLst>
                                    </p:anim>
                                    <p:anim calcmode="lin" valueType="num">
                                      <p:cBhvr>
                                        <p:cTn id="64" dur="3000" fill="hold"/>
                                        <p:tgtEl>
                                          <p:spTgt spid="8"/>
                                        </p:tgtEl>
                                        <p:attrNameLst>
                                          <p:attrName>ppt_y</p:attrName>
                                        </p:attrNameLst>
                                      </p:cBhvr>
                                      <p:tavLst>
                                        <p:tav tm="0">
                                          <p:val>
                                            <p:strVal val="#ppt_y"/>
                                          </p:val>
                                        </p:tav>
                                        <p:tav tm="100000">
                                          <p:val>
                                            <p:strVal val="#ppt_y"/>
                                          </p:val>
                                        </p:tav>
                                      </p:tavLst>
                                    </p:anim>
                                    <p:anim calcmode="lin" valueType="num">
                                      <p:cBhvr>
                                        <p:cTn id="65" dur="3000" fill="hold"/>
                                        <p:tgtEl>
                                          <p:spTgt spid="8"/>
                                        </p:tgtEl>
                                        <p:attrNameLst>
                                          <p:attrName>ppt_w</p:attrName>
                                        </p:attrNameLst>
                                      </p:cBhvr>
                                      <p:tavLst>
                                        <p:tav tm="0">
                                          <p:val>
                                            <p:fltVal val="0"/>
                                          </p:val>
                                        </p:tav>
                                        <p:tav tm="100000">
                                          <p:val>
                                            <p:strVal val="#ppt_w"/>
                                          </p:val>
                                        </p:tav>
                                      </p:tavLst>
                                    </p:anim>
                                    <p:anim calcmode="lin" valueType="num">
                                      <p:cBhvr>
                                        <p:cTn id="66" dur="3000" fill="hold"/>
                                        <p:tgtEl>
                                          <p:spTgt spid="8"/>
                                        </p:tgtEl>
                                        <p:attrNameLst>
                                          <p:attrName>ppt_h</p:attrName>
                                        </p:attrNameLst>
                                      </p:cBhvr>
                                      <p:tavLst>
                                        <p:tav tm="0">
                                          <p:val>
                                            <p:strVal val="#ppt_h"/>
                                          </p:val>
                                        </p:tav>
                                        <p:tav tm="100000">
                                          <p:val>
                                            <p:strVal val="#ppt_h"/>
                                          </p:val>
                                        </p:tav>
                                      </p:tavLst>
                                    </p:anim>
                                  </p:childTnLst>
                                </p:cTn>
                              </p:par>
                              <p:par>
                                <p:cTn id="67" presetID="17" presetClass="entr" presetSubtype="2"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3000" fill="hold"/>
                                        <p:tgtEl>
                                          <p:spTgt spid="10"/>
                                        </p:tgtEl>
                                        <p:attrNameLst>
                                          <p:attrName>ppt_x</p:attrName>
                                        </p:attrNameLst>
                                      </p:cBhvr>
                                      <p:tavLst>
                                        <p:tav tm="0">
                                          <p:val>
                                            <p:strVal val="#ppt_x+#ppt_w/2"/>
                                          </p:val>
                                        </p:tav>
                                        <p:tav tm="100000">
                                          <p:val>
                                            <p:strVal val="#ppt_x"/>
                                          </p:val>
                                        </p:tav>
                                      </p:tavLst>
                                    </p:anim>
                                    <p:anim calcmode="lin" valueType="num">
                                      <p:cBhvr>
                                        <p:cTn id="70" dur="3000" fill="hold"/>
                                        <p:tgtEl>
                                          <p:spTgt spid="10"/>
                                        </p:tgtEl>
                                        <p:attrNameLst>
                                          <p:attrName>ppt_y</p:attrName>
                                        </p:attrNameLst>
                                      </p:cBhvr>
                                      <p:tavLst>
                                        <p:tav tm="0">
                                          <p:val>
                                            <p:strVal val="#ppt_y"/>
                                          </p:val>
                                        </p:tav>
                                        <p:tav tm="100000">
                                          <p:val>
                                            <p:strVal val="#ppt_y"/>
                                          </p:val>
                                        </p:tav>
                                      </p:tavLst>
                                    </p:anim>
                                    <p:anim calcmode="lin" valueType="num">
                                      <p:cBhvr>
                                        <p:cTn id="71" dur="3000" fill="hold"/>
                                        <p:tgtEl>
                                          <p:spTgt spid="10"/>
                                        </p:tgtEl>
                                        <p:attrNameLst>
                                          <p:attrName>ppt_w</p:attrName>
                                        </p:attrNameLst>
                                      </p:cBhvr>
                                      <p:tavLst>
                                        <p:tav tm="0">
                                          <p:val>
                                            <p:fltVal val="0"/>
                                          </p:val>
                                        </p:tav>
                                        <p:tav tm="100000">
                                          <p:val>
                                            <p:strVal val="#ppt_w"/>
                                          </p:val>
                                        </p:tav>
                                      </p:tavLst>
                                    </p:anim>
                                    <p:anim calcmode="lin" valueType="num">
                                      <p:cBhvr>
                                        <p:cTn id="72" dur="3000" fill="hold"/>
                                        <p:tgtEl>
                                          <p:spTgt spid="10"/>
                                        </p:tgtEl>
                                        <p:attrNameLst>
                                          <p:attrName>ppt_h</p:attrName>
                                        </p:attrNameLst>
                                      </p:cBhvr>
                                      <p:tavLst>
                                        <p:tav tm="0">
                                          <p:val>
                                            <p:strVal val="#ppt_h"/>
                                          </p:val>
                                        </p:tav>
                                        <p:tav tm="100000">
                                          <p:val>
                                            <p:strVal val="#ppt_h"/>
                                          </p:val>
                                        </p:tav>
                                      </p:tavLst>
                                    </p:anim>
                                  </p:childTnLst>
                                </p:cTn>
                              </p:par>
                              <p:par>
                                <p:cTn id="73" presetID="17" presetClass="entr" presetSubtype="2"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p:cTn id="75" dur="3000" fill="hold"/>
                                        <p:tgtEl>
                                          <p:spTgt spid="12"/>
                                        </p:tgtEl>
                                        <p:attrNameLst>
                                          <p:attrName>ppt_x</p:attrName>
                                        </p:attrNameLst>
                                      </p:cBhvr>
                                      <p:tavLst>
                                        <p:tav tm="0">
                                          <p:val>
                                            <p:strVal val="#ppt_x+#ppt_w/2"/>
                                          </p:val>
                                        </p:tav>
                                        <p:tav tm="100000">
                                          <p:val>
                                            <p:strVal val="#ppt_x"/>
                                          </p:val>
                                        </p:tav>
                                      </p:tavLst>
                                    </p:anim>
                                    <p:anim calcmode="lin" valueType="num">
                                      <p:cBhvr>
                                        <p:cTn id="76" dur="3000" fill="hold"/>
                                        <p:tgtEl>
                                          <p:spTgt spid="12"/>
                                        </p:tgtEl>
                                        <p:attrNameLst>
                                          <p:attrName>ppt_y</p:attrName>
                                        </p:attrNameLst>
                                      </p:cBhvr>
                                      <p:tavLst>
                                        <p:tav tm="0">
                                          <p:val>
                                            <p:strVal val="#ppt_y"/>
                                          </p:val>
                                        </p:tav>
                                        <p:tav tm="100000">
                                          <p:val>
                                            <p:strVal val="#ppt_y"/>
                                          </p:val>
                                        </p:tav>
                                      </p:tavLst>
                                    </p:anim>
                                    <p:anim calcmode="lin" valueType="num">
                                      <p:cBhvr>
                                        <p:cTn id="77" dur="3000" fill="hold"/>
                                        <p:tgtEl>
                                          <p:spTgt spid="12"/>
                                        </p:tgtEl>
                                        <p:attrNameLst>
                                          <p:attrName>ppt_w</p:attrName>
                                        </p:attrNameLst>
                                      </p:cBhvr>
                                      <p:tavLst>
                                        <p:tav tm="0">
                                          <p:val>
                                            <p:fltVal val="0"/>
                                          </p:val>
                                        </p:tav>
                                        <p:tav tm="100000">
                                          <p:val>
                                            <p:strVal val="#ppt_w"/>
                                          </p:val>
                                        </p:tav>
                                      </p:tavLst>
                                    </p:anim>
                                    <p:anim calcmode="lin" valueType="num">
                                      <p:cBhvr>
                                        <p:cTn id="78" dur="3000" fill="hold"/>
                                        <p:tgtEl>
                                          <p:spTgt spid="12"/>
                                        </p:tgtEl>
                                        <p:attrNameLst>
                                          <p:attrName>ppt_h</p:attrName>
                                        </p:attrNameLst>
                                      </p:cBhvr>
                                      <p:tavLst>
                                        <p:tav tm="0">
                                          <p:val>
                                            <p:strVal val="#ppt_h"/>
                                          </p:val>
                                        </p:tav>
                                        <p:tav tm="100000">
                                          <p:val>
                                            <p:strVal val="#ppt_h"/>
                                          </p:val>
                                        </p:tav>
                                      </p:tavLst>
                                    </p:anim>
                                  </p:childTnLst>
                                </p:cTn>
                              </p:par>
                              <p:par>
                                <p:cTn id="79" presetID="17" presetClass="entr" presetSubtype="2" fill="hold" grpId="0"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3000" fill="hold"/>
                                        <p:tgtEl>
                                          <p:spTgt spid="14"/>
                                        </p:tgtEl>
                                        <p:attrNameLst>
                                          <p:attrName>ppt_x</p:attrName>
                                        </p:attrNameLst>
                                      </p:cBhvr>
                                      <p:tavLst>
                                        <p:tav tm="0">
                                          <p:val>
                                            <p:strVal val="#ppt_x+#ppt_w/2"/>
                                          </p:val>
                                        </p:tav>
                                        <p:tav tm="100000">
                                          <p:val>
                                            <p:strVal val="#ppt_x"/>
                                          </p:val>
                                        </p:tav>
                                      </p:tavLst>
                                    </p:anim>
                                    <p:anim calcmode="lin" valueType="num">
                                      <p:cBhvr>
                                        <p:cTn id="82" dur="3000" fill="hold"/>
                                        <p:tgtEl>
                                          <p:spTgt spid="14"/>
                                        </p:tgtEl>
                                        <p:attrNameLst>
                                          <p:attrName>ppt_y</p:attrName>
                                        </p:attrNameLst>
                                      </p:cBhvr>
                                      <p:tavLst>
                                        <p:tav tm="0">
                                          <p:val>
                                            <p:strVal val="#ppt_y"/>
                                          </p:val>
                                        </p:tav>
                                        <p:tav tm="100000">
                                          <p:val>
                                            <p:strVal val="#ppt_y"/>
                                          </p:val>
                                        </p:tav>
                                      </p:tavLst>
                                    </p:anim>
                                    <p:anim calcmode="lin" valueType="num">
                                      <p:cBhvr>
                                        <p:cTn id="83" dur="3000" fill="hold"/>
                                        <p:tgtEl>
                                          <p:spTgt spid="14"/>
                                        </p:tgtEl>
                                        <p:attrNameLst>
                                          <p:attrName>ppt_w</p:attrName>
                                        </p:attrNameLst>
                                      </p:cBhvr>
                                      <p:tavLst>
                                        <p:tav tm="0">
                                          <p:val>
                                            <p:fltVal val="0"/>
                                          </p:val>
                                        </p:tav>
                                        <p:tav tm="100000">
                                          <p:val>
                                            <p:strVal val="#ppt_w"/>
                                          </p:val>
                                        </p:tav>
                                      </p:tavLst>
                                    </p:anim>
                                    <p:anim calcmode="lin" valueType="num">
                                      <p:cBhvr>
                                        <p:cTn id="84" dur="3000" fill="hold"/>
                                        <p:tgtEl>
                                          <p:spTgt spid="14"/>
                                        </p:tgtEl>
                                        <p:attrNameLst>
                                          <p:attrName>ppt_h</p:attrName>
                                        </p:attrNameLst>
                                      </p:cBhvr>
                                      <p:tavLst>
                                        <p:tav tm="0">
                                          <p:val>
                                            <p:strVal val="#ppt_h"/>
                                          </p:val>
                                        </p:tav>
                                        <p:tav tm="100000">
                                          <p:val>
                                            <p:strVal val="#ppt_h"/>
                                          </p:val>
                                        </p:tav>
                                      </p:tavLst>
                                    </p:anim>
                                  </p:childTnLst>
                                </p:cTn>
                              </p:par>
                              <p:par>
                                <p:cTn id="85" presetID="17" presetClass="entr" presetSubtype="2"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3000" fill="hold"/>
                                        <p:tgtEl>
                                          <p:spTgt spid="16"/>
                                        </p:tgtEl>
                                        <p:attrNameLst>
                                          <p:attrName>ppt_x</p:attrName>
                                        </p:attrNameLst>
                                      </p:cBhvr>
                                      <p:tavLst>
                                        <p:tav tm="0">
                                          <p:val>
                                            <p:strVal val="#ppt_x+#ppt_w/2"/>
                                          </p:val>
                                        </p:tav>
                                        <p:tav tm="100000">
                                          <p:val>
                                            <p:strVal val="#ppt_x"/>
                                          </p:val>
                                        </p:tav>
                                      </p:tavLst>
                                    </p:anim>
                                    <p:anim calcmode="lin" valueType="num">
                                      <p:cBhvr>
                                        <p:cTn id="88" dur="3000" fill="hold"/>
                                        <p:tgtEl>
                                          <p:spTgt spid="16"/>
                                        </p:tgtEl>
                                        <p:attrNameLst>
                                          <p:attrName>ppt_y</p:attrName>
                                        </p:attrNameLst>
                                      </p:cBhvr>
                                      <p:tavLst>
                                        <p:tav tm="0">
                                          <p:val>
                                            <p:strVal val="#ppt_y"/>
                                          </p:val>
                                        </p:tav>
                                        <p:tav tm="100000">
                                          <p:val>
                                            <p:strVal val="#ppt_y"/>
                                          </p:val>
                                        </p:tav>
                                      </p:tavLst>
                                    </p:anim>
                                    <p:anim calcmode="lin" valueType="num">
                                      <p:cBhvr>
                                        <p:cTn id="89" dur="3000" fill="hold"/>
                                        <p:tgtEl>
                                          <p:spTgt spid="16"/>
                                        </p:tgtEl>
                                        <p:attrNameLst>
                                          <p:attrName>ppt_w</p:attrName>
                                        </p:attrNameLst>
                                      </p:cBhvr>
                                      <p:tavLst>
                                        <p:tav tm="0">
                                          <p:val>
                                            <p:fltVal val="0"/>
                                          </p:val>
                                        </p:tav>
                                        <p:tav tm="100000">
                                          <p:val>
                                            <p:strVal val="#ppt_w"/>
                                          </p:val>
                                        </p:tav>
                                      </p:tavLst>
                                    </p:anim>
                                    <p:anim calcmode="lin" valueType="num">
                                      <p:cBhvr>
                                        <p:cTn id="90" dur="3000" fill="hold"/>
                                        <p:tgtEl>
                                          <p:spTgt spid="16"/>
                                        </p:tgtEl>
                                        <p:attrNameLst>
                                          <p:attrName>ppt_h</p:attrName>
                                        </p:attrNameLst>
                                      </p:cBhvr>
                                      <p:tavLst>
                                        <p:tav tm="0">
                                          <p:val>
                                            <p:strVal val="#ppt_h"/>
                                          </p:val>
                                        </p:tav>
                                        <p:tav tm="100000">
                                          <p:val>
                                            <p:strVal val="#ppt_h"/>
                                          </p:val>
                                        </p:tav>
                                      </p:tavLst>
                                    </p:anim>
                                  </p:childTnLst>
                                </p:cTn>
                              </p:par>
                              <p:par>
                                <p:cTn id="91" presetID="8" presetClass="entr" presetSubtype="16" fill="hold" grpId="1" nodeType="withEffect">
                                  <p:stCondLst>
                                    <p:cond delay="0"/>
                                  </p:stCondLst>
                                  <p:childTnLst>
                                    <p:set>
                                      <p:cBhvr>
                                        <p:cTn id="92" dur="1" fill="hold">
                                          <p:stCondLst>
                                            <p:cond delay="0"/>
                                          </p:stCondLst>
                                        </p:cTn>
                                        <p:tgtEl>
                                          <p:spTgt spid="3"/>
                                        </p:tgtEl>
                                        <p:attrNameLst>
                                          <p:attrName>style.visibility</p:attrName>
                                        </p:attrNameLst>
                                      </p:cBhvr>
                                      <p:to>
                                        <p:strVal val="visible"/>
                                      </p:to>
                                    </p:set>
                                    <p:animEffect transition="in" filter="diamond(in)">
                                      <p:cBhvr>
                                        <p:cTn id="93" dur="3000"/>
                                        <p:tgtEl>
                                          <p:spTgt spid="3"/>
                                        </p:tgtEl>
                                      </p:cBhvr>
                                    </p:animEffect>
                                  </p:childTnLst>
                                </p:cTn>
                              </p:par>
                              <p:par>
                                <p:cTn id="94" presetID="8" presetClass="entr" presetSubtype="16" fill="hold" grpId="1"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diamond(in)">
                                      <p:cBhvr>
                                        <p:cTn id="96" dur="3000"/>
                                        <p:tgtEl>
                                          <p:spTgt spid="4"/>
                                        </p:tgtEl>
                                      </p:cBhvr>
                                    </p:animEffect>
                                  </p:childTnLst>
                                </p:cTn>
                              </p:par>
                              <p:par>
                                <p:cTn id="97" presetID="8" presetClass="entr" presetSubtype="16" fill="hold" grpId="1" nodeType="with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diamond(in)">
                                      <p:cBhvr>
                                        <p:cTn id="99" dur="3000"/>
                                        <p:tgtEl>
                                          <p:spTgt spid="5"/>
                                        </p:tgtEl>
                                      </p:cBhvr>
                                    </p:animEffect>
                                  </p:childTnLst>
                                </p:cTn>
                              </p:par>
                              <p:par>
                                <p:cTn id="100" presetID="8" presetClass="entr" presetSubtype="16" fill="hold" grpId="1" nodeType="with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diamond(in)">
                                      <p:cBhvr>
                                        <p:cTn id="102" dur="3000"/>
                                        <p:tgtEl>
                                          <p:spTgt spid="6"/>
                                        </p:tgtEl>
                                      </p:cBhvr>
                                    </p:animEffect>
                                  </p:childTnLst>
                                </p:cTn>
                              </p:par>
                              <p:par>
                                <p:cTn id="103" presetID="8" presetClass="entr" presetSubtype="16"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diamond(in)">
                                      <p:cBhvr>
                                        <p:cTn id="105" dur="3000"/>
                                        <p:tgtEl>
                                          <p:spTgt spid="7"/>
                                        </p:tgtEl>
                                      </p:cBhvr>
                                    </p:animEffect>
                                  </p:childTnLst>
                                </p:cTn>
                              </p:par>
                              <p:par>
                                <p:cTn id="106" presetID="8" presetClass="entr" presetSubtype="16" fill="hold" grpId="1" nodeType="withEffect">
                                  <p:stCondLst>
                                    <p:cond delay="0"/>
                                  </p:stCondLst>
                                  <p:childTnLst>
                                    <p:set>
                                      <p:cBhvr>
                                        <p:cTn id="107" dur="1" fill="hold">
                                          <p:stCondLst>
                                            <p:cond delay="0"/>
                                          </p:stCondLst>
                                        </p:cTn>
                                        <p:tgtEl>
                                          <p:spTgt spid="8"/>
                                        </p:tgtEl>
                                        <p:attrNameLst>
                                          <p:attrName>style.visibility</p:attrName>
                                        </p:attrNameLst>
                                      </p:cBhvr>
                                      <p:to>
                                        <p:strVal val="visible"/>
                                      </p:to>
                                    </p:set>
                                    <p:animEffect transition="in" filter="diamond(in)">
                                      <p:cBhvr>
                                        <p:cTn id="108" dur="3000"/>
                                        <p:tgtEl>
                                          <p:spTgt spid="8"/>
                                        </p:tgtEl>
                                      </p:cBhvr>
                                    </p:animEffect>
                                  </p:childTnLst>
                                </p:cTn>
                              </p:par>
                              <p:par>
                                <p:cTn id="109" presetID="8" presetClass="entr" presetSubtype="16" fill="hold" grpId="1" nodeType="with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diamond(in)">
                                      <p:cBhvr>
                                        <p:cTn id="111" dur="3000"/>
                                        <p:tgtEl>
                                          <p:spTgt spid="9"/>
                                        </p:tgtEl>
                                      </p:cBhvr>
                                    </p:animEffect>
                                  </p:childTnLst>
                                </p:cTn>
                              </p:par>
                              <p:par>
                                <p:cTn id="112" presetID="8" presetClass="entr" presetSubtype="16"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Effect transition="in" filter="diamond(in)">
                                      <p:cBhvr>
                                        <p:cTn id="114" dur="3000"/>
                                        <p:tgtEl>
                                          <p:spTgt spid="10"/>
                                        </p:tgtEl>
                                      </p:cBhvr>
                                    </p:animEffect>
                                  </p:childTnLst>
                                </p:cTn>
                              </p:par>
                              <p:par>
                                <p:cTn id="115" presetID="8" presetClass="entr" presetSubtype="16" fill="hold" grpId="1" nodeType="withEffect">
                                  <p:stCondLst>
                                    <p:cond delay="0"/>
                                  </p:stCondLst>
                                  <p:childTnLst>
                                    <p:set>
                                      <p:cBhvr>
                                        <p:cTn id="116" dur="1" fill="hold">
                                          <p:stCondLst>
                                            <p:cond delay="0"/>
                                          </p:stCondLst>
                                        </p:cTn>
                                        <p:tgtEl>
                                          <p:spTgt spid="11"/>
                                        </p:tgtEl>
                                        <p:attrNameLst>
                                          <p:attrName>style.visibility</p:attrName>
                                        </p:attrNameLst>
                                      </p:cBhvr>
                                      <p:to>
                                        <p:strVal val="visible"/>
                                      </p:to>
                                    </p:set>
                                    <p:animEffect transition="in" filter="diamond(in)">
                                      <p:cBhvr>
                                        <p:cTn id="117" dur="3000"/>
                                        <p:tgtEl>
                                          <p:spTgt spid="11"/>
                                        </p:tgtEl>
                                      </p:cBhvr>
                                    </p:animEffect>
                                  </p:childTnLst>
                                </p:cTn>
                              </p:par>
                              <p:par>
                                <p:cTn id="118" presetID="8" presetClass="entr" presetSubtype="16" fill="hold" grpId="1" nodeType="withEffect">
                                  <p:stCondLst>
                                    <p:cond delay="0"/>
                                  </p:stCondLst>
                                  <p:childTnLst>
                                    <p:set>
                                      <p:cBhvr>
                                        <p:cTn id="119" dur="1" fill="hold">
                                          <p:stCondLst>
                                            <p:cond delay="0"/>
                                          </p:stCondLst>
                                        </p:cTn>
                                        <p:tgtEl>
                                          <p:spTgt spid="12"/>
                                        </p:tgtEl>
                                        <p:attrNameLst>
                                          <p:attrName>style.visibility</p:attrName>
                                        </p:attrNameLst>
                                      </p:cBhvr>
                                      <p:to>
                                        <p:strVal val="visible"/>
                                      </p:to>
                                    </p:set>
                                    <p:animEffect transition="in" filter="diamond(in)">
                                      <p:cBhvr>
                                        <p:cTn id="120" dur="3000"/>
                                        <p:tgtEl>
                                          <p:spTgt spid="12"/>
                                        </p:tgtEl>
                                      </p:cBhvr>
                                    </p:animEffect>
                                  </p:childTnLst>
                                </p:cTn>
                              </p:par>
                              <p:par>
                                <p:cTn id="121" presetID="8" presetClass="entr" presetSubtype="16" fill="hold" grpId="1"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diamond(in)">
                                      <p:cBhvr>
                                        <p:cTn id="123" dur="3000"/>
                                        <p:tgtEl>
                                          <p:spTgt spid="13"/>
                                        </p:tgtEl>
                                      </p:cBhvr>
                                    </p:animEffect>
                                  </p:childTnLst>
                                </p:cTn>
                              </p:par>
                              <p:par>
                                <p:cTn id="124" presetID="8" presetClass="entr" presetSubtype="16"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Effect transition="in" filter="diamond(in)">
                                      <p:cBhvr>
                                        <p:cTn id="126" dur="3000"/>
                                        <p:tgtEl>
                                          <p:spTgt spid="14"/>
                                        </p:tgtEl>
                                      </p:cBhvr>
                                    </p:animEffect>
                                  </p:childTnLst>
                                </p:cTn>
                              </p:par>
                              <p:par>
                                <p:cTn id="127" presetID="8" presetClass="entr" presetSubtype="16"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Effect transition="in" filter="diamond(in)">
                                      <p:cBhvr>
                                        <p:cTn id="129" dur="3000"/>
                                        <p:tgtEl>
                                          <p:spTgt spid="15"/>
                                        </p:tgtEl>
                                      </p:cBhvr>
                                    </p:animEffect>
                                  </p:childTnLst>
                                </p:cTn>
                              </p:par>
                              <p:par>
                                <p:cTn id="130" presetID="8" presetClass="entr" presetSubtype="16" fill="hold" grpId="1"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transition="in" filter="diamond(in)">
                                      <p:cBhvr>
                                        <p:cTn id="132" dur="3000"/>
                                        <p:tgtEl>
                                          <p:spTgt spid="16"/>
                                        </p:tgtEl>
                                      </p:cBhvr>
                                    </p:animEffect>
                                  </p:childTnLst>
                                </p:cTn>
                              </p:par>
                            </p:childTnLst>
                          </p:cTn>
                        </p:par>
                        <p:par>
                          <p:cTn id="133" fill="hold">
                            <p:stCondLst>
                              <p:cond delay="3000"/>
                            </p:stCondLst>
                            <p:childTnLst>
                              <p:par>
                                <p:cTn id="134" presetID="2" presetClass="exit" presetSubtype="2" fill="hold" grpId="2" nodeType="afterEffect">
                                  <p:stCondLst>
                                    <p:cond delay="0"/>
                                  </p:stCondLst>
                                  <p:childTnLst>
                                    <p:anim calcmode="lin" valueType="num">
                                      <p:cBhvr additive="base">
                                        <p:cTn id="135" dur="3000"/>
                                        <p:tgtEl>
                                          <p:spTgt spid="3"/>
                                        </p:tgtEl>
                                        <p:attrNameLst>
                                          <p:attrName>ppt_x</p:attrName>
                                        </p:attrNameLst>
                                      </p:cBhvr>
                                      <p:tavLst>
                                        <p:tav tm="0">
                                          <p:val>
                                            <p:strVal val="ppt_x"/>
                                          </p:val>
                                        </p:tav>
                                        <p:tav tm="100000">
                                          <p:val>
                                            <p:strVal val="1+ppt_w/2"/>
                                          </p:val>
                                        </p:tav>
                                      </p:tavLst>
                                    </p:anim>
                                    <p:anim calcmode="lin" valueType="num">
                                      <p:cBhvr additive="base">
                                        <p:cTn id="136" dur="3000"/>
                                        <p:tgtEl>
                                          <p:spTgt spid="3"/>
                                        </p:tgtEl>
                                        <p:attrNameLst>
                                          <p:attrName>ppt_y</p:attrName>
                                        </p:attrNameLst>
                                      </p:cBhvr>
                                      <p:tavLst>
                                        <p:tav tm="0">
                                          <p:val>
                                            <p:strVal val="ppt_y"/>
                                          </p:val>
                                        </p:tav>
                                        <p:tav tm="100000">
                                          <p:val>
                                            <p:strVal val="ppt_y"/>
                                          </p:val>
                                        </p:tav>
                                      </p:tavLst>
                                    </p:anim>
                                    <p:set>
                                      <p:cBhvr>
                                        <p:cTn id="137" dur="1" fill="hold">
                                          <p:stCondLst>
                                            <p:cond delay="2999"/>
                                          </p:stCondLst>
                                        </p:cTn>
                                        <p:tgtEl>
                                          <p:spTgt spid="3"/>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1+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2" fill="hold" grpId="2"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grpId="2" nodeType="withEffect">
                                  <p:stCondLst>
                                    <p:cond delay="0"/>
                                  </p:stCondLst>
                                  <p:childTnLst>
                                    <p:anim calcmode="lin" valueType="num">
                                      <p:cBhvr additive="base">
                                        <p:cTn id="147" dur="3000"/>
                                        <p:tgtEl>
                                          <p:spTgt spid="9"/>
                                        </p:tgtEl>
                                        <p:attrNameLst>
                                          <p:attrName>ppt_x</p:attrName>
                                        </p:attrNameLst>
                                      </p:cBhvr>
                                      <p:tavLst>
                                        <p:tav tm="0">
                                          <p:val>
                                            <p:strVal val="ppt_x"/>
                                          </p:val>
                                        </p:tav>
                                        <p:tav tm="100000">
                                          <p:val>
                                            <p:strVal val="1+ppt_w/2"/>
                                          </p:val>
                                        </p:tav>
                                      </p:tavLst>
                                    </p:anim>
                                    <p:anim calcmode="lin" valueType="num">
                                      <p:cBhvr additive="base">
                                        <p:cTn id="148" dur="3000"/>
                                        <p:tgtEl>
                                          <p:spTgt spid="9"/>
                                        </p:tgtEl>
                                        <p:attrNameLst>
                                          <p:attrName>ppt_y</p:attrName>
                                        </p:attrNameLst>
                                      </p:cBhvr>
                                      <p:tavLst>
                                        <p:tav tm="0">
                                          <p:val>
                                            <p:strVal val="ppt_y"/>
                                          </p:val>
                                        </p:tav>
                                        <p:tav tm="100000">
                                          <p:val>
                                            <p:strVal val="ppt_y"/>
                                          </p:val>
                                        </p:tav>
                                      </p:tavLst>
                                    </p:anim>
                                    <p:set>
                                      <p:cBhvr>
                                        <p:cTn id="149" dur="1" fill="hold">
                                          <p:stCondLst>
                                            <p:cond delay="2999"/>
                                          </p:stCondLst>
                                        </p:cTn>
                                        <p:tgtEl>
                                          <p:spTgt spid="9"/>
                                        </p:tgtEl>
                                        <p:attrNameLst>
                                          <p:attrName>style.visibility</p:attrName>
                                        </p:attrNameLst>
                                      </p:cBhvr>
                                      <p:to>
                                        <p:strVal val="hidden"/>
                                      </p:to>
                                    </p:set>
                                  </p:childTnLst>
                                </p:cTn>
                              </p:par>
                              <p:par>
                                <p:cTn id="150" presetID="2" presetClass="exit" presetSubtype="2" fill="hold" grpId="2"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1+ppt_w/2"/>
                                          </p:val>
                                        </p:tav>
                                      </p:tavLst>
                                    </p:anim>
                                    <p:anim calcmode="lin" valueType="num">
                                      <p:cBhvr additive="base">
                                        <p:cTn id="152" dur="3000"/>
                                        <p:tgtEl>
                                          <p:spTgt spid="11"/>
                                        </p:tgtEl>
                                        <p:attrNameLst>
                                          <p:attrName>ppt_y</p:attrName>
                                        </p:attrNameLst>
                                      </p:cBhvr>
                                      <p:tavLst>
                                        <p:tav tm="0">
                                          <p:val>
                                            <p:strVal val="ppt_y"/>
                                          </p:val>
                                        </p:tav>
                                        <p:tav tm="100000">
                                          <p:val>
                                            <p:strVal val="ppt_y"/>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3000"/>
                                        <p:tgtEl>
                                          <p:spTgt spid="13"/>
                                        </p:tgtEl>
                                        <p:attrNameLst>
                                          <p:attrName>ppt_x</p:attrName>
                                        </p:attrNameLst>
                                      </p:cBhvr>
                                      <p:tavLst>
                                        <p:tav tm="0">
                                          <p:val>
                                            <p:strVal val="ppt_x"/>
                                          </p:val>
                                        </p:tav>
                                        <p:tav tm="100000">
                                          <p:val>
                                            <p:strVal val="1+ppt_w/2"/>
                                          </p:val>
                                        </p:tav>
                                      </p:tavLst>
                                    </p:anim>
                                    <p:anim calcmode="lin" valueType="num">
                                      <p:cBhvr additive="base">
                                        <p:cTn id="156" dur="3000"/>
                                        <p:tgtEl>
                                          <p:spTgt spid="13"/>
                                        </p:tgtEl>
                                        <p:attrNameLst>
                                          <p:attrName>ppt_y</p:attrName>
                                        </p:attrNameLst>
                                      </p:cBhvr>
                                      <p:tavLst>
                                        <p:tav tm="0">
                                          <p:val>
                                            <p:strVal val="ppt_y"/>
                                          </p:val>
                                        </p:tav>
                                        <p:tav tm="100000">
                                          <p:val>
                                            <p:strVal val="ppt_y"/>
                                          </p:val>
                                        </p:tav>
                                      </p:tavLst>
                                    </p:anim>
                                    <p:set>
                                      <p:cBhvr>
                                        <p:cTn id="157" dur="1" fill="hold">
                                          <p:stCondLst>
                                            <p:cond delay="2999"/>
                                          </p:stCondLst>
                                        </p:cTn>
                                        <p:tgtEl>
                                          <p:spTgt spid="13"/>
                                        </p:tgtEl>
                                        <p:attrNameLst>
                                          <p:attrName>style.visibility</p:attrName>
                                        </p:attrNameLst>
                                      </p:cBhvr>
                                      <p:to>
                                        <p:strVal val="hidden"/>
                                      </p:to>
                                    </p:set>
                                  </p:childTnLst>
                                </p:cTn>
                              </p:par>
                              <p:par>
                                <p:cTn id="158" presetID="2" presetClass="exit" presetSubtype="2" fill="hold" grpId="2" nodeType="withEffect">
                                  <p:stCondLst>
                                    <p:cond delay="0"/>
                                  </p:stCondLst>
                                  <p:childTnLst>
                                    <p:anim calcmode="lin" valueType="num">
                                      <p:cBhvr additive="base">
                                        <p:cTn id="159" dur="3000"/>
                                        <p:tgtEl>
                                          <p:spTgt spid="15"/>
                                        </p:tgtEl>
                                        <p:attrNameLst>
                                          <p:attrName>ppt_x</p:attrName>
                                        </p:attrNameLst>
                                      </p:cBhvr>
                                      <p:tavLst>
                                        <p:tav tm="0">
                                          <p:val>
                                            <p:strVal val="ppt_x"/>
                                          </p:val>
                                        </p:tav>
                                        <p:tav tm="100000">
                                          <p:val>
                                            <p:strVal val="1+ppt_w/2"/>
                                          </p:val>
                                        </p:tav>
                                      </p:tavLst>
                                    </p:anim>
                                    <p:anim calcmode="lin" valueType="num">
                                      <p:cBhvr additive="base">
                                        <p:cTn id="160" dur="3000"/>
                                        <p:tgtEl>
                                          <p:spTgt spid="15"/>
                                        </p:tgtEl>
                                        <p:attrNameLst>
                                          <p:attrName>ppt_y</p:attrName>
                                        </p:attrNameLst>
                                      </p:cBhvr>
                                      <p:tavLst>
                                        <p:tav tm="0">
                                          <p:val>
                                            <p:strVal val="ppt_y"/>
                                          </p:val>
                                        </p:tav>
                                        <p:tav tm="100000">
                                          <p:val>
                                            <p:strVal val="ppt_y"/>
                                          </p:val>
                                        </p:tav>
                                      </p:tavLst>
                                    </p:anim>
                                    <p:set>
                                      <p:cBhvr>
                                        <p:cTn id="161" dur="1" fill="hold">
                                          <p:stCondLst>
                                            <p:cond delay="2999"/>
                                          </p:stCondLst>
                                        </p:cTn>
                                        <p:tgtEl>
                                          <p:spTgt spid="15"/>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4"/>
                                        </p:tgtEl>
                                        <p:attrNameLst>
                                          <p:attrName>ppt_x</p:attrName>
                                        </p:attrNameLst>
                                      </p:cBhvr>
                                      <p:tavLst>
                                        <p:tav tm="0">
                                          <p:val>
                                            <p:strVal val="ppt_x"/>
                                          </p:val>
                                        </p:tav>
                                        <p:tav tm="100000">
                                          <p:val>
                                            <p:strVal val="0-ppt_w/2"/>
                                          </p:val>
                                        </p:tav>
                                      </p:tavLst>
                                    </p:anim>
                                    <p:anim calcmode="lin" valueType="num">
                                      <p:cBhvr additive="base">
                                        <p:cTn id="164" dur="3000"/>
                                        <p:tgtEl>
                                          <p:spTgt spid="4"/>
                                        </p:tgtEl>
                                        <p:attrNameLst>
                                          <p:attrName>ppt_y</p:attrName>
                                        </p:attrNameLst>
                                      </p:cBhvr>
                                      <p:tavLst>
                                        <p:tav tm="0">
                                          <p:val>
                                            <p:strVal val="ppt_y"/>
                                          </p:val>
                                        </p:tav>
                                        <p:tav tm="100000">
                                          <p:val>
                                            <p:strVal val="ppt_y"/>
                                          </p:val>
                                        </p:tav>
                                      </p:tavLst>
                                    </p:anim>
                                    <p:set>
                                      <p:cBhvr>
                                        <p:cTn id="165" dur="1" fill="hold">
                                          <p:stCondLst>
                                            <p:cond delay="2999"/>
                                          </p:stCondLst>
                                        </p:cTn>
                                        <p:tgtEl>
                                          <p:spTgt spid="4"/>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6"/>
                                        </p:tgtEl>
                                        <p:attrNameLst>
                                          <p:attrName>ppt_x</p:attrName>
                                        </p:attrNameLst>
                                      </p:cBhvr>
                                      <p:tavLst>
                                        <p:tav tm="0">
                                          <p:val>
                                            <p:strVal val="ppt_x"/>
                                          </p:val>
                                        </p:tav>
                                        <p:tav tm="100000">
                                          <p:val>
                                            <p:strVal val="0-ppt_w/2"/>
                                          </p:val>
                                        </p:tav>
                                      </p:tavLst>
                                    </p:anim>
                                    <p:anim calcmode="lin" valueType="num">
                                      <p:cBhvr additive="base">
                                        <p:cTn id="168" dur="3000"/>
                                        <p:tgtEl>
                                          <p:spTgt spid="6"/>
                                        </p:tgtEl>
                                        <p:attrNameLst>
                                          <p:attrName>ppt_y</p:attrName>
                                        </p:attrNameLst>
                                      </p:cBhvr>
                                      <p:tavLst>
                                        <p:tav tm="0">
                                          <p:val>
                                            <p:strVal val="ppt_y"/>
                                          </p:val>
                                        </p:tav>
                                        <p:tav tm="100000">
                                          <p:val>
                                            <p:strVal val="ppt_y"/>
                                          </p:val>
                                        </p:tav>
                                      </p:tavLst>
                                    </p:anim>
                                    <p:set>
                                      <p:cBhvr>
                                        <p:cTn id="169" dur="1" fill="hold">
                                          <p:stCondLst>
                                            <p:cond delay="2999"/>
                                          </p:stCondLst>
                                        </p:cTn>
                                        <p:tgtEl>
                                          <p:spTgt spid="6"/>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8"/>
                                        </p:tgtEl>
                                        <p:attrNameLst>
                                          <p:attrName>ppt_x</p:attrName>
                                        </p:attrNameLst>
                                      </p:cBhvr>
                                      <p:tavLst>
                                        <p:tav tm="0">
                                          <p:val>
                                            <p:strVal val="ppt_x"/>
                                          </p:val>
                                        </p:tav>
                                        <p:tav tm="100000">
                                          <p:val>
                                            <p:strVal val="0-ppt_w/2"/>
                                          </p:val>
                                        </p:tav>
                                      </p:tavLst>
                                    </p:anim>
                                    <p:anim calcmode="lin" valueType="num">
                                      <p:cBhvr additive="base">
                                        <p:cTn id="172" dur="3000"/>
                                        <p:tgtEl>
                                          <p:spTgt spid="8"/>
                                        </p:tgtEl>
                                        <p:attrNameLst>
                                          <p:attrName>ppt_y</p:attrName>
                                        </p:attrNameLst>
                                      </p:cBhvr>
                                      <p:tavLst>
                                        <p:tav tm="0">
                                          <p:val>
                                            <p:strVal val="ppt_y"/>
                                          </p:val>
                                        </p:tav>
                                        <p:tav tm="100000">
                                          <p:val>
                                            <p:strVal val="ppt_y"/>
                                          </p:val>
                                        </p:tav>
                                      </p:tavLst>
                                    </p:anim>
                                    <p:set>
                                      <p:cBhvr>
                                        <p:cTn id="173" dur="1" fill="hold">
                                          <p:stCondLst>
                                            <p:cond delay="2999"/>
                                          </p:stCondLst>
                                        </p:cTn>
                                        <p:tgtEl>
                                          <p:spTgt spid="8"/>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3000"/>
                                        <p:tgtEl>
                                          <p:spTgt spid="10"/>
                                        </p:tgtEl>
                                        <p:attrNameLst>
                                          <p:attrName>ppt_x</p:attrName>
                                        </p:attrNameLst>
                                      </p:cBhvr>
                                      <p:tavLst>
                                        <p:tav tm="0">
                                          <p:val>
                                            <p:strVal val="ppt_x"/>
                                          </p:val>
                                        </p:tav>
                                        <p:tav tm="100000">
                                          <p:val>
                                            <p:strVal val="0-ppt_w/2"/>
                                          </p:val>
                                        </p:tav>
                                      </p:tavLst>
                                    </p:anim>
                                    <p:anim calcmode="lin" valueType="num">
                                      <p:cBhvr additive="base">
                                        <p:cTn id="176" dur="3000"/>
                                        <p:tgtEl>
                                          <p:spTgt spid="10"/>
                                        </p:tgtEl>
                                        <p:attrNameLst>
                                          <p:attrName>ppt_y</p:attrName>
                                        </p:attrNameLst>
                                      </p:cBhvr>
                                      <p:tavLst>
                                        <p:tav tm="0">
                                          <p:val>
                                            <p:strVal val="ppt_y"/>
                                          </p:val>
                                        </p:tav>
                                        <p:tav tm="100000">
                                          <p:val>
                                            <p:strVal val="ppt_y"/>
                                          </p:val>
                                        </p:tav>
                                      </p:tavLst>
                                    </p:anim>
                                    <p:set>
                                      <p:cBhvr>
                                        <p:cTn id="177" dur="1" fill="hold">
                                          <p:stCondLst>
                                            <p:cond delay="2999"/>
                                          </p:stCondLst>
                                        </p:cTn>
                                        <p:tgtEl>
                                          <p:spTgt spid="10"/>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3000"/>
                                        <p:tgtEl>
                                          <p:spTgt spid="12"/>
                                        </p:tgtEl>
                                        <p:attrNameLst>
                                          <p:attrName>ppt_x</p:attrName>
                                        </p:attrNameLst>
                                      </p:cBhvr>
                                      <p:tavLst>
                                        <p:tav tm="0">
                                          <p:val>
                                            <p:strVal val="ppt_x"/>
                                          </p:val>
                                        </p:tav>
                                        <p:tav tm="100000">
                                          <p:val>
                                            <p:strVal val="0-ppt_w/2"/>
                                          </p:val>
                                        </p:tav>
                                      </p:tavLst>
                                    </p:anim>
                                    <p:anim calcmode="lin" valueType="num">
                                      <p:cBhvr additive="base">
                                        <p:cTn id="180" dur="3000"/>
                                        <p:tgtEl>
                                          <p:spTgt spid="12"/>
                                        </p:tgtEl>
                                        <p:attrNameLst>
                                          <p:attrName>ppt_y</p:attrName>
                                        </p:attrNameLst>
                                      </p:cBhvr>
                                      <p:tavLst>
                                        <p:tav tm="0">
                                          <p:val>
                                            <p:strVal val="ppt_y"/>
                                          </p:val>
                                        </p:tav>
                                        <p:tav tm="100000">
                                          <p:val>
                                            <p:strVal val="ppt_y"/>
                                          </p:val>
                                        </p:tav>
                                      </p:tavLst>
                                    </p:anim>
                                    <p:set>
                                      <p:cBhvr>
                                        <p:cTn id="181" dur="1" fill="hold">
                                          <p:stCondLst>
                                            <p:cond delay="2999"/>
                                          </p:stCondLst>
                                        </p:cTn>
                                        <p:tgtEl>
                                          <p:spTgt spid="12"/>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3000"/>
                                        <p:tgtEl>
                                          <p:spTgt spid="14"/>
                                        </p:tgtEl>
                                        <p:attrNameLst>
                                          <p:attrName>ppt_x</p:attrName>
                                        </p:attrNameLst>
                                      </p:cBhvr>
                                      <p:tavLst>
                                        <p:tav tm="0">
                                          <p:val>
                                            <p:strVal val="ppt_x"/>
                                          </p:val>
                                        </p:tav>
                                        <p:tav tm="100000">
                                          <p:val>
                                            <p:strVal val="0-ppt_w/2"/>
                                          </p:val>
                                        </p:tav>
                                      </p:tavLst>
                                    </p:anim>
                                    <p:anim calcmode="lin" valueType="num">
                                      <p:cBhvr additive="base">
                                        <p:cTn id="184" dur="3000"/>
                                        <p:tgtEl>
                                          <p:spTgt spid="14"/>
                                        </p:tgtEl>
                                        <p:attrNameLst>
                                          <p:attrName>ppt_y</p:attrName>
                                        </p:attrNameLst>
                                      </p:cBhvr>
                                      <p:tavLst>
                                        <p:tav tm="0">
                                          <p:val>
                                            <p:strVal val="ppt_y"/>
                                          </p:val>
                                        </p:tav>
                                        <p:tav tm="100000">
                                          <p:val>
                                            <p:strVal val="ppt_y"/>
                                          </p:val>
                                        </p:tav>
                                      </p:tavLst>
                                    </p:anim>
                                    <p:set>
                                      <p:cBhvr>
                                        <p:cTn id="185" dur="1" fill="hold">
                                          <p:stCondLst>
                                            <p:cond delay="2999"/>
                                          </p:stCondLst>
                                        </p:cTn>
                                        <p:tgtEl>
                                          <p:spTgt spid="14"/>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3000"/>
                                        <p:tgtEl>
                                          <p:spTgt spid="16"/>
                                        </p:tgtEl>
                                        <p:attrNameLst>
                                          <p:attrName>ppt_x</p:attrName>
                                        </p:attrNameLst>
                                      </p:cBhvr>
                                      <p:tavLst>
                                        <p:tav tm="0">
                                          <p:val>
                                            <p:strVal val="ppt_x"/>
                                          </p:val>
                                        </p:tav>
                                        <p:tav tm="100000">
                                          <p:val>
                                            <p:strVal val="0-ppt_w/2"/>
                                          </p:val>
                                        </p:tav>
                                      </p:tavLst>
                                    </p:anim>
                                    <p:anim calcmode="lin" valueType="num">
                                      <p:cBhvr additive="base">
                                        <p:cTn id="188" dur="3000"/>
                                        <p:tgtEl>
                                          <p:spTgt spid="16"/>
                                        </p:tgtEl>
                                        <p:attrNameLst>
                                          <p:attrName>ppt_y</p:attrName>
                                        </p:attrNameLst>
                                      </p:cBhvr>
                                      <p:tavLst>
                                        <p:tav tm="0">
                                          <p:val>
                                            <p:strVal val="ppt_y"/>
                                          </p:val>
                                        </p:tav>
                                        <p:tav tm="100000">
                                          <p:val>
                                            <p:strVal val="ppt_y"/>
                                          </p:val>
                                        </p:tav>
                                      </p:tavLst>
                                    </p:anim>
                                    <p:set>
                                      <p:cBhvr>
                                        <p:cTn id="189" dur="1" fill="hold">
                                          <p:stCondLst>
                                            <p:cond delay="2999"/>
                                          </p:stCondLst>
                                        </p:cTn>
                                        <p:tgtEl>
                                          <p:spTgt spid="16"/>
                                        </p:tgtEl>
                                        <p:attrNameLst>
                                          <p:attrName>style.visibility</p:attrName>
                                        </p:attrNameLst>
                                      </p:cBhvr>
                                      <p:to>
                                        <p:strVal val="hidden"/>
                                      </p:to>
                                    </p:set>
                                  </p:childTnLst>
                                </p:cTn>
                              </p:par>
                              <p:par>
                                <p:cTn id="190" presetID="8" presetClass="exit" presetSubtype="32" fill="hold" grpId="3" nodeType="withEffect">
                                  <p:stCondLst>
                                    <p:cond delay="0"/>
                                  </p:stCondLst>
                                  <p:childTnLst>
                                    <p:animEffect transition="out" filter="diamond(out)">
                                      <p:cBhvr>
                                        <p:cTn id="191" dur="3000"/>
                                        <p:tgtEl>
                                          <p:spTgt spid="3"/>
                                        </p:tgtEl>
                                      </p:cBhvr>
                                    </p:animEffect>
                                    <p:set>
                                      <p:cBhvr>
                                        <p:cTn id="192" dur="1" fill="hold">
                                          <p:stCondLst>
                                            <p:cond delay="2999"/>
                                          </p:stCondLst>
                                        </p:cTn>
                                        <p:tgtEl>
                                          <p:spTgt spid="3"/>
                                        </p:tgtEl>
                                        <p:attrNameLst>
                                          <p:attrName>style.visibility</p:attrName>
                                        </p:attrNameLst>
                                      </p:cBhvr>
                                      <p:to>
                                        <p:strVal val="hidden"/>
                                      </p:to>
                                    </p:set>
                                  </p:childTnLst>
                                </p:cTn>
                              </p:par>
                              <p:par>
                                <p:cTn id="193" presetID="8" presetClass="exit" presetSubtype="32" fill="hold" grpId="3" nodeType="withEffect">
                                  <p:stCondLst>
                                    <p:cond delay="0"/>
                                  </p:stCondLst>
                                  <p:childTnLst>
                                    <p:animEffect transition="out" filter="diamond(out)">
                                      <p:cBhvr>
                                        <p:cTn id="194" dur="3000"/>
                                        <p:tgtEl>
                                          <p:spTgt spid="5"/>
                                        </p:tgtEl>
                                      </p:cBhvr>
                                    </p:animEffect>
                                    <p:set>
                                      <p:cBhvr>
                                        <p:cTn id="195" dur="1" fill="hold">
                                          <p:stCondLst>
                                            <p:cond delay="2999"/>
                                          </p:stCondLst>
                                        </p:cTn>
                                        <p:tgtEl>
                                          <p:spTgt spid="5"/>
                                        </p:tgtEl>
                                        <p:attrNameLst>
                                          <p:attrName>style.visibility</p:attrName>
                                        </p:attrNameLst>
                                      </p:cBhvr>
                                      <p:to>
                                        <p:strVal val="hidden"/>
                                      </p:to>
                                    </p:set>
                                  </p:childTnLst>
                                </p:cTn>
                              </p:par>
                              <p:par>
                                <p:cTn id="196" presetID="8" presetClass="exit" presetSubtype="32" fill="hold" grpId="3" nodeType="withEffect">
                                  <p:stCondLst>
                                    <p:cond delay="0"/>
                                  </p:stCondLst>
                                  <p:childTnLst>
                                    <p:animEffect transition="out" filter="diamond(out)">
                                      <p:cBhvr>
                                        <p:cTn id="197" dur="3000"/>
                                        <p:tgtEl>
                                          <p:spTgt spid="7"/>
                                        </p:tgtEl>
                                      </p:cBhvr>
                                    </p:animEffect>
                                    <p:set>
                                      <p:cBhvr>
                                        <p:cTn id="198" dur="1" fill="hold">
                                          <p:stCondLst>
                                            <p:cond delay="2999"/>
                                          </p:stCondLst>
                                        </p:cTn>
                                        <p:tgtEl>
                                          <p:spTgt spid="7"/>
                                        </p:tgtEl>
                                        <p:attrNameLst>
                                          <p:attrName>style.visibility</p:attrName>
                                        </p:attrNameLst>
                                      </p:cBhvr>
                                      <p:to>
                                        <p:strVal val="hidden"/>
                                      </p:to>
                                    </p:set>
                                  </p:childTnLst>
                                </p:cTn>
                              </p:par>
                              <p:par>
                                <p:cTn id="199" presetID="8" presetClass="exit" presetSubtype="32" fill="hold" grpId="3" nodeType="withEffect">
                                  <p:stCondLst>
                                    <p:cond delay="0"/>
                                  </p:stCondLst>
                                  <p:childTnLst>
                                    <p:animEffect transition="out" filter="diamond(out)">
                                      <p:cBhvr>
                                        <p:cTn id="200" dur="3000"/>
                                        <p:tgtEl>
                                          <p:spTgt spid="9"/>
                                        </p:tgtEl>
                                      </p:cBhvr>
                                    </p:animEffect>
                                    <p:set>
                                      <p:cBhvr>
                                        <p:cTn id="201" dur="1" fill="hold">
                                          <p:stCondLst>
                                            <p:cond delay="2999"/>
                                          </p:stCondLst>
                                        </p:cTn>
                                        <p:tgtEl>
                                          <p:spTgt spid="9"/>
                                        </p:tgtEl>
                                        <p:attrNameLst>
                                          <p:attrName>style.visibility</p:attrName>
                                        </p:attrNameLst>
                                      </p:cBhvr>
                                      <p:to>
                                        <p:strVal val="hidden"/>
                                      </p:to>
                                    </p:set>
                                  </p:childTnLst>
                                </p:cTn>
                              </p:par>
                              <p:par>
                                <p:cTn id="202" presetID="8" presetClass="exit" presetSubtype="32" fill="hold" grpId="3" nodeType="withEffect">
                                  <p:stCondLst>
                                    <p:cond delay="0"/>
                                  </p:stCondLst>
                                  <p:childTnLst>
                                    <p:animEffect transition="out" filter="diamond(out)">
                                      <p:cBhvr>
                                        <p:cTn id="203" dur="3000"/>
                                        <p:tgtEl>
                                          <p:spTgt spid="11"/>
                                        </p:tgtEl>
                                      </p:cBhvr>
                                    </p:animEffect>
                                    <p:set>
                                      <p:cBhvr>
                                        <p:cTn id="204" dur="1" fill="hold">
                                          <p:stCondLst>
                                            <p:cond delay="2999"/>
                                          </p:stCondLst>
                                        </p:cTn>
                                        <p:tgtEl>
                                          <p:spTgt spid="11"/>
                                        </p:tgtEl>
                                        <p:attrNameLst>
                                          <p:attrName>style.visibility</p:attrName>
                                        </p:attrNameLst>
                                      </p:cBhvr>
                                      <p:to>
                                        <p:strVal val="hidden"/>
                                      </p:to>
                                    </p:set>
                                  </p:childTnLst>
                                </p:cTn>
                              </p:par>
                              <p:par>
                                <p:cTn id="205" presetID="8" presetClass="exit" presetSubtype="32" fill="hold" grpId="3" nodeType="withEffect">
                                  <p:stCondLst>
                                    <p:cond delay="0"/>
                                  </p:stCondLst>
                                  <p:childTnLst>
                                    <p:animEffect transition="out" filter="diamond(out)">
                                      <p:cBhvr>
                                        <p:cTn id="206" dur="3000"/>
                                        <p:tgtEl>
                                          <p:spTgt spid="13"/>
                                        </p:tgtEl>
                                      </p:cBhvr>
                                    </p:animEffect>
                                    <p:set>
                                      <p:cBhvr>
                                        <p:cTn id="207" dur="1" fill="hold">
                                          <p:stCondLst>
                                            <p:cond delay="2999"/>
                                          </p:stCondLst>
                                        </p:cTn>
                                        <p:tgtEl>
                                          <p:spTgt spid="13"/>
                                        </p:tgtEl>
                                        <p:attrNameLst>
                                          <p:attrName>style.visibility</p:attrName>
                                        </p:attrNameLst>
                                      </p:cBhvr>
                                      <p:to>
                                        <p:strVal val="hidden"/>
                                      </p:to>
                                    </p:set>
                                  </p:childTnLst>
                                </p:cTn>
                              </p:par>
                              <p:par>
                                <p:cTn id="208" presetID="8" presetClass="exit" presetSubtype="32" fill="hold" grpId="3" nodeType="withEffect">
                                  <p:stCondLst>
                                    <p:cond delay="0"/>
                                  </p:stCondLst>
                                  <p:childTnLst>
                                    <p:animEffect transition="out" filter="diamond(out)">
                                      <p:cBhvr>
                                        <p:cTn id="209" dur="3000"/>
                                        <p:tgtEl>
                                          <p:spTgt spid="15"/>
                                        </p:tgtEl>
                                      </p:cBhvr>
                                    </p:animEffect>
                                    <p:set>
                                      <p:cBhvr>
                                        <p:cTn id="210" dur="1" fill="hold">
                                          <p:stCondLst>
                                            <p:cond delay="2999"/>
                                          </p:stCondLst>
                                        </p:cTn>
                                        <p:tgtEl>
                                          <p:spTgt spid="15"/>
                                        </p:tgtEl>
                                        <p:attrNameLst>
                                          <p:attrName>style.visibility</p:attrName>
                                        </p:attrNameLst>
                                      </p:cBhvr>
                                      <p:to>
                                        <p:strVal val="hidden"/>
                                      </p:to>
                                    </p:set>
                                  </p:childTnLst>
                                </p:cTn>
                              </p:par>
                              <p:par>
                                <p:cTn id="211" presetID="8" presetClass="exit" presetSubtype="32" fill="hold" grpId="3" nodeType="withEffect">
                                  <p:stCondLst>
                                    <p:cond delay="0"/>
                                  </p:stCondLst>
                                  <p:childTnLst>
                                    <p:animEffect transition="out" filter="diamond(out)">
                                      <p:cBhvr>
                                        <p:cTn id="212" dur="3000"/>
                                        <p:tgtEl>
                                          <p:spTgt spid="4"/>
                                        </p:tgtEl>
                                      </p:cBhvr>
                                    </p:animEffect>
                                    <p:set>
                                      <p:cBhvr>
                                        <p:cTn id="213" dur="1" fill="hold">
                                          <p:stCondLst>
                                            <p:cond delay="2999"/>
                                          </p:stCondLst>
                                        </p:cTn>
                                        <p:tgtEl>
                                          <p:spTgt spid="4"/>
                                        </p:tgtEl>
                                        <p:attrNameLst>
                                          <p:attrName>style.visibility</p:attrName>
                                        </p:attrNameLst>
                                      </p:cBhvr>
                                      <p:to>
                                        <p:strVal val="hidden"/>
                                      </p:to>
                                    </p:set>
                                  </p:childTnLst>
                                </p:cTn>
                              </p:par>
                              <p:par>
                                <p:cTn id="214" presetID="8" presetClass="exit" presetSubtype="32" fill="hold" grpId="3" nodeType="withEffect">
                                  <p:stCondLst>
                                    <p:cond delay="0"/>
                                  </p:stCondLst>
                                  <p:childTnLst>
                                    <p:animEffect transition="out" filter="diamond(out)">
                                      <p:cBhvr>
                                        <p:cTn id="215" dur="3000"/>
                                        <p:tgtEl>
                                          <p:spTgt spid="6"/>
                                        </p:tgtEl>
                                      </p:cBhvr>
                                    </p:animEffect>
                                    <p:set>
                                      <p:cBhvr>
                                        <p:cTn id="216" dur="1" fill="hold">
                                          <p:stCondLst>
                                            <p:cond delay="2999"/>
                                          </p:stCondLst>
                                        </p:cTn>
                                        <p:tgtEl>
                                          <p:spTgt spid="6"/>
                                        </p:tgtEl>
                                        <p:attrNameLst>
                                          <p:attrName>style.visibility</p:attrName>
                                        </p:attrNameLst>
                                      </p:cBhvr>
                                      <p:to>
                                        <p:strVal val="hidden"/>
                                      </p:to>
                                    </p:set>
                                  </p:childTnLst>
                                </p:cTn>
                              </p:par>
                              <p:par>
                                <p:cTn id="217" presetID="8" presetClass="exit" presetSubtype="32" fill="hold" grpId="3" nodeType="withEffect">
                                  <p:stCondLst>
                                    <p:cond delay="0"/>
                                  </p:stCondLst>
                                  <p:childTnLst>
                                    <p:animEffect transition="out" filter="diamond(out)">
                                      <p:cBhvr>
                                        <p:cTn id="218" dur="3000"/>
                                        <p:tgtEl>
                                          <p:spTgt spid="8"/>
                                        </p:tgtEl>
                                      </p:cBhvr>
                                    </p:animEffect>
                                    <p:set>
                                      <p:cBhvr>
                                        <p:cTn id="219" dur="1" fill="hold">
                                          <p:stCondLst>
                                            <p:cond delay="2999"/>
                                          </p:stCondLst>
                                        </p:cTn>
                                        <p:tgtEl>
                                          <p:spTgt spid="8"/>
                                        </p:tgtEl>
                                        <p:attrNameLst>
                                          <p:attrName>style.visibility</p:attrName>
                                        </p:attrNameLst>
                                      </p:cBhvr>
                                      <p:to>
                                        <p:strVal val="hidden"/>
                                      </p:to>
                                    </p:set>
                                  </p:childTnLst>
                                </p:cTn>
                              </p:par>
                              <p:par>
                                <p:cTn id="220" presetID="8" presetClass="exit" presetSubtype="32" fill="hold" grpId="3" nodeType="withEffect">
                                  <p:stCondLst>
                                    <p:cond delay="0"/>
                                  </p:stCondLst>
                                  <p:childTnLst>
                                    <p:animEffect transition="out" filter="diamond(out)">
                                      <p:cBhvr>
                                        <p:cTn id="221" dur="3000"/>
                                        <p:tgtEl>
                                          <p:spTgt spid="10"/>
                                        </p:tgtEl>
                                      </p:cBhvr>
                                    </p:animEffect>
                                    <p:set>
                                      <p:cBhvr>
                                        <p:cTn id="222" dur="1" fill="hold">
                                          <p:stCondLst>
                                            <p:cond delay="2999"/>
                                          </p:stCondLst>
                                        </p:cTn>
                                        <p:tgtEl>
                                          <p:spTgt spid="10"/>
                                        </p:tgtEl>
                                        <p:attrNameLst>
                                          <p:attrName>style.visibility</p:attrName>
                                        </p:attrNameLst>
                                      </p:cBhvr>
                                      <p:to>
                                        <p:strVal val="hidden"/>
                                      </p:to>
                                    </p:set>
                                  </p:childTnLst>
                                </p:cTn>
                              </p:par>
                              <p:par>
                                <p:cTn id="223" presetID="8" presetClass="exit" presetSubtype="32" fill="hold" grpId="3" nodeType="withEffect">
                                  <p:stCondLst>
                                    <p:cond delay="0"/>
                                  </p:stCondLst>
                                  <p:childTnLst>
                                    <p:animEffect transition="out" filter="diamond(out)">
                                      <p:cBhvr>
                                        <p:cTn id="224" dur="3000"/>
                                        <p:tgtEl>
                                          <p:spTgt spid="12"/>
                                        </p:tgtEl>
                                      </p:cBhvr>
                                    </p:animEffect>
                                    <p:set>
                                      <p:cBhvr>
                                        <p:cTn id="225" dur="1" fill="hold">
                                          <p:stCondLst>
                                            <p:cond delay="2999"/>
                                          </p:stCondLst>
                                        </p:cTn>
                                        <p:tgtEl>
                                          <p:spTgt spid="12"/>
                                        </p:tgtEl>
                                        <p:attrNameLst>
                                          <p:attrName>style.visibility</p:attrName>
                                        </p:attrNameLst>
                                      </p:cBhvr>
                                      <p:to>
                                        <p:strVal val="hidden"/>
                                      </p:to>
                                    </p:set>
                                  </p:childTnLst>
                                </p:cTn>
                              </p:par>
                              <p:par>
                                <p:cTn id="226" presetID="8" presetClass="exit" presetSubtype="32" fill="hold" grpId="3" nodeType="withEffect">
                                  <p:stCondLst>
                                    <p:cond delay="0"/>
                                  </p:stCondLst>
                                  <p:childTnLst>
                                    <p:animEffect transition="out" filter="diamond(out)">
                                      <p:cBhvr>
                                        <p:cTn id="227" dur="3000"/>
                                        <p:tgtEl>
                                          <p:spTgt spid="14"/>
                                        </p:tgtEl>
                                      </p:cBhvr>
                                    </p:animEffect>
                                    <p:set>
                                      <p:cBhvr>
                                        <p:cTn id="228" dur="1" fill="hold">
                                          <p:stCondLst>
                                            <p:cond delay="2999"/>
                                          </p:stCondLst>
                                        </p:cTn>
                                        <p:tgtEl>
                                          <p:spTgt spid="14"/>
                                        </p:tgtEl>
                                        <p:attrNameLst>
                                          <p:attrName>style.visibility</p:attrName>
                                        </p:attrNameLst>
                                      </p:cBhvr>
                                      <p:to>
                                        <p:strVal val="hidden"/>
                                      </p:to>
                                    </p:set>
                                  </p:childTnLst>
                                </p:cTn>
                              </p:par>
                              <p:par>
                                <p:cTn id="229" presetID="8" presetClass="exit" presetSubtype="32" fill="hold" grpId="3" nodeType="withEffect">
                                  <p:stCondLst>
                                    <p:cond delay="0"/>
                                  </p:stCondLst>
                                  <p:childTnLst>
                                    <p:animEffect transition="out" filter="diamond(out)">
                                      <p:cBhvr>
                                        <p:cTn id="230" dur="3000"/>
                                        <p:tgtEl>
                                          <p:spTgt spid="16"/>
                                        </p:tgtEl>
                                      </p:cBhvr>
                                    </p:animEffect>
                                    <p:set>
                                      <p:cBhvr>
                                        <p:cTn id="231" dur="1" fill="hold">
                                          <p:stCondLst>
                                            <p:cond delay="2999"/>
                                          </p:stCondLst>
                                        </p:cTn>
                                        <p:tgtEl>
                                          <p:spTgt spid="16"/>
                                        </p:tgtEl>
                                        <p:attrNameLst>
                                          <p:attrName>style.visibility</p:attrName>
                                        </p:attrNameLst>
                                      </p:cBhvr>
                                      <p:to>
                                        <p:strVal val="hidden"/>
                                      </p:to>
                                    </p:set>
                                  </p:childTnLst>
                                </p:cTn>
                              </p:par>
                              <p:par>
                                <p:cTn id="232" presetID="23" presetClass="entr" presetSubtype="288"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3000" fill="hold"/>
                                        <p:tgtEl>
                                          <p:spTgt spid="2"/>
                                        </p:tgtEl>
                                        <p:attrNameLst>
                                          <p:attrName>ppt_w</p:attrName>
                                        </p:attrNameLst>
                                      </p:cBhvr>
                                      <p:tavLst>
                                        <p:tav tm="0">
                                          <p:val>
                                            <p:strVal val="4/3*#ppt_w"/>
                                          </p:val>
                                        </p:tav>
                                        <p:tav tm="100000">
                                          <p:val>
                                            <p:strVal val="#ppt_w"/>
                                          </p:val>
                                        </p:tav>
                                      </p:tavLst>
                                    </p:anim>
                                    <p:anim calcmode="lin" valueType="num">
                                      <p:cBhvr>
                                        <p:cTn id="235" dur="3000" fill="hold"/>
                                        <p:tgtEl>
                                          <p:spTgt spid="2"/>
                                        </p:tgtEl>
                                        <p:attrNameLst>
                                          <p:attrName>ppt_h</p:attrName>
                                        </p:attrNameLst>
                                      </p:cBhvr>
                                      <p:tavLst>
                                        <p:tav tm="0">
                                          <p:val>
                                            <p:strVal val="4/3*#ppt_h"/>
                                          </p:val>
                                        </p:tav>
                                        <p:tav tm="100000">
                                          <p:val>
                                            <p:strVal val="#ppt_h"/>
                                          </p:val>
                                        </p:tav>
                                      </p:tavLst>
                                    </p:anim>
                                  </p:childTnLst>
                                </p:cTn>
                              </p:par>
                              <p:par>
                                <p:cTn id="236" presetID="16" presetClass="entr" presetSubtype="37"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Effect transition="in" filter="barn(outVertical)">
                                      <p:cBhvr>
                                        <p:cTn id="23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9" name="8 Imagen" descr="sHu6fXErd7clXtYgHltS_jk_T-E.png"/>
          <p:cNvPicPr>
            <a:picLocks noChangeAspect="1"/>
          </p:cNvPicPr>
          <p:nvPr/>
        </p:nvPicPr>
        <p:blipFill>
          <a:blip r:embed="rId2"/>
          <a:stretch>
            <a:fillRect/>
          </a:stretch>
        </p:blipFill>
        <p:spPr>
          <a:xfrm>
            <a:off x="1000100" y="-142894"/>
            <a:ext cx="7086628" cy="5691209"/>
          </a:xfrm>
          <a:prstGeom prst="rect">
            <a:avLst/>
          </a:prstGeom>
        </p:spPr>
      </p:pic>
      <p:sp>
        <p:nvSpPr>
          <p:cNvPr id="3" name="2 CuadroTexto"/>
          <p:cNvSpPr txBox="1"/>
          <p:nvPr/>
        </p:nvSpPr>
        <p:spPr>
          <a:xfrm>
            <a:off x="2214547" y="1428742"/>
            <a:ext cx="2643206" cy="2462213"/>
          </a:xfrm>
          <a:prstGeom prst="rect">
            <a:avLst/>
          </a:prstGeom>
          <a:noFill/>
        </p:spPr>
        <p:txBody>
          <a:bodyPr wrap="square" rtlCol="0">
            <a:spAutoFit/>
          </a:bodyPr>
          <a:lstStyle/>
          <a:p>
            <a:pPr algn="ctr"/>
            <a:r>
              <a:rPr lang="es-PE" dirty="0" smtClean="0">
                <a:solidFill>
                  <a:schemeClr val="bg1"/>
                </a:solidFill>
              </a:rPr>
              <a:t>"El objetivo es utilizar el árbol como un termómetro, convertirlo en un sistema de medición de la respuesta ambiental necesaria para compensar la acción humana. "</a:t>
            </a:r>
          </a:p>
          <a:p>
            <a:endParaRPr lang="es-PE" sz="1400" dirty="0" smtClean="0">
              <a:solidFill>
                <a:schemeClr val="bg1"/>
              </a:solidFill>
            </a:endParaRPr>
          </a:p>
          <a:p>
            <a:r>
              <a:rPr lang="es-PE" sz="1400" dirty="0" smtClean="0">
                <a:solidFill>
                  <a:schemeClr val="bg1"/>
                </a:solidFill>
              </a:rPr>
              <a:t>-Jordi </a:t>
            </a:r>
            <a:r>
              <a:rPr lang="es-PE" sz="1400" dirty="0" err="1" smtClean="0">
                <a:solidFill>
                  <a:schemeClr val="bg1"/>
                </a:solidFill>
              </a:rPr>
              <a:t>Bigues</a:t>
            </a:r>
            <a:r>
              <a:rPr lang="es-PE" sz="1400" dirty="0" smtClean="0">
                <a:solidFill>
                  <a:schemeClr val="bg1"/>
                </a:solidFill>
              </a:rPr>
              <a:t>-</a:t>
            </a:r>
          </a:p>
          <a:p>
            <a:endParaRPr lang="es-PE" dirty="0">
              <a:solidFill>
                <a:schemeClr val="bg1"/>
              </a:solidFill>
            </a:endParaRPr>
          </a:p>
        </p:txBody>
      </p:sp>
      <p:sp>
        <p:nvSpPr>
          <p:cNvPr id="4" name="3 Rectángulo"/>
          <p:cNvSpPr/>
          <p:nvPr/>
        </p:nvSpPr>
        <p:spPr>
          <a:xfrm>
            <a:off x="42859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4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358214"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64396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33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84002b9447270a6efa7fbc5ea0ee86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1571604" y="0"/>
            <a:ext cx="278605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flipH="1">
            <a:off x="4429124" y="0"/>
            <a:ext cx="277659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1571604" y="642924"/>
            <a:ext cx="278605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429124" y="642924"/>
            <a:ext cx="277659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571604" y="1285884"/>
            <a:ext cx="278605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429124" y="1285884"/>
            <a:ext cx="277659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571604" y="1928808"/>
            <a:ext cx="278605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429124" y="1928808"/>
            <a:ext cx="277659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571604" y="2571768"/>
            <a:ext cx="278605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429124" y="2571768"/>
            <a:ext cx="277659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571604" y="3214692"/>
            <a:ext cx="278605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429124" y="3214692"/>
            <a:ext cx="277659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571604" y="3857652"/>
            <a:ext cx="278605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429124" y="3857652"/>
            <a:ext cx="277659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1571604" y="4500576"/>
            <a:ext cx="278605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429124" y="4500576"/>
            <a:ext cx="2776590" cy="964413"/>
          </a:xfrm>
          <a:prstGeom prst="wave">
            <a:avLst>
              <a:gd name="adj1" fmla="val 20000"/>
              <a:gd name="adj2" fmla="val 0"/>
            </a:avLst>
          </a:prstGeom>
          <a:blipFill dpi="0" rotWithShape="1">
            <a:blip r:embed="rId3">
              <a:duotone>
                <a:schemeClr val="accent6">
                  <a:shade val="45000"/>
                  <a:satMod val="135000"/>
                </a:schemeClr>
                <a:prstClr val="white"/>
              </a:duotone>
              <a:lum bright="-3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0-#ppt_w/2"/>
                                          </p:val>
                                        </p:tav>
                                        <p:tav tm="100000">
                                          <p:val>
                                            <p:strVal val="#ppt_x"/>
                                          </p:val>
                                        </p:tav>
                                      </p:tavLst>
                                    </p:anim>
                                    <p:anim calcmode="lin" valueType="num">
                                      <p:cBhvr additive="base">
                                        <p:cTn id="42" dur="3000" fill="hold"/>
                                        <p:tgtEl>
                                          <p:spTgt spid="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0-#ppt_w/2"/>
                                          </p:val>
                                        </p:tav>
                                        <p:tav tm="100000">
                                          <p:val>
                                            <p:strVal val="#ppt_x"/>
                                          </p:val>
                                        </p:tav>
                                      </p:tavLst>
                                    </p:anim>
                                    <p:anim calcmode="lin" valueType="num">
                                      <p:cBhvr additive="base">
                                        <p:cTn id="62" dur="30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0-#ppt_w/2"/>
                                          </p:val>
                                        </p:tav>
                                        <p:tav tm="100000">
                                          <p:val>
                                            <p:strVal val="#ppt_x"/>
                                          </p:val>
                                        </p:tav>
                                      </p:tavLst>
                                    </p:anim>
                                    <p:anim calcmode="lin" valueType="num">
                                      <p:cBhvr additive="base">
                                        <p:cTn id="66" dur="3000" fill="hold"/>
                                        <p:tgtEl>
                                          <p:spTgt spid="1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p:cTn id="73" dur="3000" fill="hold"/>
                                        <p:tgtEl>
                                          <p:spTgt spid="3"/>
                                        </p:tgtEl>
                                        <p:attrNameLst>
                                          <p:attrName>ppt_w</p:attrName>
                                        </p:attrNameLst>
                                      </p:cBhvr>
                                      <p:tavLst>
                                        <p:tav tm="0">
                                          <p:val>
                                            <p:strVal val="#ppt_w"/>
                                          </p:val>
                                        </p:tav>
                                        <p:tav tm="100000">
                                          <p:val>
                                            <p:strVal val="#ppt_w"/>
                                          </p:val>
                                        </p:tav>
                                      </p:tavLst>
                                    </p:anim>
                                    <p:anim calcmode="lin" valueType="num">
                                      <p:cBhvr>
                                        <p:cTn id="74" dur="3000" fill="hold"/>
                                        <p:tgtEl>
                                          <p:spTgt spid="3"/>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3000" fill="hold"/>
                                        <p:tgtEl>
                                          <p:spTgt spid="4"/>
                                        </p:tgtEl>
                                        <p:attrNameLst>
                                          <p:attrName>ppt_w</p:attrName>
                                        </p:attrNameLst>
                                      </p:cBhvr>
                                      <p:tavLst>
                                        <p:tav tm="0">
                                          <p:val>
                                            <p:strVal val="#ppt_w"/>
                                          </p:val>
                                        </p:tav>
                                        <p:tav tm="100000">
                                          <p:val>
                                            <p:strVal val="#ppt_w"/>
                                          </p:val>
                                        </p:tav>
                                      </p:tavLst>
                                    </p:anim>
                                    <p:anim calcmode="lin" valueType="num">
                                      <p:cBhvr>
                                        <p:cTn id="78" dur="3000" fill="hold"/>
                                        <p:tgtEl>
                                          <p:spTgt spid="4"/>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3000" fill="hold"/>
                                        <p:tgtEl>
                                          <p:spTgt spid="5"/>
                                        </p:tgtEl>
                                        <p:attrNameLst>
                                          <p:attrName>ppt_w</p:attrName>
                                        </p:attrNameLst>
                                      </p:cBhvr>
                                      <p:tavLst>
                                        <p:tav tm="0">
                                          <p:val>
                                            <p:strVal val="#ppt_w"/>
                                          </p:val>
                                        </p:tav>
                                        <p:tav tm="100000">
                                          <p:val>
                                            <p:strVal val="#ppt_w"/>
                                          </p:val>
                                        </p:tav>
                                      </p:tavLst>
                                    </p:anim>
                                    <p:anim calcmode="lin" valueType="num">
                                      <p:cBhvr>
                                        <p:cTn id="82" dur="3000" fill="hold"/>
                                        <p:tgtEl>
                                          <p:spTgt spid="5"/>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3000" fill="hold"/>
                                        <p:tgtEl>
                                          <p:spTgt spid="6"/>
                                        </p:tgtEl>
                                        <p:attrNameLst>
                                          <p:attrName>ppt_w</p:attrName>
                                        </p:attrNameLst>
                                      </p:cBhvr>
                                      <p:tavLst>
                                        <p:tav tm="0">
                                          <p:val>
                                            <p:strVal val="#ppt_w"/>
                                          </p:val>
                                        </p:tav>
                                        <p:tav tm="100000">
                                          <p:val>
                                            <p:strVal val="#ppt_w"/>
                                          </p:val>
                                        </p:tav>
                                      </p:tavLst>
                                    </p:anim>
                                    <p:anim calcmode="lin" valueType="num">
                                      <p:cBhvr>
                                        <p:cTn id="86" dur="3000" fill="hold"/>
                                        <p:tgtEl>
                                          <p:spTgt spid="6"/>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3000" fill="hold"/>
                                        <p:tgtEl>
                                          <p:spTgt spid="7"/>
                                        </p:tgtEl>
                                        <p:attrNameLst>
                                          <p:attrName>ppt_w</p:attrName>
                                        </p:attrNameLst>
                                      </p:cBhvr>
                                      <p:tavLst>
                                        <p:tav tm="0">
                                          <p:val>
                                            <p:strVal val="#ppt_w"/>
                                          </p:val>
                                        </p:tav>
                                        <p:tav tm="100000">
                                          <p:val>
                                            <p:strVal val="#ppt_w"/>
                                          </p:val>
                                        </p:tav>
                                      </p:tavLst>
                                    </p:anim>
                                    <p:anim calcmode="lin" valueType="num">
                                      <p:cBhvr>
                                        <p:cTn id="90" dur="3000" fill="hold"/>
                                        <p:tgtEl>
                                          <p:spTgt spid="7"/>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p:cTn id="93" dur="3000" fill="hold"/>
                                        <p:tgtEl>
                                          <p:spTgt spid="8"/>
                                        </p:tgtEl>
                                        <p:attrNameLst>
                                          <p:attrName>ppt_w</p:attrName>
                                        </p:attrNameLst>
                                      </p:cBhvr>
                                      <p:tavLst>
                                        <p:tav tm="0">
                                          <p:val>
                                            <p:strVal val="#ppt_w"/>
                                          </p:val>
                                        </p:tav>
                                        <p:tav tm="100000">
                                          <p:val>
                                            <p:strVal val="#ppt_w"/>
                                          </p:val>
                                        </p:tav>
                                      </p:tavLst>
                                    </p:anim>
                                    <p:anim calcmode="lin" valueType="num">
                                      <p:cBhvr>
                                        <p:cTn id="94" dur="3000" fill="hold"/>
                                        <p:tgtEl>
                                          <p:spTgt spid="8"/>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p:cTn id="97" dur="3000" fill="hold"/>
                                        <p:tgtEl>
                                          <p:spTgt spid="9"/>
                                        </p:tgtEl>
                                        <p:attrNameLst>
                                          <p:attrName>ppt_w</p:attrName>
                                        </p:attrNameLst>
                                      </p:cBhvr>
                                      <p:tavLst>
                                        <p:tav tm="0">
                                          <p:val>
                                            <p:strVal val="#ppt_w"/>
                                          </p:val>
                                        </p:tav>
                                        <p:tav tm="100000">
                                          <p:val>
                                            <p:strVal val="#ppt_w"/>
                                          </p:val>
                                        </p:tav>
                                      </p:tavLst>
                                    </p:anim>
                                    <p:anim calcmode="lin" valueType="num">
                                      <p:cBhvr>
                                        <p:cTn id="98" dur="3000" fill="hold"/>
                                        <p:tgtEl>
                                          <p:spTgt spid="9"/>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3000" fill="hold"/>
                                        <p:tgtEl>
                                          <p:spTgt spid="10"/>
                                        </p:tgtEl>
                                        <p:attrNameLst>
                                          <p:attrName>ppt_w</p:attrName>
                                        </p:attrNameLst>
                                      </p:cBhvr>
                                      <p:tavLst>
                                        <p:tav tm="0">
                                          <p:val>
                                            <p:strVal val="#ppt_w"/>
                                          </p:val>
                                        </p:tav>
                                        <p:tav tm="100000">
                                          <p:val>
                                            <p:strVal val="#ppt_w"/>
                                          </p:val>
                                        </p:tav>
                                      </p:tavLst>
                                    </p:anim>
                                    <p:anim calcmode="lin" valueType="num">
                                      <p:cBhvr>
                                        <p:cTn id="102" dur="3000" fill="hold"/>
                                        <p:tgtEl>
                                          <p:spTgt spid="10"/>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p:cTn id="105" dur="3000" fill="hold"/>
                                        <p:tgtEl>
                                          <p:spTgt spid="11"/>
                                        </p:tgtEl>
                                        <p:attrNameLst>
                                          <p:attrName>ppt_w</p:attrName>
                                        </p:attrNameLst>
                                      </p:cBhvr>
                                      <p:tavLst>
                                        <p:tav tm="0">
                                          <p:val>
                                            <p:strVal val="#ppt_w"/>
                                          </p:val>
                                        </p:tav>
                                        <p:tav tm="100000">
                                          <p:val>
                                            <p:strVal val="#ppt_w"/>
                                          </p:val>
                                        </p:tav>
                                      </p:tavLst>
                                    </p:anim>
                                    <p:anim calcmode="lin" valueType="num">
                                      <p:cBhvr>
                                        <p:cTn id="106" dur="3000" fill="hold"/>
                                        <p:tgtEl>
                                          <p:spTgt spid="11"/>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p:cTn id="109" dur="3000" fill="hold"/>
                                        <p:tgtEl>
                                          <p:spTgt spid="12"/>
                                        </p:tgtEl>
                                        <p:attrNameLst>
                                          <p:attrName>ppt_w</p:attrName>
                                        </p:attrNameLst>
                                      </p:cBhvr>
                                      <p:tavLst>
                                        <p:tav tm="0">
                                          <p:val>
                                            <p:strVal val="#ppt_w"/>
                                          </p:val>
                                        </p:tav>
                                        <p:tav tm="100000">
                                          <p:val>
                                            <p:strVal val="#ppt_w"/>
                                          </p:val>
                                        </p:tav>
                                      </p:tavLst>
                                    </p:anim>
                                    <p:anim calcmode="lin" valueType="num">
                                      <p:cBhvr>
                                        <p:cTn id="110" dur="3000" fill="hold"/>
                                        <p:tgtEl>
                                          <p:spTgt spid="12"/>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3"/>
                                        </p:tgtEl>
                                        <p:attrNameLst>
                                          <p:attrName>style.visibility</p:attrName>
                                        </p:attrNameLst>
                                      </p:cBhvr>
                                      <p:to>
                                        <p:strVal val="visible"/>
                                      </p:to>
                                    </p:set>
                                    <p:anim calcmode="lin" valueType="num">
                                      <p:cBhvr>
                                        <p:cTn id="113" dur="3000" fill="hold"/>
                                        <p:tgtEl>
                                          <p:spTgt spid="13"/>
                                        </p:tgtEl>
                                        <p:attrNameLst>
                                          <p:attrName>ppt_w</p:attrName>
                                        </p:attrNameLst>
                                      </p:cBhvr>
                                      <p:tavLst>
                                        <p:tav tm="0">
                                          <p:val>
                                            <p:strVal val="#ppt_w"/>
                                          </p:val>
                                        </p:tav>
                                        <p:tav tm="100000">
                                          <p:val>
                                            <p:strVal val="#ppt_w"/>
                                          </p:val>
                                        </p:tav>
                                      </p:tavLst>
                                    </p:anim>
                                    <p:anim calcmode="lin" valueType="num">
                                      <p:cBhvr>
                                        <p:cTn id="114" dur="3000" fill="hold"/>
                                        <p:tgtEl>
                                          <p:spTgt spid="13"/>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4"/>
                                        </p:tgtEl>
                                        <p:attrNameLst>
                                          <p:attrName>style.visibility</p:attrName>
                                        </p:attrNameLst>
                                      </p:cBhvr>
                                      <p:to>
                                        <p:strVal val="visible"/>
                                      </p:to>
                                    </p:set>
                                    <p:anim calcmode="lin" valueType="num">
                                      <p:cBhvr>
                                        <p:cTn id="117" dur="3000" fill="hold"/>
                                        <p:tgtEl>
                                          <p:spTgt spid="14"/>
                                        </p:tgtEl>
                                        <p:attrNameLst>
                                          <p:attrName>ppt_w</p:attrName>
                                        </p:attrNameLst>
                                      </p:cBhvr>
                                      <p:tavLst>
                                        <p:tav tm="0">
                                          <p:val>
                                            <p:strVal val="#ppt_w"/>
                                          </p:val>
                                        </p:tav>
                                        <p:tav tm="100000">
                                          <p:val>
                                            <p:strVal val="#ppt_w"/>
                                          </p:val>
                                        </p:tav>
                                      </p:tavLst>
                                    </p:anim>
                                    <p:anim calcmode="lin" valueType="num">
                                      <p:cBhvr>
                                        <p:cTn id="118" dur="3000" fill="hold"/>
                                        <p:tgtEl>
                                          <p:spTgt spid="14"/>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 calcmode="lin" valueType="num">
                                      <p:cBhvr>
                                        <p:cTn id="121" dur="3000" fill="hold"/>
                                        <p:tgtEl>
                                          <p:spTgt spid="15"/>
                                        </p:tgtEl>
                                        <p:attrNameLst>
                                          <p:attrName>ppt_w</p:attrName>
                                        </p:attrNameLst>
                                      </p:cBhvr>
                                      <p:tavLst>
                                        <p:tav tm="0">
                                          <p:val>
                                            <p:strVal val="#ppt_w"/>
                                          </p:val>
                                        </p:tav>
                                        <p:tav tm="100000">
                                          <p:val>
                                            <p:strVal val="#ppt_w"/>
                                          </p:val>
                                        </p:tav>
                                      </p:tavLst>
                                    </p:anim>
                                    <p:anim calcmode="lin" valueType="num">
                                      <p:cBhvr>
                                        <p:cTn id="122" dur="3000" fill="hold"/>
                                        <p:tgtEl>
                                          <p:spTgt spid="15"/>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16"/>
                                        </p:tgtEl>
                                        <p:attrNameLst>
                                          <p:attrName>style.visibility</p:attrName>
                                        </p:attrNameLst>
                                      </p:cBhvr>
                                      <p:to>
                                        <p:strVal val="visible"/>
                                      </p:to>
                                    </p:set>
                                    <p:anim calcmode="lin" valueType="num">
                                      <p:cBhvr>
                                        <p:cTn id="125" dur="3000" fill="hold"/>
                                        <p:tgtEl>
                                          <p:spTgt spid="16"/>
                                        </p:tgtEl>
                                        <p:attrNameLst>
                                          <p:attrName>ppt_w</p:attrName>
                                        </p:attrNameLst>
                                      </p:cBhvr>
                                      <p:tavLst>
                                        <p:tav tm="0">
                                          <p:val>
                                            <p:strVal val="#ppt_w"/>
                                          </p:val>
                                        </p:tav>
                                        <p:tav tm="100000">
                                          <p:val>
                                            <p:strVal val="#ppt_w"/>
                                          </p:val>
                                        </p:tav>
                                      </p:tavLst>
                                    </p:anim>
                                    <p:anim calcmode="lin" valueType="num">
                                      <p:cBhvr>
                                        <p:cTn id="126" dur="3000" fill="hold"/>
                                        <p:tgtEl>
                                          <p:spTgt spid="16"/>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3000" fill="hold"/>
                                        <p:tgtEl>
                                          <p:spTgt spid="17"/>
                                        </p:tgtEl>
                                        <p:attrNameLst>
                                          <p:attrName>ppt_w</p:attrName>
                                        </p:attrNameLst>
                                      </p:cBhvr>
                                      <p:tavLst>
                                        <p:tav tm="0">
                                          <p:val>
                                            <p:strVal val="#ppt_w"/>
                                          </p:val>
                                        </p:tav>
                                        <p:tav tm="100000">
                                          <p:val>
                                            <p:strVal val="#ppt_w"/>
                                          </p:val>
                                        </p:tav>
                                      </p:tavLst>
                                    </p:anim>
                                    <p:anim calcmode="lin" valueType="num">
                                      <p:cBhvr>
                                        <p:cTn id="130" dur="3000" fill="hold"/>
                                        <p:tgtEl>
                                          <p:spTgt spid="17"/>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p:cTn id="133" dur="3000" fill="hold"/>
                                        <p:tgtEl>
                                          <p:spTgt spid="18"/>
                                        </p:tgtEl>
                                        <p:attrNameLst>
                                          <p:attrName>ppt_w</p:attrName>
                                        </p:attrNameLst>
                                      </p:cBhvr>
                                      <p:tavLst>
                                        <p:tav tm="0">
                                          <p:val>
                                            <p:strVal val="#ppt_w"/>
                                          </p:val>
                                        </p:tav>
                                        <p:tav tm="100000">
                                          <p:val>
                                            <p:strVal val="#ppt_w"/>
                                          </p:val>
                                        </p:tav>
                                      </p:tavLst>
                                    </p:anim>
                                    <p:anim calcmode="lin" valueType="num">
                                      <p:cBhvr>
                                        <p:cTn id="134" dur="3000" fill="hold"/>
                                        <p:tgtEl>
                                          <p:spTgt spid="18"/>
                                        </p:tgtEl>
                                        <p:attrNameLst>
                                          <p:attrName>ppt_h</p:attrName>
                                        </p:attrNameLst>
                                      </p:cBhvr>
                                      <p:tavLst>
                                        <p:tav tm="0" fmla="#ppt_h*sin(2.5*pi*$)">
                                          <p:val>
                                            <p:fltVal val="0"/>
                                          </p:val>
                                        </p:tav>
                                        <p:tav tm="100000">
                                          <p:val>
                                            <p:fltVal val="1"/>
                                          </p:val>
                                        </p:tav>
                                      </p:tavLst>
                                    </p:anim>
                                  </p:childTnLst>
                                </p:cTn>
                              </p:par>
                              <p:par>
                                <p:cTn id="135" presetID="2" presetClass="exit" presetSubtype="2" fill="hold" grpId="2" nodeType="withEffect">
                                  <p:stCondLst>
                                    <p:cond delay="0"/>
                                  </p:stCondLst>
                                  <p:childTnLst>
                                    <p:anim calcmode="lin" valueType="num">
                                      <p:cBhvr additive="base">
                                        <p:cTn id="136" dur="3000"/>
                                        <p:tgtEl>
                                          <p:spTgt spid="3"/>
                                        </p:tgtEl>
                                        <p:attrNameLst>
                                          <p:attrName>ppt_x</p:attrName>
                                        </p:attrNameLst>
                                      </p:cBhvr>
                                      <p:tavLst>
                                        <p:tav tm="0">
                                          <p:val>
                                            <p:strVal val="ppt_x"/>
                                          </p:val>
                                        </p:tav>
                                        <p:tav tm="100000">
                                          <p:val>
                                            <p:strVal val="1+ppt_w/2"/>
                                          </p:val>
                                        </p:tav>
                                      </p:tavLst>
                                    </p:anim>
                                    <p:anim calcmode="lin" valueType="num">
                                      <p:cBhvr additive="base">
                                        <p:cTn id="137" dur="3000"/>
                                        <p:tgtEl>
                                          <p:spTgt spid="3"/>
                                        </p:tgtEl>
                                        <p:attrNameLst>
                                          <p:attrName>ppt_y</p:attrName>
                                        </p:attrNameLst>
                                      </p:cBhvr>
                                      <p:tavLst>
                                        <p:tav tm="0">
                                          <p:val>
                                            <p:strVal val="ppt_y"/>
                                          </p:val>
                                        </p:tav>
                                        <p:tav tm="100000">
                                          <p:val>
                                            <p:strVal val="ppt_y"/>
                                          </p:val>
                                        </p:tav>
                                      </p:tavLst>
                                    </p:anim>
                                    <p:set>
                                      <p:cBhvr>
                                        <p:cTn id="138" dur="1" fill="hold">
                                          <p:stCondLst>
                                            <p:cond delay="2999"/>
                                          </p:stCondLst>
                                        </p:cTn>
                                        <p:tgtEl>
                                          <p:spTgt spid="3"/>
                                        </p:tgtEl>
                                        <p:attrNameLst>
                                          <p:attrName>style.visibility</p:attrName>
                                        </p:attrNameLst>
                                      </p:cBhvr>
                                      <p:to>
                                        <p:strVal val="hidden"/>
                                      </p:to>
                                    </p:set>
                                  </p:childTnLst>
                                </p:cTn>
                              </p:par>
                              <p:par>
                                <p:cTn id="139" presetID="2" presetClass="exit" presetSubtype="2" fill="hold" grpId="2" nodeType="withEffect">
                                  <p:stCondLst>
                                    <p:cond delay="0"/>
                                  </p:stCondLst>
                                  <p:childTnLst>
                                    <p:anim calcmode="lin" valueType="num">
                                      <p:cBhvr additive="base">
                                        <p:cTn id="140" dur="3000"/>
                                        <p:tgtEl>
                                          <p:spTgt spid="5"/>
                                        </p:tgtEl>
                                        <p:attrNameLst>
                                          <p:attrName>ppt_x</p:attrName>
                                        </p:attrNameLst>
                                      </p:cBhvr>
                                      <p:tavLst>
                                        <p:tav tm="0">
                                          <p:val>
                                            <p:strVal val="ppt_x"/>
                                          </p:val>
                                        </p:tav>
                                        <p:tav tm="100000">
                                          <p:val>
                                            <p:strVal val="1+ppt_w/2"/>
                                          </p:val>
                                        </p:tav>
                                      </p:tavLst>
                                    </p:anim>
                                    <p:anim calcmode="lin" valueType="num">
                                      <p:cBhvr additive="base">
                                        <p:cTn id="141" dur="3000"/>
                                        <p:tgtEl>
                                          <p:spTgt spid="5"/>
                                        </p:tgtEl>
                                        <p:attrNameLst>
                                          <p:attrName>ppt_y</p:attrName>
                                        </p:attrNameLst>
                                      </p:cBhvr>
                                      <p:tavLst>
                                        <p:tav tm="0">
                                          <p:val>
                                            <p:strVal val="ppt_y"/>
                                          </p:val>
                                        </p:tav>
                                        <p:tav tm="100000">
                                          <p:val>
                                            <p:strVal val="ppt_y"/>
                                          </p:val>
                                        </p:tav>
                                      </p:tavLst>
                                    </p:anim>
                                    <p:set>
                                      <p:cBhvr>
                                        <p:cTn id="142" dur="1" fill="hold">
                                          <p:stCondLst>
                                            <p:cond delay="2999"/>
                                          </p:stCondLst>
                                        </p:cTn>
                                        <p:tgtEl>
                                          <p:spTgt spid="5"/>
                                        </p:tgtEl>
                                        <p:attrNameLst>
                                          <p:attrName>style.visibility</p:attrName>
                                        </p:attrNameLst>
                                      </p:cBhvr>
                                      <p:to>
                                        <p:strVal val="hidden"/>
                                      </p:to>
                                    </p:set>
                                  </p:childTnLst>
                                </p:cTn>
                              </p:par>
                              <p:par>
                                <p:cTn id="143" presetID="2" presetClass="exit" presetSubtype="2" fill="hold" grpId="2" nodeType="withEffect">
                                  <p:stCondLst>
                                    <p:cond delay="0"/>
                                  </p:stCondLst>
                                  <p:childTnLst>
                                    <p:anim calcmode="lin" valueType="num">
                                      <p:cBhvr additive="base">
                                        <p:cTn id="144" dur="3000"/>
                                        <p:tgtEl>
                                          <p:spTgt spid="7"/>
                                        </p:tgtEl>
                                        <p:attrNameLst>
                                          <p:attrName>ppt_x</p:attrName>
                                        </p:attrNameLst>
                                      </p:cBhvr>
                                      <p:tavLst>
                                        <p:tav tm="0">
                                          <p:val>
                                            <p:strVal val="ppt_x"/>
                                          </p:val>
                                        </p:tav>
                                        <p:tav tm="100000">
                                          <p:val>
                                            <p:strVal val="1+ppt_w/2"/>
                                          </p:val>
                                        </p:tav>
                                      </p:tavLst>
                                    </p:anim>
                                    <p:anim calcmode="lin" valueType="num">
                                      <p:cBhvr additive="base">
                                        <p:cTn id="145" dur="3000"/>
                                        <p:tgtEl>
                                          <p:spTgt spid="7"/>
                                        </p:tgtEl>
                                        <p:attrNameLst>
                                          <p:attrName>ppt_y</p:attrName>
                                        </p:attrNameLst>
                                      </p:cBhvr>
                                      <p:tavLst>
                                        <p:tav tm="0">
                                          <p:val>
                                            <p:strVal val="ppt_y"/>
                                          </p:val>
                                        </p:tav>
                                        <p:tav tm="100000">
                                          <p:val>
                                            <p:strVal val="ppt_y"/>
                                          </p:val>
                                        </p:tav>
                                      </p:tavLst>
                                    </p:anim>
                                    <p:set>
                                      <p:cBhvr>
                                        <p:cTn id="146" dur="1" fill="hold">
                                          <p:stCondLst>
                                            <p:cond delay="2999"/>
                                          </p:stCondLst>
                                        </p:cTn>
                                        <p:tgtEl>
                                          <p:spTgt spid="7"/>
                                        </p:tgtEl>
                                        <p:attrNameLst>
                                          <p:attrName>style.visibility</p:attrName>
                                        </p:attrNameLst>
                                      </p:cBhvr>
                                      <p:to>
                                        <p:strVal val="hidden"/>
                                      </p:to>
                                    </p:set>
                                  </p:childTnLst>
                                </p:cTn>
                              </p:par>
                              <p:par>
                                <p:cTn id="147" presetID="2" presetClass="exit" presetSubtype="2" fill="hold" grpId="2" nodeType="withEffect">
                                  <p:stCondLst>
                                    <p:cond delay="0"/>
                                  </p:stCondLst>
                                  <p:childTnLst>
                                    <p:anim calcmode="lin" valueType="num">
                                      <p:cBhvr additive="base">
                                        <p:cTn id="148" dur="3000"/>
                                        <p:tgtEl>
                                          <p:spTgt spid="9"/>
                                        </p:tgtEl>
                                        <p:attrNameLst>
                                          <p:attrName>ppt_x</p:attrName>
                                        </p:attrNameLst>
                                      </p:cBhvr>
                                      <p:tavLst>
                                        <p:tav tm="0">
                                          <p:val>
                                            <p:strVal val="ppt_x"/>
                                          </p:val>
                                        </p:tav>
                                        <p:tav tm="100000">
                                          <p:val>
                                            <p:strVal val="1+ppt_w/2"/>
                                          </p:val>
                                        </p:tav>
                                      </p:tavLst>
                                    </p:anim>
                                    <p:anim calcmode="lin" valueType="num">
                                      <p:cBhvr additive="base">
                                        <p:cTn id="149" dur="3000"/>
                                        <p:tgtEl>
                                          <p:spTgt spid="9"/>
                                        </p:tgtEl>
                                        <p:attrNameLst>
                                          <p:attrName>ppt_y</p:attrName>
                                        </p:attrNameLst>
                                      </p:cBhvr>
                                      <p:tavLst>
                                        <p:tav tm="0">
                                          <p:val>
                                            <p:strVal val="ppt_y"/>
                                          </p:val>
                                        </p:tav>
                                        <p:tav tm="100000">
                                          <p:val>
                                            <p:strVal val="ppt_y"/>
                                          </p:val>
                                        </p:tav>
                                      </p:tavLst>
                                    </p:anim>
                                    <p:set>
                                      <p:cBhvr>
                                        <p:cTn id="150" dur="1" fill="hold">
                                          <p:stCondLst>
                                            <p:cond delay="2999"/>
                                          </p:stCondLst>
                                        </p:cTn>
                                        <p:tgtEl>
                                          <p:spTgt spid="9"/>
                                        </p:tgtEl>
                                        <p:attrNameLst>
                                          <p:attrName>style.visibility</p:attrName>
                                        </p:attrNameLst>
                                      </p:cBhvr>
                                      <p:to>
                                        <p:strVal val="hidden"/>
                                      </p:to>
                                    </p:set>
                                  </p:childTnLst>
                                </p:cTn>
                              </p:par>
                              <p:par>
                                <p:cTn id="151" presetID="2" presetClass="exit" presetSubtype="2"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1+ppt_w/2"/>
                                          </p:val>
                                        </p:tav>
                                      </p:tavLst>
                                    </p:anim>
                                    <p:anim calcmode="lin" valueType="num">
                                      <p:cBhvr additive="base">
                                        <p:cTn id="153" dur="3000"/>
                                        <p:tgtEl>
                                          <p:spTgt spid="11"/>
                                        </p:tgtEl>
                                        <p:attrNameLst>
                                          <p:attrName>ppt_y</p:attrName>
                                        </p:attrNameLst>
                                      </p:cBhvr>
                                      <p:tavLst>
                                        <p:tav tm="0">
                                          <p:val>
                                            <p:strVal val="ppt_y"/>
                                          </p:val>
                                        </p:tav>
                                        <p:tav tm="100000">
                                          <p:val>
                                            <p:strVal val="ppt_y"/>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1+ppt_w/2"/>
                                          </p:val>
                                        </p:tav>
                                      </p:tavLst>
                                    </p:anim>
                                    <p:anim calcmode="lin" valueType="num">
                                      <p:cBhvr additive="base">
                                        <p:cTn id="157" dur="3000"/>
                                        <p:tgtEl>
                                          <p:spTgt spid="13"/>
                                        </p:tgtEl>
                                        <p:attrNameLst>
                                          <p:attrName>ppt_y</p:attrName>
                                        </p:attrNameLst>
                                      </p:cBhvr>
                                      <p:tavLst>
                                        <p:tav tm="0">
                                          <p:val>
                                            <p:strVal val="ppt_y"/>
                                          </p:val>
                                        </p:tav>
                                        <p:tav tm="100000">
                                          <p:val>
                                            <p:strVal val="ppt_y"/>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2" fill="hold" grpId="2"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1+ppt_w/2"/>
                                          </p:val>
                                        </p:tav>
                                      </p:tavLst>
                                    </p:anim>
                                    <p:anim calcmode="lin" valueType="num">
                                      <p:cBhvr additive="base">
                                        <p:cTn id="161" dur="3000"/>
                                        <p:tgtEl>
                                          <p:spTgt spid="15"/>
                                        </p:tgtEl>
                                        <p:attrNameLst>
                                          <p:attrName>ppt_y</p:attrName>
                                        </p:attrNameLst>
                                      </p:cBhvr>
                                      <p:tavLst>
                                        <p:tav tm="0">
                                          <p:val>
                                            <p:strVal val="ppt_y"/>
                                          </p:val>
                                        </p:tav>
                                        <p:tav tm="100000">
                                          <p:val>
                                            <p:strVal val="ppt_y"/>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2" fill="hold" grpId="2" nodeType="withEffect">
                                  <p:stCondLst>
                                    <p:cond delay="0"/>
                                  </p:stCondLst>
                                  <p:childTnLst>
                                    <p:anim calcmode="lin" valueType="num">
                                      <p:cBhvr additive="base">
                                        <p:cTn id="164" dur="3000"/>
                                        <p:tgtEl>
                                          <p:spTgt spid="17"/>
                                        </p:tgtEl>
                                        <p:attrNameLst>
                                          <p:attrName>ppt_x</p:attrName>
                                        </p:attrNameLst>
                                      </p:cBhvr>
                                      <p:tavLst>
                                        <p:tav tm="0">
                                          <p:val>
                                            <p:strVal val="ppt_x"/>
                                          </p:val>
                                        </p:tav>
                                        <p:tav tm="100000">
                                          <p:val>
                                            <p:strVal val="1+ppt_w/2"/>
                                          </p:val>
                                        </p:tav>
                                      </p:tavLst>
                                    </p:anim>
                                    <p:anim calcmode="lin" valueType="num">
                                      <p:cBhvr additive="base">
                                        <p:cTn id="165" dur="3000"/>
                                        <p:tgtEl>
                                          <p:spTgt spid="17"/>
                                        </p:tgtEl>
                                        <p:attrNameLst>
                                          <p:attrName>ppt_y</p:attrName>
                                        </p:attrNameLst>
                                      </p:cBhvr>
                                      <p:tavLst>
                                        <p:tav tm="0">
                                          <p:val>
                                            <p:strVal val="ppt_y"/>
                                          </p:val>
                                        </p:tav>
                                        <p:tav tm="100000">
                                          <p:val>
                                            <p:strVal val="ppt_y"/>
                                          </p:val>
                                        </p:tav>
                                      </p:tavLst>
                                    </p:anim>
                                    <p:set>
                                      <p:cBhvr>
                                        <p:cTn id="166" dur="1" fill="hold">
                                          <p:stCondLst>
                                            <p:cond delay="2999"/>
                                          </p:stCondLst>
                                        </p:cTn>
                                        <p:tgtEl>
                                          <p:spTgt spid="17"/>
                                        </p:tgtEl>
                                        <p:attrNameLst>
                                          <p:attrName>style.visibility</p:attrName>
                                        </p:attrNameLst>
                                      </p:cBhvr>
                                      <p:to>
                                        <p:strVal val="hidden"/>
                                      </p:to>
                                    </p:set>
                                  </p:childTnLst>
                                </p:cTn>
                              </p:par>
                              <p:par>
                                <p:cTn id="167" presetID="2" presetClass="exit" presetSubtype="8" fill="hold" grpId="2" nodeType="withEffect">
                                  <p:stCondLst>
                                    <p:cond delay="0"/>
                                  </p:stCondLst>
                                  <p:childTnLst>
                                    <p:anim calcmode="lin" valueType="num">
                                      <p:cBhvr additive="base">
                                        <p:cTn id="168" dur="3000"/>
                                        <p:tgtEl>
                                          <p:spTgt spid="4"/>
                                        </p:tgtEl>
                                        <p:attrNameLst>
                                          <p:attrName>ppt_x</p:attrName>
                                        </p:attrNameLst>
                                      </p:cBhvr>
                                      <p:tavLst>
                                        <p:tav tm="0">
                                          <p:val>
                                            <p:strVal val="ppt_x"/>
                                          </p:val>
                                        </p:tav>
                                        <p:tav tm="100000">
                                          <p:val>
                                            <p:strVal val="0-ppt_w/2"/>
                                          </p:val>
                                        </p:tav>
                                      </p:tavLst>
                                    </p:anim>
                                    <p:anim calcmode="lin" valueType="num">
                                      <p:cBhvr additive="base">
                                        <p:cTn id="169" dur="3000"/>
                                        <p:tgtEl>
                                          <p:spTgt spid="4"/>
                                        </p:tgtEl>
                                        <p:attrNameLst>
                                          <p:attrName>ppt_y</p:attrName>
                                        </p:attrNameLst>
                                      </p:cBhvr>
                                      <p:tavLst>
                                        <p:tav tm="0">
                                          <p:val>
                                            <p:strVal val="ppt_y"/>
                                          </p:val>
                                        </p:tav>
                                        <p:tav tm="100000">
                                          <p:val>
                                            <p:strVal val="ppt_y"/>
                                          </p:val>
                                        </p:tav>
                                      </p:tavLst>
                                    </p:anim>
                                    <p:set>
                                      <p:cBhvr>
                                        <p:cTn id="170" dur="1" fill="hold">
                                          <p:stCondLst>
                                            <p:cond delay="2999"/>
                                          </p:stCondLst>
                                        </p:cTn>
                                        <p:tgtEl>
                                          <p:spTgt spid="4"/>
                                        </p:tgtEl>
                                        <p:attrNameLst>
                                          <p:attrName>style.visibility</p:attrName>
                                        </p:attrNameLst>
                                      </p:cBhvr>
                                      <p:to>
                                        <p:strVal val="hidden"/>
                                      </p:to>
                                    </p:set>
                                  </p:childTnLst>
                                </p:cTn>
                              </p:par>
                              <p:par>
                                <p:cTn id="171" presetID="2" presetClass="exit" presetSubtype="8" fill="hold" grpId="2" nodeType="withEffect">
                                  <p:stCondLst>
                                    <p:cond delay="0"/>
                                  </p:stCondLst>
                                  <p:childTnLst>
                                    <p:anim calcmode="lin" valueType="num">
                                      <p:cBhvr additive="base">
                                        <p:cTn id="172" dur="3000"/>
                                        <p:tgtEl>
                                          <p:spTgt spid="6"/>
                                        </p:tgtEl>
                                        <p:attrNameLst>
                                          <p:attrName>ppt_x</p:attrName>
                                        </p:attrNameLst>
                                      </p:cBhvr>
                                      <p:tavLst>
                                        <p:tav tm="0">
                                          <p:val>
                                            <p:strVal val="ppt_x"/>
                                          </p:val>
                                        </p:tav>
                                        <p:tav tm="100000">
                                          <p:val>
                                            <p:strVal val="0-ppt_w/2"/>
                                          </p:val>
                                        </p:tav>
                                      </p:tavLst>
                                    </p:anim>
                                    <p:anim calcmode="lin" valueType="num">
                                      <p:cBhvr additive="base">
                                        <p:cTn id="173" dur="3000"/>
                                        <p:tgtEl>
                                          <p:spTgt spid="6"/>
                                        </p:tgtEl>
                                        <p:attrNameLst>
                                          <p:attrName>ppt_y</p:attrName>
                                        </p:attrNameLst>
                                      </p:cBhvr>
                                      <p:tavLst>
                                        <p:tav tm="0">
                                          <p:val>
                                            <p:strVal val="ppt_y"/>
                                          </p:val>
                                        </p:tav>
                                        <p:tav tm="100000">
                                          <p:val>
                                            <p:strVal val="ppt_y"/>
                                          </p:val>
                                        </p:tav>
                                      </p:tavLst>
                                    </p:anim>
                                    <p:set>
                                      <p:cBhvr>
                                        <p:cTn id="174" dur="1" fill="hold">
                                          <p:stCondLst>
                                            <p:cond delay="2999"/>
                                          </p:stCondLst>
                                        </p:cTn>
                                        <p:tgtEl>
                                          <p:spTgt spid="6"/>
                                        </p:tgtEl>
                                        <p:attrNameLst>
                                          <p:attrName>style.visibility</p:attrName>
                                        </p:attrNameLst>
                                      </p:cBhvr>
                                      <p:to>
                                        <p:strVal val="hidden"/>
                                      </p:to>
                                    </p:set>
                                  </p:childTnLst>
                                </p:cTn>
                              </p:par>
                              <p:par>
                                <p:cTn id="175" presetID="2" presetClass="exit" presetSubtype="8" fill="hold" grpId="2" nodeType="withEffect">
                                  <p:stCondLst>
                                    <p:cond delay="0"/>
                                  </p:stCondLst>
                                  <p:childTnLst>
                                    <p:anim calcmode="lin" valueType="num">
                                      <p:cBhvr additive="base">
                                        <p:cTn id="176" dur="3000"/>
                                        <p:tgtEl>
                                          <p:spTgt spid="8"/>
                                        </p:tgtEl>
                                        <p:attrNameLst>
                                          <p:attrName>ppt_x</p:attrName>
                                        </p:attrNameLst>
                                      </p:cBhvr>
                                      <p:tavLst>
                                        <p:tav tm="0">
                                          <p:val>
                                            <p:strVal val="ppt_x"/>
                                          </p:val>
                                        </p:tav>
                                        <p:tav tm="100000">
                                          <p:val>
                                            <p:strVal val="0-ppt_w/2"/>
                                          </p:val>
                                        </p:tav>
                                      </p:tavLst>
                                    </p:anim>
                                    <p:anim calcmode="lin" valueType="num">
                                      <p:cBhvr additive="base">
                                        <p:cTn id="177" dur="3000"/>
                                        <p:tgtEl>
                                          <p:spTgt spid="8"/>
                                        </p:tgtEl>
                                        <p:attrNameLst>
                                          <p:attrName>ppt_y</p:attrName>
                                        </p:attrNameLst>
                                      </p:cBhvr>
                                      <p:tavLst>
                                        <p:tav tm="0">
                                          <p:val>
                                            <p:strVal val="ppt_y"/>
                                          </p:val>
                                        </p:tav>
                                        <p:tav tm="100000">
                                          <p:val>
                                            <p:strVal val="ppt_y"/>
                                          </p:val>
                                        </p:tav>
                                      </p:tavLst>
                                    </p:anim>
                                    <p:set>
                                      <p:cBhvr>
                                        <p:cTn id="178" dur="1" fill="hold">
                                          <p:stCondLst>
                                            <p:cond delay="2999"/>
                                          </p:stCondLst>
                                        </p:cTn>
                                        <p:tgtEl>
                                          <p:spTgt spid="8"/>
                                        </p:tgtEl>
                                        <p:attrNameLst>
                                          <p:attrName>style.visibility</p:attrName>
                                        </p:attrNameLst>
                                      </p:cBhvr>
                                      <p:to>
                                        <p:strVal val="hidden"/>
                                      </p:to>
                                    </p:set>
                                  </p:childTnLst>
                                </p:cTn>
                              </p:par>
                              <p:par>
                                <p:cTn id="179" presetID="2" presetClass="exit" presetSubtype="8" fill="hold" grpId="2" nodeType="withEffect">
                                  <p:stCondLst>
                                    <p:cond delay="0"/>
                                  </p:stCondLst>
                                  <p:childTnLst>
                                    <p:anim calcmode="lin" valueType="num">
                                      <p:cBhvr additive="base">
                                        <p:cTn id="180" dur="3000"/>
                                        <p:tgtEl>
                                          <p:spTgt spid="10"/>
                                        </p:tgtEl>
                                        <p:attrNameLst>
                                          <p:attrName>ppt_x</p:attrName>
                                        </p:attrNameLst>
                                      </p:cBhvr>
                                      <p:tavLst>
                                        <p:tav tm="0">
                                          <p:val>
                                            <p:strVal val="ppt_x"/>
                                          </p:val>
                                        </p:tav>
                                        <p:tav tm="100000">
                                          <p:val>
                                            <p:strVal val="0-ppt_w/2"/>
                                          </p:val>
                                        </p:tav>
                                      </p:tavLst>
                                    </p:anim>
                                    <p:anim calcmode="lin" valueType="num">
                                      <p:cBhvr additive="base">
                                        <p:cTn id="181" dur="3000"/>
                                        <p:tgtEl>
                                          <p:spTgt spid="10"/>
                                        </p:tgtEl>
                                        <p:attrNameLst>
                                          <p:attrName>ppt_y</p:attrName>
                                        </p:attrNameLst>
                                      </p:cBhvr>
                                      <p:tavLst>
                                        <p:tav tm="0">
                                          <p:val>
                                            <p:strVal val="ppt_y"/>
                                          </p:val>
                                        </p:tav>
                                        <p:tav tm="100000">
                                          <p:val>
                                            <p:strVal val="ppt_y"/>
                                          </p:val>
                                        </p:tav>
                                      </p:tavLst>
                                    </p:anim>
                                    <p:set>
                                      <p:cBhvr>
                                        <p:cTn id="182" dur="1" fill="hold">
                                          <p:stCondLst>
                                            <p:cond delay="2999"/>
                                          </p:stCondLst>
                                        </p:cTn>
                                        <p:tgtEl>
                                          <p:spTgt spid="10"/>
                                        </p:tgtEl>
                                        <p:attrNameLst>
                                          <p:attrName>style.visibility</p:attrName>
                                        </p:attrNameLst>
                                      </p:cBhvr>
                                      <p:to>
                                        <p:strVal val="hidden"/>
                                      </p:to>
                                    </p:set>
                                  </p:childTnLst>
                                </p:cTn>
                              </p:par>
                              <p:par>
                                <p:cTn id="183" presetID="2" presetClass="exit" presetSubtype="8" fill="hold" grpId="2" nodeType="withEffect">
                                  <p:stCondLst>
                                    <p:cond delay="0"/>
                                  </p:stCondLst>
                                  <p:childTnLst>
                                    <p:anim calcmode="lin" valueType="num">
                                      <p:cBhvr additive="base">
                                        <p:cTn id="184" dur="3000"/>
                                        <p:tgtEl>
                                          <p:spTgt spid="12"/>
                                        </p:tgtEl>
                                        <p:attrNameLst>
                                          <p:attrName>ppt_x</p:attrName>
                                        </p:attrNameLst>
                                      </p:cBhvr>
                                      <p:tavLst>
                                        <p:tav tm="0">
                                          <p:val>
                                            <p:strVal val="ppt_x"/>
                                          </p:val>
                                        </p:tav>
                                        <p:tav tm="100000">
                                          <p:val>
                                            <p:strVal val="0-ppt_w/2"/>
                                          </p:val>
                                        </p:tav>
                                      </p:tavLst>
                                    </p:anim>
                                    <p:anim calcmode="lin" valueType="num">
                                      <p:cBhvr additive="base">
                                        <p:cTn id="185" dur="3000"/>
                                        <p:tgtEl>
                                          <p:spTgt spid="12"/>
                                        </p:tgtEl>
                                        <p:attrNameLst>
                                          <p:attrName>ppt_y</p:attrName>
                                        </p:attrNameLst>
                                      </p:cBhvr>
                                      <p:tavLst>
                                        <p:tav tm="0">
                                          <p:val>
                                            <p:strVal val="ppt_y"/>
                                          </p:val>
                                        </p:tav>
                                        <p:tav tm="100000">
                                          <p:val>
                                            <p:strVal val="ppt_y"/>
                                          </p:val>
                                        </p:tav>
                                      </p:tavLst>
                                    </p:anim>
                                    <p:set>
                                      <p:cBhvr>
                                        <p:cTn id="186" dur="1" fill="hold">
                                          <p:stCondLst>
                                            <p:cond delay="2999"/>
                                          </p:stCondLst>
                                        </p:cTn>
                                        <p:tgtEl>
                                          <p:spTgt spid="12"/>
                                        </p:tgtEl>
                                        <p:attrNameLst>
                                          <p:attrName>style.visibility</p:attrName>
                                        </p:attrNameLst>
                                      </p:cBhvr>
                                      <p:to>
                                        <p:strVal val="hidden"/>
                                      </p:to>
                                    </p:set>
                                  </p:childTnLst>
                                </p:cTn>
                              </p:par>
                              <p:par>
                                <p:cTn id="187" presetID="2" presetClass="exit" presetSubtype="8" fill="hold" grpId="2" nodeType="withEffect">
                                  <p:stCondLst>
                                    <p:cond delay="0"/>
                                  </p:stCondLst>
                                  <p:childTnLst>
                                    <p:anim calcmode="lin" valueType="num">
                                      <p:cBhvr additive="base">
                                        <p:cTn id="188" dur="3000"/>
                                        <p:tgtEl>
                                          <p:spTgt spid="14"/>
                                        </p:tgtEl>
                                        <p:attrNameLst>
                                          <p:attrName>ppt_x</p:attrName>
                                        </p:attrNameLst>
                                      </p:cBhvr>
                                      <p:tavLst>
                                        <p:tav tm="0">
                                          <p:val>
                                            <p:strVal val="ppt_x"/>
                                          </p:val>
                                        </p:tav>
                                        <p:tav tm="100000">
                                          <p:val>
                                            <p:strVal val="0-ppt_w/2"/>
                                          </p:val>
                                        </p:tav>
                                      </p:tavLst>
                                    </p:anim>
                                    <p:anim calcmode="lin" valueType="num">
                                      <p:cBhvr additive="base">
                                        <p:cTn id="189" dur="3000"/>
                                        <p:tgtEl>
                                          <p:spTgt spid="14"/>
                                        </p:tgtEl>
                                        <p:attrNameLst>
                                          <p:attrName>ppt_y</p:attrName>
                                        </p:attrNameLst>
                                      </p:cBhvr>
                                      <p:tavLst>
                                        <p:tav tm="0">
                                          <p:val>
                                            <p:strVal val="ppt_y"/>
                                          </p:val>
                                        </p:tav>
                                        <p:tav tm="100000">
                                          <p:val>
                                            <p:strVal val="ppt_y"/>
                                          </p:val>
                                        </p:tav>
                                      </p:tavLst>
                                    </p:anim>
                                    <p:set>
                                      <p:cBhvr>
                                        <p:cTn id="190" dur="1" fill="hold">
                                          <p:stCondLst>
                                            <p:cond delay="2999"/>
                                          </p:stCondLst>
                                        </p:cTn>
                                        <p:tgtEl>
                                          <p:spTgt spid="14"/>
                                        </p:tgtEl>
                                        <p:attrNameLst>
                                          <p:attrName>style.visibility</p:attrName>
                                        </p:attrNameLst>
                                      </p:cBhvr>
                                      <p:to>
                                        <p:strVal val="hidden"/>
                                      </p:to>
                                    </p:set>
                                  </p:childTnLst>
                                </p:cTn>
                              </p:par>
                              <p:par>
                                <p:cTn id="191" presetID="2" presetClass="exit" presetSubtype="8" fill="hold" grpId="2" nodeType="withEffect">
                                  <p:stCondLst>
                                    <p:cond delay="0"/>
                                  </p:stCondLst>
                                  <p:childTnLst>
                                    <p:anim calcmode="lin" valueType="num">
                                      <p:cBhvr additive="base">
                                        <p:cTn id="192" dur="3000"/>
                                        <p:tgtEl>
                                          <p:spTgt spid="16"/>
                                        </p:tgtEl>
                                        <p:attrNameLst>
                                          <p:attrName>ppt_x</p:attrName>
                                        </p:attrNameLst>
                                      </p:cBhvr>
                                      <p:tavLst>
                                        <p:tav tm="0">
                                          <p:val>
                                            <p:strVal val="ppt_x"/>
                                          </p:val>
                                        </p:tav>
                                        <p:tav tm="100000">
                                          <p:val>
                                            <p:strVal val="0-ppt_w/2"/>
                                          </p:val>
                                        </p:tav>
                                      </p:tavLst>
                                    </p:anim>
                                    <p:anim calcmode="lin" valueType="num">
                                      <p:cBhvr additive="base">
                                        <p:cTn id="193" dur="3000"/>
                                        <p:tgtEl>
                                          <p:spTgt spid="16"/>
                                        </p:tgtEl>
                                        <p:attrNameLst>
                                          <p:attrName>ppt_y</p:attrName>
                                        </p:attrNameLst>
                                      </p:cBhvr>
                                      <p:tavLst>
                                        <p:tav tm="0">
                                          <p:val>
                                            <p:strVal val="ppt_y"/>
                                          </p:val>
                                        </p:tav>
                                        <p:tav tm="100000">
                                          <p:val>
                                            <p:strVal val="ppt_y"/>
                                          </p:val>
                                        </p:tav>
                                      </p:tavLst>
                                    </p:anim>
                                    <p:set>
                                      <p:cBhvr>
                                        <p:cTn id="194" dur="1" fill="hold">
                                          <p:stCondLst>
                                            <p:cond delay="2999"/>
                                          </p:stCondLst>
                                        </p:cTn>
                                        <p:tgtEl>
                                          <p:spTgt spid="16"/>
                                        </p:tgtEl>
                                        <p:attrNameLst>
                                          <p:attrName>style.visibility</p:attrName>
                                        </p:attrNameLst>
                                      </p:cBhvr>
                                      <p:to>
                                        <p:strVal val="hidden"/>
                                      </p:to>
                                    </p:set>
                                  </p:childTnLst>
                                </p:cTn>
                              </p:par>
                              <p:par>
                                <p:cTn id="195" presetID="2" presetClass="exit" presetSubtype="8" fill="hold" grpId="2"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0-ppt_w/2"/>
                                          </p:val>
                                        </p:tav>
                                      </p:tavLst>
                                    </p:anim>
                                    <p:anim calcmode="lin" valueType="num">
                                      <p:cBhvr additive="base">
                                        <p:cTn id="197" dur="3000"/>
                                        <p:tgtEl>
                                          <p:spTgt spid="18"/>
                                        </p:tgtEl>
                                        <p:attrNameLst>
                                          <p:attrName>ppt_y</p:attrName>
                                        </p:attrNameLst>
                                      </p:cBhvr>
                                      <p:tavLst>
                                        <p:tav tm="0">
                                          <p:val>
                                            <p:strVal val="ppt_y"/>
                                          </p:val>
                                        </p:tav>
                                        <p:tav tm="100000">
                                          <p:val>
                                            <p:strVal val="ppt_y"/>
                                          </p:val>
                                        </p:tav>
                                      </p:tavLst>
                                    </p:anim>
                                    <p:set>
                                      <p:cBhvr>
                                        <p:cTn id="198" dur="1" fill="hold">
                                          <p:stCondLst>
                                            <p:cond delay="2999"/>
                                          </p:stCondLst>
                                        </p:cTn>
                                        <p:tgtEl>
                                          <p:spTgt spid="18"/>
                                        </p:tgtEl>
                                        <p:attrNameLst>
                                          <p:attrName>style.visibility</p:attrName>
                                        </p:attrNameLst>
                                      </p:cBhvr>
                                      <p:to>
                                        <p:strVal val="hidden"/>
                                      </p:to>
                                    </p:set>
                                  </p:childTnLst>
                                </p:cTn>
                              </p:par>
                              <p:par>
                                <p:cTn id="199" presetID="8" presetClass="emph" presetSubtype="0" fill="hold" grpId="3" nodeType="withEffect">
                                  <p:stCondLst>
                                    <p:cond delay="0"/>
                                  </p:stCondLst>
                                  <p:childTnLst>
                                    <p:animRot by="21600000">
                                      <p:cBhvr>
                                        <p:cTn id="200" dur="3000" fill="hold"/>
                                        <p:tgtEl>
                                          <p:spTgt spid="3"/>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5"/>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7"/>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11"/>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13"/>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17"/>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4"/>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6"/>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8"/>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0"/>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2"/>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16"/>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18"/>
                                        </p:tgtEl>
                                        <p:attrNameLst>
                                          <p:attrName>r</p:attrName>
                                        </p:attrNameLst>
                                      </p:cBhvr>
                                    </p:animRot>
                                  </p:childTnLst>
                                </p:cTn>
                              </p:par>
                              <p:par>
                                <p:cTn id="231" presetID="23" presetClass="entr" presetSubtype="288" fill="hold" nodeType="withEffect">
                                  <p:stCondLst>
                                    <p:cond delay="0"/>
                                  </p:stCondLst>
                                  <p:childTnLst>
                                    <p:set>
                                      <p:cBhvr>
                                        <p:cTn id="232" dur="1" fill="hold">
                                          <p:stCondLst>
                                            <p:cond delay="0"/>
                                          </p:stCondLst>
                                        </p:cTn>
                                        <p:tgtEl>
                                          <p:spTgt spid="2"/>
                                        </p:tgtEl>
                                        <p:attrNameLst>
                                          <p:attrName>style.visibility</p:attrName>
                                        </p:attrNameLst>
                                      </p:cBhvr>
                                      <p:to>
                                        <p:strVal val="visible"/>
                                      </p:to>
                                    </p:set>
                                    <p:anim calcmode="lin" valueType="num">
                                      <p:cBhvr>
                                        <p:cTn id="233" dur="3000" fill="hold"/>
                                        <p:tgtEl>
                                          <p:spTgt spid="2"/>
                                        </p:tgtEl>
                                        <p:attrNameLst>
                                          <p:attrName>ppt_w</p:attrName>
                                        </p:attrNameLst>
                                      </p:cBhvr>
                                      <p:tavLst>
                                        <p:tav tm="0">
                                          <p:val>
                                            <p:strVal val="4/3*#ppt_w"/>
                                          </p:val>
                                        </p:tav>
                                        <p:tav tm="100000">
                                          <p:val>
                                            <p:strVal val="#ppt_w"/>
                                          </p:val>
                                        </p:tav>
                                      </p:tavLst>
                                    </p:anim>
                                    <p:anim calcmode="lin" valueType="num">
                                      <p:cBhvr>
                                        <p:cTn id="234" dur="3000" fill="hold"/>
                                        <p:tgtEl>
                                          <p:spTgt spid="2"/>
                                        </p:tgtEl>
                                        <p:attrNameLst>
                                          <p:attrName>ppt_h</p:attrName>
                                        </p:attrNameLst>
                                      </p:cBhvr>
                                      <p:tavLst>
                                        <p:tav tm="0">
                                          <p:val>
                                            <p:strVal val="4/3*#ppt_h"/>
                                          </p:val>
                                        </p:tav>
                                        <p:tav tm="100000">
                                          <p:val>
                                            <p:strVal val="#ppt_h"/>
                                          </p:val>
                                        </p:tav>
                                      </p:tavLst>
                                    </p:anim>
                                  </p:childTnLst>
                                </p:cTn>
                              </p:par>
                              <p:par>
                                <p:cTn id="235" presetID="16" presetClass="entr" presetSubtype="37" fill="hold" nodeType="withEffect">
                                  <p:stCondLst>
                                    <p:cond delay="0"/>
                                  </p:stCondLst>
                                  <p:childTnLst>
                                    <p:set>
                                      <p:cBhvr>
                                        <p:cTn id="236" dur="1" fill="hold">
                                          <p:stCondLst>
                                            <p:cond delay="0"/>
                                          </p:stCondLst>
                                        </p:cTn>
                                        <p:tgtEl>
                                          <p:spTgt spid="2"/>
                                        </p:tgtEl>
                                        <p:attrNameLst>
                                          <p:attrName>style.visibility</p:attrName>
                                        </p:attrNameLst>
                                      </p:cBhvr>
                                      <p:to>
                                        <p:strVal val="visible"/>
                                      </p:to>
                                    </p:set>
                                    <p:animEffect transition="in" filter="barn(outVertical)">
                                      <p:cBhvr>
                                        <p:cTn id="2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58fedb54ca2efb3c6cb449aec4f6b2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357222" y="-214332"/>
            <a:ext cx="1428760" cy="1071570"/>
          </a:xfrm>
          <a:prstGeom prst="rect">
            <a:avLst/>
          </a:prstGeom>
          <a:effectLst>
            <a:reflection blurRad="6350" stA="50000" endA="300" endPos="90000" dir="5400000" sy="-100000" algn="bl" rotWithShape="0"/>
          </a:effectLst>
        </p:spPr>
      </p:pic>
      <p:pic>
        <p:nvPicPr>
          <p:cNvPr id="5" name="4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8143900" y="-267911"/>
            <a:ext cx="1357322" cy="1017992"/>
          </a:xfrm>
          <a:prstGeom prst="rect">
            <a:avLst/>
          </a:prstGeom>
          <a:effectLst>
            <a:reflection blurRad="6350" stA="50000" endA="300" endPos="90000" dir="5400000" sy="-100000" algn="bl" rotWithShape="0"/>
          </a:effectLst>
        </p:spPr>
      </p:pic>
      <p:pic>
        <p:nvPicPr>
          <p:cNvPr id="6" name="5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2928926" y="3482585"/>
            <a:ext cx="1571636" cy="1178727"/>
          </a:xfrm>
          <a:prstGeom prst="rect">
            <a:avLst/>
          </a:prstGeom>
          <a:effectLst>
            <a:reflection blurRad="6350" stA="50000" endA="300" endPos="90000" dir="5400000" sy="-100000" algn="bl" rotWithShape="0"/>
          </a:effectLst>
        </p:spPr>
      </p:pic>
      <p:pic>
        <p:nvPicPr>
          <p:cNvPr id="7" name="6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4929190" y="3500444"/>
            <a:ext cx="1571636" cy="1178727"/>
          </a:xfrm>
          <a:prstGeom prst="rect">
            <a:avLst/>
          </a:prstGeom>
          <a:effectLst>
            <a:reflection blurRad="6350" stA="50000" endA="300" endPos="90000" dir="5400000" sy="-100000" algn="bl" rotWithShape="0"/>
          </a:effectLst>
        </p:spPr>
      </p:pic>
      <p:pic>
        <p:nvPicPr>
          <p:cNvPr id="8" name="7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7786678" y="267874"/>
            <a:ext cx="1357322" cy="1017992"/>
          </a:xfrm>
          <a:prstGeom prst="rect">
            <a:avLst/>
          </a:prstGeom>
          <a:effectLst>
            <a:reflection blurRad="6350" stA="50000" endA="300" endPos="90000" dir="5400000" sy="-100000" algn="bl" rotWithShape="0"/>
          </a:effectLst>
        </p:spPr>
      </p:pic>
      <p:pic>
        <p:nvPicPr>
          <p:cNvPr id="9" name="8 Imagen" descr="20110219001327958.png"/>
          <p:cNvPicPr>
            <a:picLocks noChangeAspect="1"/>
          </p:cNvPicPr>
          <p:nvPr/>
        </p:nvPicPr>
        <p:blipFill>
          <a:blip r:embed="rId3">
            <a:clrChange>
              <a:clrFrom>
                <a:srgbClr val="660746">
                  <a:alpha val="99608"/>
                </a:srgbClr>
              </a:clrFrom>
              <a:clrTo>
                <a:srgbClr val="660746">
                  <a:alpha val="0"/>
                </a:srgbClr>
              </a:clrTo>
            </a:clrChange>
            <a:duotone>
              <a:prstClr val="black"/>
              <a:schemeClr val="accent3">
                <a:tint val="45000"/>
                <a:satMod val="400000"/>
              </a:schemeClr>
            </a:duotone>
          </a:blip>
          <a:stretch>
            <a:fillRect/>
          </a:stretch>
        </p:blipFill>
        <p:spPr>
          <a:xfrm>
            <a:off x="0" y="375031"/>
            <a:ext cx="1357322" cy="1017992"/>
          </a:xfrm>
          <a:prstGeom prst="rect">
            <a:avLst/>
          </a:prstGeom>
          <a:effectLst>
            <a:reflection blurRad="6350" stA="50000" endA="300" endPos="90000" dir="5400000" sy="-100000" algn="bl" rotWithShape="0"/>
          </a:effectLst>
        </p:spPr>
      </p:pic>
      <p:pic>
        <p:nvPicPr>
          <p:cNvPr id="10" name="9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7143768" y="803660"/>
            <a:ext cx="1571636" cy="1178727"/>
          </a:xfrm>
          <a:prstGeom prst="rect">
            <a:avLst/>
          </a:prstGeom>
          <a:effectLst>
            <a:reflection blurRad="6350" stA="50000" endA="300" endPos="90000" dir="5400000" sy="-100000" algn="bl" rotWithShape="0"/>
          </a:effectLst>
        </p:spPr>
      </p:pic>
      <p:pic>
        <p:nvPicPr>
          <p:cNvPr id="11" name="10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6786578" y="1500180"/>
            <a:ext cx="1500198" cy="1125149"/>
          </a:xfrm>
          <a:prstGeom prst="rect">
            <a:avLst/>
          </a:prstGeom>
          <a:effectLst>
            <a:reflection blurRad="6350" stA="50000" endA="300" endPos="90000" dir="5400000" sy="-100000" algn="bl" rotWithShape="0"/>
          </a:effectLst>
        </p:spPr>
      </p:pic>
      <p:pic>
        <p:nvPicPr>
          <p:cNvPr id="12" name="11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6215074" y="2071684"/>
            <a:ext cx="1571636" cy="1178727"/>
          </a:xfrm>
          <a:prstGeom prst="rect">
            <a:avLst/>
          </a:prstGeom>
          <a:effectLst>
            <a:reflection blurRad="6350" stA="50000" endA="300" endPos="90000" dir="5400000" sy="-100000" algn="bl" rotWithShape="0"/>
          </a:effectLst>
        </p:spPr>
      </p:pic>
      <p:pic>
        <p:nvPicPr>
          <p:cNvPr id="13" name="12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5500694" y="2786064"/>
            <a:ext cx="1571636" cy="1178727"/>
          </a:xfrm>
          <a:prstGeom prst="rect">
            <a:avLst/>
          </a:prstGeom>
          <a:effectLst>
            <a:reflection blurRad="6350" stA="50000" endA="300" endPos="90000" dir="5400000" sy="-100000" algn="bl" rotWithShape="0"/>
          </a:effectLst>
        </p:spPr>
      </p:pic>
      <p:pic>
        <p:nvPicPr>
          <p:cNvPr id="14" name="13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500034" y="910817"/>
            <a:ext cx="1571636" cy="1178727"/>
          </a:xfrm>
          <a:prstGeom prst="rect">
            <a:avLst/>
          </a:prstGeom>
          <a:effectLst>
            <a:reflection blurRad="6350" stA="50000" endA="300" endPos="90000" dir="5400000" sy="-100000" algn="bl" rotWithShape="0"/>
          </a:effectLst>
        </p:spPr>
      </p:pic>
      <p:pic>
        <p:nvPicPr>
          <p:cNvPr id="15" name="14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1071538" y="1553758"/>
            <a:ext cx="1643074" cy="1232306"/>
          </a:xfrm>
          <a:prstGeom prst="rect">
            <a:avLst/>
          </a:prstGeom>
          <a:effectLst>
            <a:reflection blurRad="6350" stA="50000" endA="300" endPos="90000" dir="5400000" sy="-100000" algn="bl" rotWithShape="0"/>
          </a:effectLst>
        </p:spPr>
      </p:pic>
      <p:pic>
        <p:nvPicPr>
          <p:cNvPr id="16" name="15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1643042" y="2250279"/>
            <a:ext cx="1643074" cy="1232306"/>
          </a:xfrm>
          <a:prstGeom prst="rect">
            <a:avLst/>
          </a:prstGeom>
          <a:effectLst>
            <a:reflection blurRad="6350" stA="50000" endA="300" endPos="90000" dir="5400000" sy="-100000" algn="bl" rotWithShape="0"/>
          </a:effectLst>
        </p:spPr>
      </p:pic>
      <p:pic>
        <p:nvPicPr>
          <p:cNvPr id="17" name="16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2214546" y="2946800"/>
            <a:ext cx="1571636" cy="1178727"/>
          </a:xfrm>
          <a:prstGeom prst="rect">
            <a:avLst/>
          </a:prstGeom>
          <a:effectLst>
            <a:reflection blurRad="6350" stA="50000" endA="300" endPos="90000" dir="5400000" sy="-100000" algn="bl" rotWithShape="0"/>
          </a:effectLst>
        </p:spPr>
      </p:pic>
      <p:pic>
        <p:nvPicPr>
          <p:cNvPr id="18" name="17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3571868" y="4214824"/>
            <a:ext cx="1571636" cy="1178727"/>
          </a:xfrm>
          <a:prstGeom prst="rect">
            <a:avLst/>
          </a:prstGeom>
          <a:effectLst>
            <a:reflection blurRad="6350" stA="50000" endA="300" endPos="90000" dir="5400000" sy="-100000" algn="bl" rotWithShape="0"/>
          </a:effectLst>
        </p:spPr>
      </p:pic>
      <p:pic>
        <p:nvPicPr>
          <p:cNvPr id="19" name="18 Imagen" descr="20110219001327958.png"/>
          <p:cNvPicPr>
            <a:picLocks noChangeAspect="1"/>
          </p:cNvPicPr>
          <p:nvPr/>
        </p:nvPicPr>
        <p:blipFill>
          <a:blip r:embed="rId3">
            <a:duotone>
              <a:prstClr val="black"/>
              <a:schemeClr val="accent3">
                <a:tint val="45000"/>
                <a:satMod val="400000"/>
              </a:schemeClr>
            </a:duotone>
          </a:blip>
          <a:stretch>
            <a:fillRect/>
          </a:stretch>
        </p:blipFill>
        <p:spPr>
          <a:xfrm>
            <a:off x="4357686" y="4214824"/>
            <a:ext cx="1571636" cy="1178727"/>
          </a:xfrm>
          <a:prstGeom prst="rect">
            <a:avLst/>
          </a:prstGeom>
          <a:effectLst>
            <a:reflection blurRad="6350" stA="50000" endA="300" endPos="90000" dir="5400000" sy="-100000" algn="bl" rotWithShape="0"/>
          </a:effectLst>
        </p:spPr>
      </p:pic>
      <p:sp>
        <p:nvSpPr>
          <p:cNvPr id="20" name="19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0-#ppt_w/2"/>
                                          </p:val>
                                        </p:tav>
                                        <p:tav tm="100000">
                                          <p:val>
                                            <p:strVal val="#ppt_x"/>
                                          </p:val>
                                        </p:tav>
                                      </p:tavLst>
                                    </p:anim>
                                    <p:anim calcmode="lin" valueType="num">
                                      <p:cBhvr additive="base">
                                        <p:cTn id="22" dur="2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0-#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1+#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par>
                                <p:cTn id="103" presetID="23" presetClass="entr" presetSubtype="16"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p:val>
                                            <p:fltVal val="0"/>
                                          </p:val>
                                        </p:tav>
                                        <p:tav tm="100000">
                                          <p:val>
                                            <p:strVal val="#ppt_w"/>
                                          </p:val>
                                        </p:tav>
                                      </p:tavLst>
                                    </p:anim>
                                    <p:anim calcmode="lin" valueType="num">
                                      <p:cBhvr>
                                        <p:cTn id="106" dur="2000" fill="hold"/>
                                        <p:tgtEl>
                                          <p:spTgt spid="4"/>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p:cTn id="109" dur="2000" fill="hold"/>
                                        <p:tgtEl>
                                          <p:spTgt spid="6"/>
                                        </p:tgtEl>
                                        <p:attrNameLst>
                                          <p:attrName>ppt_w</p:attrName>
                                        </p:attrNameLst>
                                      </p:cBhvr>
                                      <p:tavLst>
                                        <p:tav tm="0">
                                          <p:val>
                                            <p:fltVal val="0"/>
                                          </p:val>
                                        </p:tav>
                                        <p:tav tm="100000">
                                          <p:val>
                                            <p:strVal val="#ppt_w"/>
                                          </p:val>
                                        </p:tav>
                                      </p:tavLst>
                                    </p:anim>
                                    <p:anim calcmode="lin" valueType="num">
                                      <p:cBhvr>
                                        <p:cTn id="110" dur="2000" fill="hold"/>
                                        <p:tgtEl>
                                          <p:spTgt spid="6"/>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9"/>
                                        </p:tgtEl>
                                        <p:attrNameLst>
                                          <p:attrName>style.visibility</p:attrName>
                                        </p:attrNameLst>
                                      </p:cBhvr>
                                      <p:to>
                                        <p:strVal val="visible"/>
                                      </p:to>
                                    </p:set>
                                    <p:anim calcmode="lin" valueType="num">
                                      <p:cBhvr>
                                        <p:cTn id="113" dur="2000" fill="hold"/>
                                        <p:tgtEl>
                                          <p:spTgt spid="9"/>
                                        </p:tgtEl>
                                        <p:attrNameLst>
                                          <p:attrName>ppt_w</p:attrName>
                                        </p:attrNameLst>
                                      </p:cBhvr>
                                      <p:tavLst>
                                        <p:tav tm="0">
                                          <p:val>
                                            <p:fltVal val="0"/>
                                          </p:val>
                                        </p:tav>
                                        <p:tav tm="100000">
                                          <p:val>
                                            <p:strVal val="#ppt_w"/>
                                          </p:val>
                                        </p:tav>
                                      </p:tavLst>
                                    </p:anim>
                                    <p:anim calcmode="lin" valueType="num">
                                      <p:cBhvr>
                                        <p:cTn id="114" dur="2000" fill="hold"/>
                                        <p:tgtEl>
                                          <p:spTgt spid="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14"/>
                                        </p:tgtEl>
                                        <p:attrNameLst>
                                          <p:attrName>style.visibility</p:attrName>
                                        </p:attrNameLst>
                                      </p:cBhvr>
                                      <p:to>
                                        <p:strVal val="visible"/>
                                      </p:to>
                                    </p:set>
                                    <p:anim calcmode="lin" valueType="num">
                                      <p:cBhvr>
                                        <p:cTn id="117" dur="2000" fill="hold"/>
                                        <p:tgtEl>
                                          <p:spTgt spid="14"/>
                                        </p:tgtEl>
                                        <p:attrNameLst>
                                          <p:attrName>ppt_w</p:attrName>
                                        </p:attrNameLst>
                                      </p:cBhvr>
                                      <p:tavLst>
                                        <p:tav tm="0">
                                          <p:val>
                                            <p:fltVal val="0"/>
                                          </p:val>
                                        </p:tav>
                                        <p:tav tm="100000">
                                          <p:val>
                                            <p:strVal val="#ppt_w"/>
                                          </p:val>
                                        </p:tav>
                                      </p:tavLst>
                                    </p:anim>
                                    <p:anim calcmode="lin" valueType="num">
                                      <p:cBhvr>
                                        <p:cTn id="118" dur="2000" fill="hold"/>
                                        <p:tgtEl>
                                          <p:spTgt spid="14"/>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15"/>
                                        </p:tgtEl>
                                        <p:attrNameLst>
                                          <p:attrName>style.visibility</p:attrName>
                                        </p:attrNameLst>
                                      </p:cBhvr>
                                      <p:to>
                                        <p:strVal val="visible"/>
                                      </p:to>
                                    </p:set>
                                    <p:anim calcmode="lin" valueType="num">
                                      <p:cBhvr>
                                        <p:cTn id="121" dur="2000" fill="hold"/>
                                        <p:tgtEl>
                                          <p:spTgt spid="15"/>
                                        </p:tgtEl>
                                        <p:attrNameLst>
                                          <p:attrName>ppt_w</p:attrName>
                                        </p:attrNameLst>
                                      </p:cBhvr>
                                      <p:tavLst>
                                        <p:tav tm="0">
                                          <p:val>
                                            <p:fltVal val="0"/>
                                          </p:val>
                                        </p:tav>
                                        <p:tav tm="100000">
                                          <p:val>
                                            <p:strVal val="#ppt_w"/>
                                          </p:val>
                                        </p:tav>
                                      </p:tavLst>
                                    </p:anim>
                                    <p:anim calcmode="lin" valueType="num">
                                      <p:cBhvr>
                                        <p:cTn id="122" dur="2000" fill="hold"/>
                                        <p:tgtEl>
                                          <p:spTgt spid="15"/>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16"/>
                                        </p:tgtEl>
                                        <p:attrNameLst>
                                          <p:attrName>style.visibility</p:attrName>
                                        </p:attrNameLst>
                                      </p:cBhvr>
                                      <p:to>
                                        <p:strVal val="visible"/>
                                      </p:to>
                                    </p:set>
                                    <p:anim calcmode="lin" valueType="num">
                                      <p:cBhvr>
                                        <p:cTn id="125" dur="2000" fill="hold"/>
                                        <p:tgtEl>
                                          <p:spTgt spid="16"/>
                                        </p:tgtEl>
                                        <p:attrNameLst>
                                          <p:attrName>ppt_w</p:attrName>
                                        </p:attrNameLst>
                                      </p:cBhvr>
                                      <p:tavLst>
                                        <p:tav tm="0">
                                          <p:val>
                                            <p:fltVal val="0"/>
                                          </p:val>
                                        </p:tav>
                                        <p:tav tm="100000">
                                          <p:val>
                                            <p:strVal val="#ppt_w"/>
                                          </p:val>
                                        </p:tav>
                                      </p:tavLst>
                                    </p:anim>
                                    <p:anim calcmode="lin" valueType="num">
                                      <p:cBhvr>
                                        <p:cTn id="126" dur="2000" fill="hold"/>
                                        <p:tgtEl>
                                          <p:spTgt spid="16"/>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2000" fill="hold"/>
                                        <p:tgtEl>
                                          <p:spTgt spid="17"/>
                                        </p:tgtEl>
                                        <p:attrNameLst>
                                          <p:attrName>ppt_w</p:attrName>
                                        </p:attrNameLst>
                                      </p:cBhvr>
                                      <p:tavLst>
                                        <p:tav tm="0">
                                          <p:val>
                                            <p:fltVal val="0"/>
                                          </p:val>
                                        </p:tav>
                                        <p:tav tm="100000">
                                          <p:val>
                                            <p:strVal val="#ppt_w"/>
                                          </p:val>
                                        </p:tav>
                                      </p:tavLst>
                                    </p:anim>
                                    <p:anim calcmode="lin" valueType="num">
                                      <p:cBhvr>
                                        <p:cTn id="130" dur="2000" fill="hold"/>
                                        <p:tgtEl>
                                          <p:spTgt spid="17"/>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p:cTn id="133" dur="2000" fill="hold"/>
                                        <p:tgtEl>
                                          <p:spTgt spid="18"/>
                                        </p:tgtEl>
                                        <p:attrNameLst>
                                          <p:attrName>ppt_w</p:attrName>
                                        </p:attrNameLst>
                                      </p:cBhvr>
                                      <p:tavLst>
                                        <p:tav tm="0">
                                          <p:val>
                                            <p:fltVal val="0"/>
                                          </p:val>
                                        </p:tav>
                                        <p:tav tm="100000">
                                          <p:val>
                                            <p:strVal val="#ppt_w"/>
                                          </p:val>
                                        </p:tav>
                                      </p:tavLst>
                                    </p:anim>
                                    <p:anim calcmode="lin" valueType="num">
                                      <p:cBhvr>
                                        <p:cTn id="134" dur="2000" fill="hold"/>
                                        <p:tgtEl>
                                          <p:spTgt spid="18"/>
                                        </p:tgtEl>
                                        <p:attrNameLst>
                                          <p:attrName>ppt_h</p:attrName>
                                        </p:attrNameLst>
                                      </p:cBhvr>
                                      <p:tavLst>
                                        <p:tav tm="0">
                                          <p:val>
                                            <p:fltVal val="0"/>
                                          </p:val>
                                        </p:tav>
                                        <p:tav tm="100000">
                                          <p:val>
                                            <p:strVal val="#ppt_h"/>
                                          </p:val>
                                        </p:tav>
                                      </p:tavLst>
                                    </p:anim>
                                  </p:childTnLst>
                                </p:cTn>
                              </p:par>
                              <p:par>
                                <p:cTn id="135" presetID="23" presetClass="entr" presetSubtype="16" fill="hold"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p:cTn id="137" dur="2000" fill="hold"/>
                                        <p:tgtEl>
                                          <p:spTgt spid="5"/>
                                        </p:tgtEl>
                                        <p:attrNameLst>
                                          <p:attrName>ppt_w</p:attrName>
                                        </p:attrNameLst>
                                      </p:cBhvr>
                                      <p:tavLst>
                                        <p:tav tm="0">
                                          <p:val>
                                            <p:fltVal val="0"/>
                                          </p:val>
                                        </p:tav>
                                        <p:tav tm="100000">
                                          <p:val>
                                            <p:strVal val="#ppt_w"/>
                                          </p:val>
                                        </p:tav>
                                      </p:tavLst>
                                    </p:anim>
                                    <p:anim calcmode="lin" valueType="num">
                                      <p:cBhvr>
                                        <p:cTn id="138" dur="2000" fill="hold"/>
                                        <p:tgtEl>
                                          <p:spTgt spid="5"/>
                                        </p:tgtEl>
                                        <p:attrNameLst>
                                          <p:attrName>ppt_h</p:attrName>
                                        </p:attrNameLst>
                                      </p:cBhvr>
                                      <p:tavLst>
                                        <p:tav tm="0">
                                          <p:val>
                                            <p:fltVal val="0"/>
                                          </p:val>
                                        </p:tav>
                                        <p:tav tm="100000">
                                          <p:val>
                                            <p:strVal val="#ppt_h"/>
                                          </p:val>
                                        </p:tav>
                                      </p:tavLst>
                                    </p:anim>
                                  </p:childTnLst>
                                </p:cTn>
                              </p:par>
                              <p:par>
                                <p:cTn id="139" presetID="23" presetClass="entr" presetSubtype="16" fill="hold" nodeType="withEffect">
                                  <p:stCondLst>
                                    <p:cond delay="0"/>
                                  </p:stCondLst>
                                  <p:childTnLst>
                                    <p:set>
                                      <p:cBhvr>
                                        <p:cTn id="140" dur="1" fill="hold">
                                          <p:stCondLst>
                                            <p:cond delay="0"/>
                                          </p:stCondLst>
                                        </p:cTn>
                                        <p:tgtEl>
                                          <p:spTgt spid="7"/>
                                        </p:tgtEl>
                                        <p:attrNameLst>
                                          <p:attrName>style.visibility</p:attrName>
                                        </p:attrNameLst>
                                      </p:cBhvr>
                                      <p:to>
                                        <p:strVal val="visible"/>
                                      </p:to>
                                    </p:set>
                                    <p:anim calcmode="lin" valueType="num">
                                      <p:cBhvr>
                                        <p:cTn id="141" dur="2000" fill="hold"/>
                                        <p:tgtEl>
                                          <p:spTgt spid="7"/>
                                        </p:tgtEl>
                                        <p:attrNameLst>
                                          <p:attrName>ppt_w</p:attrName>
                                        </p:attrNameLst>
                                      </p:cBhvr>
                                      <p:tavLst>
                                        <p:tav tm="0">
                                          <p:val>
                                            <p:fltVal val="0"/>
                                          </p:val>
                                        </p:tav>
                                        <p:tav tm="100000">
                                          <p:val>
                                            <p:strVal val="#ppt_w"/>
                                          </p:val>
                                        </p:tav>
                                      </p:tavLst>
                                    </p:anim>
                                    <p:anim calcmode="lin" valueType="num">
                                      <p:cBhvr>
                                        <p:cTn id="142" dur="2000" fill="hold"/>
                                        <p:tgtEl>
                                          <p:spTgt spid="7"/>
                                        </p:tgtEl>
                                        <p:attrNameLst>
                                          <p:attrName>ppt_h</p:attrName>
                                        </p:attrNameLst>
                                      </p:cBhvr>
                                      <p:tavLst>
                                        <p:tav tm="0">
                                          <p:val>
                                            <p:fltVal val="0"/>
                                          </p:val>
                                        </p:tav>
                                        <p:tav tm="100000">
                                          <p:val>
                                            <p:strVal val="#ppt_h"/>
                                          </p:val>
                                        </p:tav>
                                      </p:tavLst>
                                    </p:anim>
                                  </p:childTnLst>
                                </p:cTn>
                              </p:par>
                              <p:par>
                                <p:cTn id="143" presetID="23" presetClass="entr" presetSubtype="16" fill="hold" nodeType="withEffect">
                                  <p:stCondLst>
                                    <p:cond delay="0"/>
                                  </p:stCondLst>
                                  <p:childTnLst>
                                    <p:set>
                                      <p:cBhvr>
                                        <p:cTn id="144" dur="1" fill="hold">
                                          <p:stCondLst>
                                            <p:cond delay="0"/>
                                          </p:stCondLst>
                                        </p:cTn>
                                        <p:tgtEl>
                                          <p:spTgt spid="8"/>
                                        </p:tgtEl>
                                        <p:attrNameLst>
                                          <p:attrName>style.visibility</p:attrName>
                                        </p:attrNameLst>
                                      </p:cBhvr>
                                      <p:to>
                                        <p:strVal val="visible"/>
                                      </p:to>
                                    </p:set>
                                    <p:anim calcmode="lin" valueType="num">
                                      <p:cBhvr>
                                        <p:cTn id="145" dur="2000" fill="hold"/>
                                        <p:tgtEl>
                                          <p:spTgt spid="8"/>
                                        </p:tgtEl>
                                        <p:attrNameLst>
                                          <p:attrName>ppt_w</p:attrName>
                                        </p:attrNameLst>
                                      </p:cBhvr>
                                      <p:tavLst>
                                        <p:tav tm="0">
                                          <p:val>
                                            <p:fltVal val="0"/>
                                          </p:val>
                                        </p:tav>
                                        <p:tav tm="100000">
                                          <p:val>
                                            <p:strVal val="#ppt_w"/>
                                          </p:val>
                                        </p:tav>
                                      </p:tavLst>
                                    </p:anim>
                                    <p:anim calcmode="lin" valueType="num">
                                      <p:cBhvr>
                                        <p:cTn id="146" dur="2000" fill="hold"/>
                                        <p:tgtEl>
                                          <p:spTgt spid="8"/>
                                        </p:tgtEl>
                                        <p:attrNameLst>
                                          <p:attrName>ppt_h</p:attrName>
                                        </p:attrNameLst>
                                      </p:cBhvr>
                                      <p:tavLst>
                                        <p:tav tm="0">
                                          <p:val>
                                            <p:fltVal val="0"/>
                                          </p:val>
                                        </p:tav>
                                        <p:tav tm="100000">
                                          <p:val>
                                            <p:strVal val="#ppt_h"/>
                                          </p:val>
                                        </p:tav>
                                      </p:tavLst>
                                    </p:anim>
                                  </p:childTnLst>
                                </p:cTn>
                              </p:par>
                              <p:par>
                                <p:cTn id="147" presetID="23" presetClass="entr" presetSubtype="16" fill="hold" nodeType="withEffect">
                                  <p:stCondLst>
                                    <p:cond delay="0"/>
                                  </p:stCondLst>
                                  <p:childTnLst>
                                    <p:set>
                                      <p:cBhvr>
                                        <p:cTn id="148" dur="1" fill="hold">
                                          <p:stCondLst>
                                            <p:cond delay="0"/>
                                          </p:stCondLst>
                                        </p:cTn>
                                        <p:tgtEl>
                                          <p:spTgt spid="10"/>
                                        </p:tgtEl>
                                        <p:attrNameLst>
                                          <p:attrName>style.visibility</p:attrName>
                                        </p:attrNameLst>
                                      </p:cBhvr>
                                      <p:to>
                                        <p:strVal val="visible"/>
                                      </p:to>
                                    </p:set>
                                    <p:anim calcmode="lin" valueType="num">
                                      <p:cBhvr>
                                        <p:cTn id="149" dur="2000" fill="hold"/>
                                        <p:tgtEl>
                                          <p:spTgt spid="10"/>
                                        </p:tgtEl>
                                        <p:attrNameLst>
                                          <p:attrName>ppt_w</p:attrName>
                                        </p:attrNameLst>
                                      </p:cBhvr>
                                      <p:tavLst>
                                        <p:tav tm="0">
                                          <p:val>
                                            <p:fltVal val="0"/>
                                          </p:val>
                                        </p:tav>
                                        <p:tav tm="100000">
                                          <p:val>
                                            <p:strVal val="#ppt_w"/>
                                          </p:val>
                                        </p:tav>
                                      </p:tavLst>
                                    </p:anim>
                                    <p:anim calcmode="lin" valueType="num">
                                      <p:cBhvr>
                                        <p:cTn id="150" dur="2000" fill="hold"/>
                                        <p:tgtEl>
                                          <p:spTgt spid="10"/>
                                        </p:tgtEl>
                                        <p:attrNameLst>
                                          <p:attrName>ppt_h</p:attrName>
                                        </p:attrNameLst>
                                      </p:cBhvr>
                                      <p:tavLst>
                                        <p:tav tm="0">
                                          <p:val>
                                            <p:fltVal val="0"/>
                                          </p:val>
                                        </p:tav>
                                        <p:tav tm="100000">
                                          <p:val>
                                            <p:strVal val="#ppt_h"/>
                                          </p:val>
                                        </p:tav>
                                      </p:tavLst>
                                    </p:anim>
                                  </p:childTnLst>
                                </p:cTn>
                              </p:par>
                              <p:par>
                                <p:cTn id="151" presetID="23" presetClass="entr" presetSubtype="16" fill="hold" nodeType="withEffect">
                                  <p:stCondLst>
                                    <p:cond delay="0"/>
                                  </p:stCondLst>
                                  <p:childTnLst>
                                    <p:set>
                                      <p:cBhvr>
                                        <p:cTn id="152" dur="1" fill="hold">
                                          <p:stCondLst>
                                            <p:cond delay="0"/>
                                          </p:stCondLst>
                                        </p:cTn>
                                        <p:tgtEl>
                                          <p:spTgt spid="11"/>
                                        </p:tgtEl>
                                        <p:attrNameLst>
                                          <p:attrName>style.visibility</p:attrName>
                                        </p:attrNameLst>
                                      </p:cBhvr>
                                      <p:to>
                                        <p:strVal val="visible"/>
                                      </p:to>
                                    </p:set>
                                    <p:anim calcmode="lin" valueType="num">
                                      <p:cBhvr>
                                        <p:cTn id="153" dur="2000" fill="hold"/>
                                        <p:tgtEl>
                                          <p:spTgt spid="11"/>
                                        </p:tgtEl>
                                        <p:attrNameLst>
                                          <p:attrName>ppt_w</p:attrName>
                                        </p:attrNameLst>
                                      </p:cBhvr>
                                      <p:tavLst>
                                        <p:tav tm="0">
                                          <p:val>
                                            <p:fltVal val="0"/>
                                          </p:val>
                                        </p:tav>
                                        <p:tav tm="100000">
                                          <p:val>
                                            <p:strVal val="#ppt_w"/>
                                          </p:val>
                                        </p:tav>
                                      </p:tavLst>
                                    </p:anim>
                                    <p:anim calcmode="lin" valueType="num">
                                      <p:cBhvr>
                                        <p:cTn id="154" dur="2000" fill="hold"/>
                                        <p:tgtEl>
                                          <p:spTgt spid="11"/>
                                        </p:tgtEl>
                                        <p:attrNameLst>
                                          <p:attrName>ppt_h</p:attrName>
                                        </p:attrNameLst>
                                      </p:cBhvr>
                                      <p:tavLst>
                                        <p:tav tm="0">
                                          <p:val>
                                            <p:fltVal val="0"/>
                                          </p:val>
                                        </p:tav>
                                        <p:tav tm="100000">
                                          <p:val>
                                            <p:strVal val="#ppt_h"/>
                                          </p:val>
                                        </p:tav>
                                      </p:tavLst>
                                    </p:anim>
                                  </p:childTnLst>
                                </p:cTn>
                              </p:par>
                              <p:par>
                                <p:cTn id="155" presetID="23" presetClass="entr" presetSubtype="16" fill="hold" nodeType="withEffect">
                                  <p:stCondLst>
                                    <p:cond delay="0"/>
                                  </p:stCondLst>
                                  <p:childTnLst>
                                    <p:set>
                                      <p:cBhvr>
                                        <p:cTn id="156" dur="1" fill="hold">
                                          <p:stCondLst>
                                            <p:cond delay="0"/>
                                          </p:stCondLst>
                                        </p:cTn>
                                        <p:tgtEl>
                                          <p:spTgt spid="12"/>
                                        </p:tgtEl>
                                        <p:attrNameLst>
                                          <p:attrName>style.visibility</p:attrName>
                                        </p:attrNameLst>
                                      </p:cBhvr>
                                      <p:to>
                                        <p:strVal val="visible"/>
                                      </p:to>
                                    </p:set>
                                    <p:anim calcmode="lin" valueType="num">
                                      <p:cBhvr>
                                        <p:cTn id="157" dur="2000" fill="hold"/>
                                        <p:tgtEl>
                                          <p:spTgt spid="12"/>
                                        </p:tgtEl>
                                        <p:attrNameLst>
                                          <p:attrName>ppt_w</p:attrName>
                                        </p:attrNameLst>
                                      </p:cBhvr>
                                      <p:tavLst>
                                        <p:tav tm="0">
                                          <p:val>
                                            <p:fltVal val="0"/>
                                          </p:val>
                                        </p:tav>
                                        <p:tav tm="100000">
                                          <p:val>
                                            <p:strVal val="#ppt_w"/>
                                          </p:val>
                                        </p:tav>
                                      </p:tavLst>
                                    </p:anim>
                                    <p:anim calcmode="lin" valueType="num">
                                      <p:cBhvr>
                                        <p:cTn id="158" dur="2000" fill="hold"/>
                                        <p:tgtEl>
                                          <p:spTgt spid="12"/>
                                        </p:tgtEl>
                                        <p:attrNameLst>
                                          <p:attrName>ppt_h</p:attrName>
                                        </p:attrNameLst>
                                      </p:cBhvr>
                                      <p:tavLst>
                                        <p:tav tm="0">
                                          <p:val>
                                            <p:fltVal val="0"/>
                                          </p:val>
                                        </p:tav>
                                        <p:tav tm="100000">
                                          <p:val>
                                            <p:strVal val="#ppt_h"/>
                                          </p:val>
                                        </p:tav>
                                      </p:tavLst>
                                    </p:anim>
                                  </p:childTnLst>
                                </p:cTn>
                              </p:par>
                              <p:par>
                                <p:cTn id="159" presetID="23" presetClass="entr" presetSubtype="16" fill="hold" nodeType="withEffect">
                                  <p:stCondLst>
                                    <p:cond delay="0"/>
                                  </p:stCondLst>
                                  <p:childTnLst>
                                    <p:set>
                                      <p:cBhvr>
                                        <p:cTn id="160" dur="1" fill="hold">
                                          <p:stCondLst>
                                            <p:cond delay="0"/>
                                          </p:stCondLst>
                                        </p:cTn>
                                        <p:tgtEl>
                                          <p:spTgt spid="13"/>
                                        </p:tgtEl>
                                        <p:attrNameLst>
                                          <p:attrName>style.visibility</p:attrName>
                                        </p:attrNameLst>
                                      </p:cBhvr>
                                      <p:to>
                                        <p:strVal val="visible"/>
                                      </p:to>
                                    </p:set>
                                    <p:anim calcmode="lin" valueType="num">
                                      <p:cBhvr>
                                        <p:cTn id="161" dur="2000" fill="hold"/>
                                        <p:tgtEl>
                                          <p:spTgt spid="13"/>
                                        </p:tgtEl>
                                        <p:attrNameLst>
                                          <p:attrName>ppt_w</p:attrName>
                                        </p:attrNameLst>
                                      </p:cBhvr>
                                      <p:tavLst>
                                        <p:tav tm="0">
                                          <p:val>
                                            <p:fltVal val="0"/>
                                          </p:val>
                                        </p:tav>
                                        <p:tav tm="100000">
                                          <p:val>
                                            <p:strVal val="#ppt_w"/>
                                          </p:val>
                                        </p:tav>
                                      </p:tavLst>
                                    </p:anim>
                                    <p:anim calcmode="lin" valueType="num">
                                      <p:cBhvr>
                                        <p:cTn id="162" dur="2000" fill="hold"/>
                                        <p:tgtEl>
                                          <p:spTgt spid="13"/>
                                        </p:tgtEl>
                                        <p:attrNameLst>
                                          <p:attrName>ppt_h</p:attrName>
                                        </p:attrNameLst>
                                      </p:cBhvr>
                                      <p:tavLst>
                                        <p:tav tm="0">
                                          <p:val>
                                            <p:fltVal val="0"/>
                                          </p:val>
                                        </p:tav>
                                        <p:tav tm="100000">
                                          <p:val>
                                            <p:strVal val="#ppt_h"/>
                                          </p:val>
                                        </p:tav>
                                      </p:tavLst>
                                    </p:anim>
                                  </p:childTnLst>
                                </p:cTn>
                              </p:par>
                              <p:par>
                                <p:cTn id="163" presetID="23" presetClass="entr" presetSubtype="16" fill="hold"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p:cTn id="165" dur="2000" fill="hold"/>
                                        <p:tgtEl>
                                          <p:spTgt spid="19"/>
                                        </p:tgtEl>
                                        <p:attrNameLst>
                                          <p:attrName>ppt_w</p:attrName>
                                        </p:attrNameLst>
                                      </p:cBhvr>
                                      <p:tavLst>
                                        <p:tav tm="0">
                                          <p:val>
                                            <p:fltVal val="0"/>
                                          </p:val>
                                        </p:tav>
                                        <p:tav tm="100000">
                                          <p:val>
                                            <p:strVal val="#ppt_w"/>
                                          </p:val>
                                        </p:tav>
                                      </p:tavLst>
                                    </p:anim>
                                    <p:anim calcmode="lin" valueType="num">
                                      <p:cBhvr>
                                        <p:cTn id="166" dur="2000" fill="hold"/>
                                        <p:tgtEl>
                                          <p:spTgt spid="19"/>
                                        </p:tgtEl>
                                        <p:attrNameLst>
                                          <p:attrName>ppt_h</p:attrName>
                                        </p:attrNameLst>
                                      </p:cBhvr>
                                      <p:tavLst>
                                        <p:tav tm="0">
                                          <p:val>
                                            <p:fltVal val="0"/>
                                          </p:val>
                                        </p:tav>
                                        <p:tav tm="100000">
                                          <p:val>
                                            <p:strVal val="#ppt_h"/>
                                          </p:val>
                                        </p:tav>
                                      </p:tavLst>
                                    </p:anim>
                                  </p:childTnLst>
                                </p:cTn>
                              </p:par>
                            </p:childTnLst>
                          </p:cTn>
                        </p:par>
                        <p:par>
                          <p:cTn id="167" fill="hold">
                            <p:stCondLst>
                              <p:cond delay="2000"/>
                            </p:stCondLst>
                            <p:childTnLst>
                              <p:par>
                                <p:cTn id="168" presetID="2" presetClass="exit" presetSubtype="6" fill="hold" nodeType="after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1+ppt_w/2"/>
                                          </p:val>
                                        </p:tav>
                                      </p:tavLst>
                                    </p:anim>
                                    <p:anim calcmode="lin" valueType="num">
                                      <p:cBhvr additive="base">
                                        <p:cTn id="170" dur="2000"/>
                                        <p:tgtEl>
                                          <p:spTgt spid="4"/>
                                        </p:tgtEl>
                                        <p:attrNameLst>
                                          <p:attrName>ppt_y</p:attrName>
                                        </p:attrNameLst>
                                      </p:cBhvr>
                                      <p:tavLst>
                                        <p:tav tm="0">
                                          <p:val>
                                            <p:strVal val="ppt_y"/>
                                          </p:val>
                                        </p:tav>
                                        <p:tav tm="100000">
                                          <p:val>
                                            <p:strVal val="1+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1+ppt_w/2"/>
                                          </p:val>
                                        </p:tav>
                                      </p:tavLst>
                                    </p:anim>
                                    <p:anim calcmode="lin" valueType="num">
                                      <p:cBhvr additive="base">
                                        <p:cTn id="174" dur="2000"/>
                                        <p:tgtEl>
                                          <p:spTgt spid="6"/>
                                        </p:tgtEl>
                                        <p:attrNameLst>
                                          <p:attrName>ppt_y</p:attrName>
                                        </p:attrNameLst>
                                      </p:cBhvr>
                                      <p:tavLst>
                                        <p:tav tm="0">
                                          <p:val>
                                            <p:strVal val="ppt_y"/>
                                          </p:val>
                                        </p:tav>
                                        <p:tav tm="100000">
                                          <p:val>
                                            <p:strVal val="1+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1+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1+ppt_w/2"/>
                                          </p:val>
                                        </p:tav>
                                      </p:tavLst>
                                    </p:anim>
                                    <p:anim calcmode="lin" valueType="num">
                                      <p:cBhvr additive="base">
                                        <p:cTn id="182" dur="2000"/>
                                        <p:tgtEl>
                                          <p:spTgt spid="14"/>
                                        </p:tgtEl>
                                        <p:attrNameLst>
                                          <p:attrName>ppt_y</p:attrName>
                                        </p:attrNameLst>
                                      </p:cBhvr>
                                      <p:tavLst>
                                        <p:tav tm="0">
                                          <p:val>
                                            <p:strVal val="ppt_y"/>
                                          </p:val>
                                        </p:tav>
                                        <p:tav tm="100000">
                                          <p:val>
                                            <p:strVal val="1+ppt_h/2"/>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1+ppt_w/2"/>
                                          </p:val>
                                        </p:tav>
                                      </p:tavLst>
                                    </p:anim>
                                    <p:anim calcmode="lin" valueType="num">
                                      <p:cBhvr additive="base">
                                        <p:cTn id="186" dur="2000"/>
                                        <p:tgtEl>
                                          <p:spTgt spid="15"/>
                                        </p:tgtEl>
                                        <p:attrNameLst>
                                          <p:attrName>ppt_y</p:attrName>
                                        </p:attrNameLst>
                                      </p:cBhvr>
                                      <p:tavLst>
                                        <p:tav tm="0">
                                          <p:val>
                                            <p:strVal val="ppt_y"/>
                                          </p:val>
                                        </p:tav>
                                        <p:tav tm="100000">
                                          <p:val>
                                            <p:strVal val="1+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1+ppt_w/2"/>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1+ppt_w/2"/>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0-ppt_w/2"/>
                                          </p:val>
                                        </p:tav>
                                      </p:tavLst>
                                    </p:anim>
                                    <p:anim calcmode="lin" valueType="num">
                                      <p:cBhvr additive="base">
                                        <p:cTn id="202" dur="2000"/>
                                        <p:tgtEl>
                                          <p:spTgt spid="5"/>
                                        </p:tgtEl>
                                        <p:attrNameLst>
                                          <p:attrName>ppt_y</p:attrName>
                                        </p:attrNameLst>
                                      </p:cBhvr>
                                      <p:tavLst>
                                        <p:tav tm="0">
                                          <p:val>
                                            <p:strVal val="ppt_y"/>
                                          </p:val>
                                        </p:tav>
                                        <p:tav tm="100000">
                                          <p:val>
                                            <p:strVal val="1+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1+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1+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1+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8" presetClass="emph" presetSubtype="0" fill="hold" nodeType="withEffect">
                                  <p:stCondLst>
                                    <p:cond delay="0"/>
                                  </p:stCondLst>
                                  <p:childTnLst>
                                    <p:animRot by="-21600000">
                                      <p:cBhvr>
                                        <p:cTn id="233" dur="2000" fill="hold"/>
                                        <p:tgtEl>
                                          <p:spTgt spid="5"/>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7"/>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8"/>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0"/>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1"/>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2"/>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13"/>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9"/>
                                        </p:tgtEl>
                                        <p:attrNameLst>
                                          <p:attrName>r</p:attrName>
                                        </p:attrNameLst>
                                      </p:cBhvr>
                                    </p:animRot>
                                  </p:childTnLst>
                                </p:cTn>
                              </p:par>
                              <p:par>
                                <p:cTn id="248" presetID="8" presetClass="emph" presetSubtype="0"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9"/>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14"/>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5"/>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6"/>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7"/>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8"/>
                                        </p:tgtEl>
                                        <p:attrNameLst>
                                          <p:attrName>r</p:attrName>
                                        </p:attrNameLst>
                                      </p:cBhvr>
                                    </p:animRot>
                                  </p:childTnLst>
                                </p:cTn>
                              </p:par>
                              <p:par>
                                <p:cTn id="264" presetID="17" presetClass="entr" presetSubtype="1"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ppt_x</p:attrName>
                                        </p:attrNameLst>
                                      </p:cBhvr>
                                      <p:tavLst>
                                        <p:tav tm="0">
                                          <p:val>
                                            <p:strVal val="#ppt_x"/>
                                          </p:val>
                                        </p:tav>
                                        <p:tav tm="100000">
                                          <p:val>
                                            <p:strVal val="#ppt_x"/>
                                          </p:val>
                                        </p:tav>
                                      </p:tavLst>
                                    </p:anim>
                                    <p:anim calcmode="lin" valueType="num">
                                      <p:cBhvr>
                                        <p:cTn id="267" dur="2000" fill="hold"/>
                                        <p:tgtEl>
                                          <p:spTgt spid="2"/>
                                        </p:tgtEl>
                                        <p:attrNameLst>
                                          <p:attrName>ppt_y</p:attrName>
                                        </p:attrNameLst>
                                      </p:cBhvr>
                                      <p:tavLst>
                                        <p:tav tm="0">
                                          <p:val>
                                            <p:strVal val="#ppt_y-#ppt_h/2"/>
                                          </p:val>
                                        </p:tav>
                                        <p:tav tm="100000">
                                          <p:val>
                                            <p:strVal val="#ppt_y"/>
                                          </p:val>
                                        </p:tav>
                                      </p:tavLst>
                                    </p:anim>
                                    <p:anim calcmode="lin" valueType="num">
                                      <p:cBhvr>
                                        <p:cTn id="268" dur="2000" fill="hold"/>
                                        <p:tgtEl>
                                          <p:spTgt spid="2"/>
                                        </p:tgtEl>
                                        <p:attrNameLst>
                                          <p:attrName>ppt_w</p:attrName>
                                        </p:attrNameLst>
                                      </p:cBhvr>
                                      <p:tavLst>
                                        <p:tav tm="0">
                                          <p:val>
                                            <p:strVal val="#ppt_w"/>
                                          </p:val>
                                        </p:tav>
                                        <p:tav tm="100000">
                                          <p:val>
                                            <p:strVal val="#ppt_w"/>
                                          </p:val>
                                        </p:tav>
                                      </p:tavLst>
                                    </p:anim>
                                    <p:anim calcmode="lin" valueType="num">
                                      <p:cBhvr>
                                        <p:cTn id="269" dur="2000" fill="hold"/>
                                        <p:tgtEl>
                                          <p:spTgt spid="2"/>
                                        </p:tgtEl>
                                        <p:attrNameLst>
                                          <p:attrName>ppt_h</p:attrName>
                                        </p:attrNameLst>
                                      </p:cBhvr>
                                      <p:tavLst>
                                        <p:tav tm="0">
                                          <p:val>
                                            <p:fltVal val="0"/>
                                          </p:val>
                                        </p:tav>
                                        <p:tav tm="100000">
                                          <p:val>
                                            <p:strVal val="#ppt_h"/>
                                          </p:val>
                                        </p:tav>
                                      </p:tavLst>
                                    </p:anim>
                                  </p:childTnLst>
                                </p:cTn>
                              </p:par>
                              <p:par>
                                <p:cTn id="270" presetID="3" presetClass="entr" presetSubtype="10" fill="hold" nodeType="withEffect">
                                  <p:stCondLst>
                                    <p:cond delay="0"/>
                                  </p:stCondLst>
                                  <p:childTnLst>
                                    <p:set>
                                      <p:cBhvr>
                                        <p:cTn id="271" dur="1" fill="hold">
                                          <p:stCondLst>
                                            <p:cond delay="0"/>
                                          </p:stCondLst>
                                        </p:cTn>
                                        <p:tgtEl>
                                          <p:spTgt spid="2"/>
                                        </p:tgtEl>
                                        <p:attrNameLst>
                                          <p:attrName>style.visibility</p:attrName>
                                        </p:attrNameLst>
                                      </p:cBhvr>
                                      <p:to>
                                        <p:strVal val="visible"/>
                                      </p:to>
                                    </p:set>
                                    <p:animEffect transition="in" filter="blinds(horizontal)">
                                      <p:cBhvr>
                                        <p:cTn id="27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bbe7c86287a46c252cb10b5b263176f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nnamed.png"/>
          <p:cNvPicPr>
            <a:picLocks noChangeAspect="1"/>
          </p:cNvPicPr>
          <p:nvPr/>
        </p:nvPicPr>
        <p:blipFill>
          <a:blip r:embed="rId3">
            <a:duotone>
              <a:prstClr val="black"/>
              <a:schemeClr val="accent6">
                <a:tint val="45000"/>
                <a:satMod val="400000"/>
              </a:schemeClr>
            </a:duotone>
            <a:lum contrast="40000"/>
          </a:blip>
          <a:stretch>
            <a:fillRect/>
          </a:stretch>
        </p:blipFill>
        <p:spPr>
          <a:xfrm>
            <a:off x="2549537" y="563100"/>
            <a:ext cx="4000528" cy="3946761"/>
          </a:xfrm>
          <a:prstGeom prst="donut">
            <a:avLst/>
          </a:prstGeom>
        </p:spPr>
      </p:pic>
      <p:pic>
        <p:nvPicPr>
          <p:cNvPr id="4" name="3 Imagen" descr="unnamed.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3242833">
            <a:off x="2710390" y="709478"/>
            <a:ext cx="3700458" cy="3818456"/>
          </a:xfrm>
          <a:prstGeom prst="donut">
            <a:avLst/>
          </a:prstGeom>
        </p:spPr>
      </p:pic>
      <p:sp>
        <p:nvSpPr>
          <p:cNvPr id="5" name="4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6">
                <a:lumMod val="50000"/>
                <a:shade val="67500"/>
                <a:satMod val="115000"/>
              </a:schemeClr>
            </a:gs>
            <a:gs pos="100000">
              <a:schemeClr val="accent6">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e2bc5e1cc91fb575cf369e70730c61a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69393"/>
            <a:ext cx="2330870" cy="696521"/>
          </a:xfrm>
          <a:prstGeom prst="rect">
            <a:avLst/>
          </a:prstGeom>
          <a:effectLst>
            <a:reflection blurRad="6350" stA="50000" endA="300" endPos="90000" dir="5400000" sy="-100000" algn="bl" rotWithShape="0"/>
          </a:effectLst>
        </p:spPr>
      </p:pic>
      <p:pic>
        <p:nvPicPr>
          <p:cNvPr id="5" name="4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0"/>
            <a:ext cx="2643206" cy="765914"/>
          </a:xfrm>
          <a:prstGeom prst="rect">
            <a:avLst/>
          </a:prstGeom>
          <a:effectLst>
            <a:reflection blurRad="6350" stA="50000" endA="300" endPos="90000" dir="5400000" sy="-100000" algn="bl" rotWithShape="0"/>
          </a:effectLst>
        </p:spPr>
      </p:pic>
      <p:pic>
        <p:nvPicPr>
          <p:cNvPr id="6" name="5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337267"/>
            <a:ext cx="2330870" cy="696521"/>
          </a:xfrm>
          <a:prstGeom prst="rect">
            <a:avLst/>
          </a:prstGeom>
          <a:effectLst>
            <a:reflection blurRad="6350" stA="50000" endA="300" endPos="90000" dir="5400000" sy="-100000" algn="bl" rotWithShape="0"/>
          </a:effectLst>
        </p:spPr>
      </p:pic>
      <p:pic>
        <p:nvPicPr>
          <p:cNvPr id="7" name="6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267874"/>
            <a:ext cx="2643206" cy="765914"/>
          </a:xfrm>
          <a:prstGeom prst="rect">
            <a:avLst/>
          </a:prstGeom>
          <a:effectLst>
            <a:reflection blurRad="6350" stA="50000" endA="300" endPos="90000" dir="5400000" sy="-100000" algn="bl" rotWithShape="0"/>
          </a:effectLst>
        </p:spPr>
      </p:pic>
      <p:pic>
        <p:nvPicPr>
          <p:cNvPr id="8" name="7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712335"/>
            <a:ext cx="2330870" cy="696521"/>
          </a:xfrm>
          <a:prstGeom prst="rect">
            <a:avLst/>
          </a:prstGeom>
          <a:effectLst>
            <a:reflection blurRad="6350" stA="50000" endA="300" endPos="90000" dir="5400000" sy="-100000" algn="bl" rotWithShape="0"/>
          </a:effectLst>
        </p:spPr>
      </p:pic>
      <p:pic>
        <p:nvPicPr>
          <p:cNvPr id="9" name="8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642942"/>
            <a:ext cx="2643206" cy="765914"/>
          </a:xfrm>
          <a:prstGeom prst="rect">
            <a:avLst/>
          </a:prstGeom>
          <a:effectLst>
            <a:reflection blurRad="6350" stA="50000" endA="300" endPos="90000" dir="5400000" sy="-100000" algn="bl" rotWithShape="0"/>
          </a:effectLst>
        </p:spPr>
      </p:pic>
      <p:pic>
        <p:nvPicPr>
          <p:cNvPr id="10" name="9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980209"/>
            <a:ext cx="2330870" cy="696521"/>
          </a:xfrm>
          <a:prstGeom prst="rect">
            <a:avLst/>
          </a:prstGeom>
          <a:effectLst>
            <a:reflection blurRad="6350" stA="50000" endA="300" endPos="90000" dir="5400000" sy="-100000" algn="bl" rotWithShape="0"/>
          </a:effectLst>
        </p:spPr>
      </p:pic>
      <p:pic>
        <p:nvPicPr>
          <p:cNvPr id="11" name="10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910816"/>
            <a:ext cx="2643206" cy="765914"/>
          </a:xfrm>
          <a:prstGeom prst="rect">
            <a:avLst/>
          </a:prstGeom>
          <a:effectLst>
            <a:reflection blurRad="6350" stA="50000" endA="300" endPos="90000" dir="5400000" sy="-100000" algn="bl" rotWithShape="0"/>
          </a:effectLst>
        </p:spPr>
      </p:pic>
      <p:pic>
        <p:nvPicPr>
          <p:cNvPr id="12" name="11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1248120"/>
            <a:ext cx="2330870" cy="696521"/>
          </a:xfrm>
          <a:prstGeom prst="rect">
            <a:avLst/>
          </a:prstGeom>
          <a:effectLst>
            <a:reflection blurRad="6350" stA="50000" endA="300" endPos="90000" dir="5400000" sy="-100000" algn="bl" rotWithShape="0"/>
          </a:effectLst>
        </p:spPr>
      </p:pic>
      <p:pic>
        <p:nvPicPr>
          <p:cNvPr id="13" name="12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1178727"/>
            <a:ext cx="2643206" cy="765914"/>
          </a:xfrm>
          <a:prstGeom prst="rect">
            <a:avLst/>
          </a:prstGeom>
          <a:effectLst>
            <a:reflection blurRad="6350" stA="50000" endA="300" endPos="90000" dir="5400000" sy="-100000" algn="bl" rotWithShape="0"/>
          </a:effectLst>
        </p:spPr>
      </p:pic>
      <p:pic>
        <p:nvPicPr>
          <p:cNvPr id="14" name="13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1515994"/>
            <a:ext cx="2330870" cy="696521"/>
          </a:xfrm>
          <a:prstGeom prst="rect">
            <a:avLst/>
          </a:prstGeom>
          <a:effectLst>
            <a:reflection blurRad="6350" stA="50000" endA="300" endPos="90000" dir="5400000" sy="-100000" algn="bl" rotWithShape="0"/>
          </a:effectLst>
        </p:spPr>
      </p:pic>
      <p:pic>
        <p:nvPicPr>
          <p:cNvPr id="15" name="14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1446601"/>
            <a:ext cx="2643206" cy="765914"/>
          </a:xfrm>
          <a:prstGeom prst="rect">
            <a:avLst/>
          </a:prstGeom>
          <a:effectLst>
            <a:reflection blurRad="6350" stA="50000" endA="300" endPos="90000" dir="5400000" sy="-100000" algn="bl" rotWithShape="0"/>
          </a:effectLst>
        </p:spPr>
      </p:pic>
      <p:pic>
        <p:nvPicPr>
          <p:cNvPr id="16" name="15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1891062"/>
            <a:ext cx="2330870" cy="696521"/>
          </a:xfrm>
          <a:prstGeom prst="rect">
            <a:avLst/>
          </a:prstGeom>
          <a:effectLst>
            <a:reflection blurRad="6350" stA="50000" endA="300" endPos="90000" dir="5400000" sy="-100000" algn="bl" rotWithShape="0"/>
          </a:effectLst>
        </p:spPr>
      </p:pic>
      <p:pic>
        <p:nvPicPr>
          <p:cNvPr id="17" name="16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1821669"/>
            <a:ext cx="2643206" cy="765914"/>
          </a:xfrm>
          <a:prstGeom prst="rect">
            <a:avLst/>
          </a:prstGeom>
          <a:effectLst>
            <a:reflection blurRad="6350" stA="50000" endA="300" endPos="90000" dir="5400000" sy="-100000" algn="bl" rotWithShape="0"/>
          </a:effectLst>
        </p:spPr>
      </p:pic>
      <p:pic>
        <p:nvPicPr>
          <p:cNvPr id="18" name="17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2158936"/>
            <a:ext cx="2330870" cy="696521"/>
          </a:xfrm>
          <a:prstGeom prst="rect">
            <a:avLst/>
          </a:prstGeom>
          <a:effectLst>
            <a:reflection blurRad="6350" stA="50000" endA="300" endPos="90000" dir="5400000" sy="-100000" algn="bl" rotWithShape="0"/>
          </a:effectLst>
        </p:spPr>
      </p:pic>
      <p:pic>
        <p:nvPicPr>
          <p:cNvPr id="19" name="18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2089543"/>
            <a:ext cx="2643206" cy="765914"/>
          </a:xfrm>
          <a:prstGeom prst="rect">
            <a:avLst/>
          </a:prstGeom>
          <a:effectLst>
            <a:reflection blurRad="6350" stA="50000" endA="300" endPos="90000" dir="5400000" sy="-100000" algn="bl" rotWithShape="0"/>
          </a:effectLst>
        </p:spPr>
      </p:pic>
      <p:pic>
        <p:nvPicPr>
          <p:cNvPr id="20" name="19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2426847"/>
            <a:ext cx="2330870" cy="696521"/>
          </a:xfrm>
          <a:prstGeom prst="rect">
            <a:avLst/>
          </a:prstGeom>
          <a:effectLst>
            <a:reflection blurRad="6350" stA="50000" endA="300" endPos="90000" dir="5400000" sy="-100000" algn="bl" rotWithShape="0"/>
          </a:effectLst>
        </p:spPr>
      </p:pic>
      <p:pic>
        <p:nvPicPr>
          <p:cNvPr id="21" name="20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2357454"/>
            <a:ext cx="2643206" cy="765914"/>
          </a:xfrm>
          <a:prstGeom prst="rect">
            <a:avLst/>
          </a:prstGeom>
          <a:effectLst>
            <a:reflection blurRad="6350" stA="50000" endA="300" endPos="90000" dir="5400000" sy="-100000" algn="bl" rotWithShape="0"/>
          </a:effectLst>
        </p:spPr>
      </p:pic>
      <p:pic>
        <p:nvPicPr>
          <p:cNvPr id="22" name="21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2694721"/>
            <a:ext cx="2330870" cy="696521"/>
          </a:xfrm>
          <a:prstGeom prst="rect">
            <a:avLst/>
          </a:prstGeom>
          <a:effectLst>
            <a:reflection blurRad="6350" stA="50000" endA="300" endPos="90000" dir="5400000" sy="-100000" algn="bl" rotWithShape="0"/>
          </a:effectLst>
        </p:spPr>
      </p:pic>
      <p:pic>
        <p:nvPicPr>
          <p:cNvPr id="23" name="22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2625328"/>
            <a:ext cx="2643206" cy="765914"/>
          </a:xfrm>
          <a:prstGeom prst="rect">
            <a:avLst/>
          </a:prstGeom>
          <a:effectLst>
            <a:reflection blurRad="6350" stA="50000" endA="300" endPos="90000" dir="5400000" sy="-100000" algn="bl" rotWithShape="0"/>
          </a:effectLst>
        </p:spPr>
      </p:pic>
      <p:pic>
        <p:nvPicPr>
          <p:cNvPr id="24" name="23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3016192"/>
            <a:ext cx="2330870" cy="696521"/>
          </a:xfrm>
          <a:prstGeom prst="rect">
            <a:avLst/>
          </a:prstGeom>
          <a:effectLst>
            <a:reflection blurRad="6350" stA="50000" endA="300" endPos="90000" dir="5400000" sy="-100000" algn="bl" rotWithShape="0"/>
          </a:effectLst>
        </p:spPr>
      </p:pic>
      <p:pic>
        <p:nvPicPr>
          <p:cNvPr id="25" name="24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2946799"/>
            <a:ext cx="2643206" cy="765914"/>
          </a:xfrm>
          <a:prstGeom prst="rect">
            <a:avLst/>
          </a:prstGeom>
          <a:effectLst>
            <a:reflection blurRad="6350" stA="50000" endA="300" endPos="90000" dir="5400000" sy="-100000" algn="bl" rotWithShape="0"/>
          </a:effectLst>
        </p:spPr>
      </p:pic>
      <p:pic>
        <p:nvPicPr>
          <p:cNvPr id="26" name="25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85984" y="3337663"/>
            <a:ext cx="2330870" cy="696521"/>
          </a:xfrm>
          <a:prstGeom prst="rect">
            <a:avLst/>
          </a:prstGeom>
          <a:effectLst>
            <a:reflection blurRad="6350" stA="50000" endA="300" endPos="90000" dir="5400000" sy="-100000" algn="bl" rotWithShape="0"/>
          </a:effectLst>
        </p:spPr>
      </p:pic>
      <p:pic>
        <p:nvPicPr>
          <p:cNvPr id="27" name="26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714876" y="3268270"/>
            <a:ext cx="2643206" cy="765914"/>
          </a:xfrm>
          <a:prstGeom prst="rect">
            <a:avLst/>
          </a:prstGeom>
          <a:effectLst>
            <a:reflection blurRad="6350" stA="50000" endA="300" endPos="90000" dir="5400000" sy="-100000" algn="bl" rotWithShape="0"/>
          </a:effectLst>
        </p:spPr>
      </p:pic>
      <p:pic>
        <p:nvPicPr>
          <p:cNvPr id="28" name="27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14546" y="3551995"/>
            <a:ext cx="2330870" cy="696521"/>
          </a:xfrm>
          <a:prstGeom prst="rect">
            <a:avLst/>
          </a:prstGeom>
          <a:effectLst>
            <a:reflection blurRad="6350" stA="50000" endA="300" endPos="90000" dir="5400000" sy="-100000" algn="bl" rotWithShape="0"/>
          </a:effectLst>
        </p:spPr>
      </p:pic>
      <p:pic>
        <p:nvPicPr>
          <p:cNvPr id="29" name="28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643438" y="3482602"/>
            <a:ext cx="2643206" cy="765914"/>
          </a:xfrm>
          <a:prstGeom prst="rect">
            <a:avLst/>
          </a:prstGeom>
          <a:effectLst>
            <a:reflection blurRad="6350" stA="50000" endA="300" endPos="90000" dir="5400000" sy="-100000" algn="bl" rotWithShape="0"/>
          </a:effectLst>
        </p:spPr>
      </p:pic>
      <p:pic>
        <p:nvPicPr>
          <p:cNvPr id="30" name="29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14546" y="3819870"/>
            <a:ext cx="2330870" cy="696521"/>
          </a:xfrm>
          <a:prstGeom prst="rect">
            <a:avLst/>
          </a:prstGeom>
          <a:effectLst>
            <a:reflection blurRad="6350" stA="50000" endA="300" endPos="90000" dir="5400000" sy="-100000" algn="bl" rotWithShape="0"/>
          </a:effectLst>
        </p:spPr>
      </p:pic>
      <p:pic>
        <p:nvPicPr>
          <p:cNvPr id="31" name="30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643438" y="3750477"/>
            <a:ext cx="2643206" cy="765914"/>
          </a:xfrm>
          <a:prstGeom prst="rect">
            <a:avLst/>
          </a:prstGeom>
          <a:effectLst>
            <a:reflection blurRad="6350" stA="50000" endA="300" endPos="90000" dir="5400000" sy="-100000" algn="bl" rotWithShape="0"/>
          </a:effectLst>
        </p:spPr>
      </p:pic>
      <p:pic>
        <p:nvPicPr>
          <p:cNvPr id="32" name="31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214546" y="4087762"/>
            <a:ext cx="2330870" cy="696521"/>
          </a:xfrm>
          <a:prstGeom prst="rect">
            <a:avLst/>
          </a:prstGeom>
          <a:effectLst>
            <a:reflection blurRad="6350" stA="50000" endA="300" endPos="90000" dir="5400000" sy="-100000" algn="bl" rotWithShape="0"/>
          </a:effectLst>
        </p:spPr>
      </p:pic>
      <p:pic>
        <p:nvPicPr>
          <p:cNvPr id="33" name="32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643438" y="4018369"/>
            <a:ext cx="2643206" cy="765914"/>
          </a:xfrm>
          <a:prstGeom prst="rect">
            <a:avLst/>
          </a:prstGeom>
          <a:effectLst>
            <a:reflection blurRad="6350" stA="50000" endA="300" endPos="90000" dir="5400000" sy="-100000" algn="bl" rotWithShape="0"/>
          </a:effectLst>
        </p:spPr>
      </p:pic>
      <p:pic>
        <p:nvPicPr>
          <p:cNvPr id="34" name="33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143108" y="4302076"/>
            <a:ext cx="2330870" cy="696521"/>
          </a:xfrm>
          <a:prstGeom prst="rect">
            <a:avLst/>
          </a:prstGeom>
          <a:effectLst>
            <a:reflection blurRad="6350" stA="50000" endA="300" endPos="90000" dir="5400000" sy="-100000" algn="bl" rotWithShape="0"/>
          </a:effectLst>
        </p:spPr>
      </p:pic>
      <p:pic>
        <p:nvPicPr>
          <p:cNvPr id="35" name="34 Imagen" descr="fio de luz 8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4643438" y="4232683"/>
            <a:ext cx="2643206" cy="765914"/>
          </a:xfrm>
          <a:prstGeom prst="rect">
            <a:avLst/>
          </a:prstGeom>
          <a:effectLst>
            <a:reflection blurRad="6350" stA="50000" endA="300" endPos="90000" dir="5400000" sy="-100000" algn="bl" rotWithShape="0"/>
          </a:effectLst>
        </p:spPr>
      </p:pic>
      <p:sp>
        <p:nvSpPr>
          <p:cNvPr id="36" name="35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xit" presetSubtype="2" fill="hold" nodeType="withEffect">
                                  <p:stCondLst>
                                    <p:cond delay="0"/>
                                  </p:stCondLst>
                                  <p:childTnLst>
                                    <p:anim calcmode="lin" valueType="num">
                                      <p:cBhvr additive="base">
                                        <p:cTn id="8" dur="3000"/>
                                        <p:tgtEl>
                                          <p:spTgt spid="4"/>
                                        </p:tgtEl>
                                        <p:attrNameLst>
                                          <p:attrName>ppt_x</p:attrName>
                                        </p:attrNameLst>
                                      </p:cBhvr>
                                      <p:tavLst>
                                        <p:tav tm="0">
                                          <p:val>
                                            <p:strVal val="ppt_x"/>
                                          </p:val>
                                        </p:tav>
                                        <p:tav tm="100000">
                                          <p:val>
                                            <p:strVal val="1+ppt_w/2"/>
                                          </p:val>
                                        </p:tav>
                                      </p:tavLst>
                                    </p:anim>
                                    <p:anim calcmode="lin" valueType="num">
                                      <p:cBhvr additive="base">
                                        <p:cTn id="9" dur="3000"/>
                                        <p:tgtEl>
                                          <p:spTgt spid="4"/>
                                        </p:tgtEl>
                                        <p:attrNameLst>
                                          <p:attrName>ppt_y</p:attrName>
                                        </p:attrNameLst>
                                      </p:cBhvr>
                                      <p:tavLst>
                                        <p:tav tm="0">
                                          <p:val>
                                            <p:strVal val="ppt_y"/>
                                          </p:val>
                                        </p:tav>
                                        <p:tav tm="100000">
                                          <p:val>
                                            <p:strVal val="ppt_y"/>
                                          </p:val>
                                        </p:tav>
                                      </p:tavLst>
                                    </p:anim>
                                    <p:set>
                                      <p:cBhvr>
                                        <p:cTn id="10" dur="1" fill="hold">
                                          <p:stCondLst>
                                            <p:cond delay="2999"/>
                                          </p:stCondLst>
                                        </p:cTn>
                                        <p:tgtEl>
                                          <p:spTgt spid="4"/>
                                        </p:tgtEl>
                                        <p:attrNameLst>
                                          <p:attrName>style.visibility</p:attrName>
                                        </p:attrNameLst>
                                      </p:cBhvr>
                                      <p:to>
                                        <p:strVal val="hidden"/>
                                      </p:to>
                                    </p:set>
                                  </p:childTnLst>
                                </p:cTn>
                              </p:par>
                              <p:par>
                                <p:cTn id="11" presetID="2" presetClass="exit" presetSubtype="2" fill="hold" nodeType="withEffect">
                                  <p:stCondLst>
                                    <p:cond delay="0"/>
                                  </p:stCondLst>
                                  <p:childTnLst>
                                    <p:anim calcmode="lin" valueType="num">
                                      <p:cBhvr additive="base">
                                        <p:cTn id="12" dur="3000"/>
                                        <p:tgtEl>
                                          <p:spTgt spid="6"/>
                                        </p:tgtEl>
                                        <p:attrNameLst>
                                          <p:attrName>ppt_x</p:attrName>
                                        </p:attrNameLst>
                                      </p:cBhvr>
                                      <p:tavLst>
                                        <p:tav tm="0">
                                          <p:val>
                                            <p:strVal val="ppt_x"/>
                                          </p:val>
                                        </p:tav>
                                        <p:tav tm="100000">
                                          <p:val>
                                            <p:strVal val="1+ppt_w/2"/>
                                          </p:val>
                                        </p:tav>
                                      </p:tavLst>
                                    </p:anim>
                                    <p:anim calcmode="lin" valueType="num">
                                      <p:cBhvr additive="base">
                                        <p:cTn id="13" dur="3000"/>
                                        <p:tgtEl>
                                          <p:spTgt spid="6"/>
                                        </p:tgtEl>
                                        <p:attrNameLst>
                                          <p:attrName>ppt_y</p:attrName>
                                        </p:attrNameLst>
                                      </p:cBhvr>
                                      <p:tavLst>
                                        <p:tav tm="0">
                                          <p:val>
                                            <p:strVal val="ppt_y"/>
                                          </p:val>
                                        </p:tav>
                                        <p:tav tm="100000">
                                          <p:val>
                                            <p:strVal val="ppt_y"/>
                                          </p:val>
                                        </p:tav>
                                      </p:tavLst>
                                    </p:anim>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1+ppt_w/2"/>
                                          </p:val>
                                        </p:tav>
                                      </p:tavLst>
                                    </p:anim>
                                    <p:anim calcmode="lin" valueType="num">
                                      <p:cBhvr additive="base">
                                        <p:cTn id="17" dur="3000"/>
                                        <p:tgtEl>
                                          <p:spTgt spid="8"/>
                                        </p:tgtEl>
                                        <p:attrNameLst>
                                          <p:attrName>ppt_y</p:attrName>
                                        </p:attrNameLst>
                                      </p:cBhvr>
                                      <p:tavLst>
                                        <p:tav tm="0">
                                          <p:val>
                                            <p:strVal val="ppt_y"/>
                                          </p:val>
                                        </p:tav>
                                        <p:tav tm="100000">
                                          <p:val>
                                            <p:strVal val="ppt_y"/>
                                          </p:val>
                                        </p:tav>
                                      </p:tavLst>
                                    </p:anim>
                                    <p:set>
                                      <p:cBhvr>
                                        <p:cTn id="18" dur="1" fill="hold">
                                          <p:stCondLst>
                                            <p:cond delay="2999"/>
                                          </p:stCondLst>
                                        </p:cTn>
                                        <p:tgtEl>
                                          <p:spTgt spid="8"/>
                                        </p:tgtEl>
                                        <p:attrNameLst>
                                          <p:attrName>style.visibility</p:attrName>
                                        </p:attrNameLst>
                                      </p:cBhvr>
                                      <p:to>
                                        <p:strVal val="hidden"/>
                                      </p:to>
                                    </p:set>
                                  </p:childTnLst>
                                </p:cTn>
                              </p:par>
                              <p:par>
                                <p:cTn id="19" presetID="2" presetClass="exit" presetSubtype="2" fill="hold" nodeType="withEffect">
                                  <p:stCondLst>
                                    <p:cond delay="0"/>
                                  </p:stCondLst>
                                  <p:childTnLst>
                                    <p:anim calcmode="lin" valueType="num">
                                      <p:cBhvr additive="base">
                                        <p:cTn id="20" dur="3000"/>
                                        <p:tgtEl>
                                          <p:spTgt spid="10"/>
                                        </p:tgtEl>
                                        <p:attrNameLst>
                                          <p:attrName>ppt_x</p:attrName>
                                        </p:attrNameLst>
                                      </p:cBhvr>
                                      <p:tavLst>
                                        <p:tav tm="0">
                                          <p:val>
                                            <p:strVal val="ppt_x"/>
                                          </p:val>
                                        </p:tav>
                                        <p:tav tm="100000">
                                          <p:val>
                                            <p:strVal val="1+ppt_w/2"/>
                                          </p:val>
                                        </p:tav>
                                      </p:tavLst>
                                    </p:anim>
                                    <p:anim calcmode="lin" valueType="num">
                                      <p:cBhvr additive="base">
                                        <p:cTn id="21" dur="3000"/>
                                        <p:tgtEl>
                                          <p:spTgt spid="10"/>
                                        </p:tgtEl>
                                        <p:attrNameLst>
                                          <p:attrName>ppt_y</p:attrName>
                                        </p:attrNameLst>
                                      </p:cBhvr>
                                      <p:tavLst>
                                        <p:tav tm="0">
                                          <p:val>
                                            <p:strVal val="ppt_y"/>
                                          </p:val>
                                        </p:tav>
                                        <p:tav tm="100000">
                                          <p:val>
                                            <p:strVal val="ppt_y"/>
                                          </p:val>
                                        </p:tav>
                                      </p:tavLst>
                                    </p:anim>
                                    <p:set>
                                      <p:cBhvr>
                                        <p:cTn id="22" dur="1" fill="hold">
                                          <p:stCondLst>
                                            <p:cond delay="2999"/>
                                          </p:stCondLst>
                                        </p:cTn>
                                        <p:tgtEl>
                                          <p:spTgt spid="10"/>
                                        </p:tgtEl>
                                        <p:attrNameLst>
                                          <p:attrName>style.visibility</p:attrName>
                                        </p:attrNameLst>
                                      </p:cBhvr>
                                      <p:to>
                                        <p:strVal val="hidden"/>
                                      </p:to>
                                    </p:set>
                                  </p:childTnLst>
                                </p:cTn>
                              </p:par>
                              <p:par>
                                <p:cTn id="23" presetID="2" presetClass="exit" presetSubtype="2" fill="hold" nodeType="withEffect">
                                  <p:stCondLst>
                                    <p:cond delay="0"/>
                                  </p:stCondLst>
                                  <p:childTnLst>
                                    <p:anim calcmode="lin" valueType="num">
                                      <p:cBhvr additive="base">
                                        <p:cTn id="24" dur="3000"/>
                                        <p:tgtEl>
                                          <p:spTgt spid="12"/>
                                        </p:tgtEl>
                                        <p:attrNameLst>
                                          <p:attrName>ppt_x</p:attrName>
                                        </p:attrNameLst>
                                      </p:cBhvr>
                                      <p:tavLst>
                                        <p:tav tm="0">
                                          <p:val>
                                            <p:strVal val="ppt_x"/>
                                          </p:val>
                                        </p:tav>
                                        <p:tav tm="100000">
                                          <p:val>
                                            <p:strVal val="1+ppt_w/2"/>
                                          </p:val>
                                        </p:tav>
                                      </p:tavLst>
                                    </p:anim>
                                    <p:anim calcmode="lin" valueType="num">
                                      <p:cBhvr additive="base">
                                        <p:cTn id="25" dur="3000"/>
                                        <p:tgtEl>
                                          <p:spTgt spid="12"/>
                                        </p:tgtEl>
                                        <p:attrNameLst>
                                          <p:attrName>ppt_y</p:attrName>
                                        </p:attrNameLst>
                                      </p:cBhvr>
                                      <p:tavLst>
                                        <p:tav tm="0">
                                          <p:val>
                                            <p:strVal val="ppt_y"/>
                                          </p:val>
                                        </p:tav>
                                        <p:tav tm="100000">
                                          <p:val>
                                            <p:strVal val="ppt_y"/>
                                          </p:val>
                                        </p:tav>
                                      </p:tavLst>
                                    </p:anim>
                                    <p:set>
                                      <p:cBhvr>
                                        <p:cTn id="26" dur="1" fill="hold">
                                          <p:stCondLst>
                                            <p:cond delay="2999"/>
                                          </p:stCondLst>
                                        </p:cTn>
                                        <p:tgtEl>
                                          <p:spTgt spid="12"/>
                                        </p:tgtEl>
                                        <p:attrNameLst>
                                          <p:attrName>style.visibility</p:attrName>
                                        </p:attrNameLst>
                                      </p:cBhvr>
                                      <p:to>
                                        <p:strVal val="hidden"/>
                                      </p:to>
                                    </p:set>
                                  </p:childTnLst>
                                </p:cTn>
                              </p:par>
                              <p:par>
                                <p:cTn id="27" presetID="2" presetClass="exit" presetSubtype="2" fill="hold" nodeType="withEffect">
                                  <p:stCondLst>
                                    <p:cond delay="0"/>
                                  </p:stCondLst>
                                  <p:childTnLst>
                                    <p:anim calcmode="lin" valueType="num">
                                      <p:cBhvr additive="base">
                                        <p:cTn id="28" dur="3000"/>
                                        <p:tgtEl>
                                          <p:spTgt spid="14"/>
                                        </p:tgtEl>
                                        <p:attrNameLst>
                                          <p:attrName>ppt_x</p:attrName>
                                        </p:attrNameLst>
                                      </p:cBhvr>
                                      <p:tavLst>
                                        <p:tav tm="0">
                                          <p:val>
                                            <p:strVal val="ppt_x"/>
                                          </p:val>
                                        </p:tav>
                                        <p:tav tm="100000">
                                          <p:val>
                                            <p:strVal val="1+ppt_w/2"/>
                                          </p:val>
                                        </p:tav>
                                      </p:tavLst>
                                    </p:anim>
                                    <p:anim calcmode="lin" valueType="num">
                                      <p:cBhvr additive="base">
                                        <p:cTn id="29" dur="3000"/>
                                        <p:tgtEl>
                                          <p:spTgt spid="14"/>
                                        </p:tgtEl>
                                        <p:attrNameLst>
                                          <p:attrName>ppt_y</p:attrName>
                                        </p:attrNameLst>
                                      </p:cBhvr>
                                      <p:tavLst>
                                        <p:tav tm="0">
                                          <p:val>
                                            <p:strVal val="ppt_y"/>
                                          </p:val>
                                        </p:tav>
                                        <p:tav tm="100000">
                                          <p:val>
                                            <p:strVal val="ppt_y"/>
                                          </p:val>
                                        </p:tav>
                                      </p:tavLst>
                                    </p:anim>
                                    <p:set>
                                      <p:cBhvr>
                                        <p:cTn id="30" dur="1" fill="hold">
                                          <p:stCondLst>
                                            <p:cond delay="2999"/>
                                          </p:stCondLst>
                                        </p:cTn>
                                        <p:tgtEl>
                                          <p:spTgt spid="14"/>
                                        </p:tgtEl>
                                        <p:attrNameLst>
                                          <p:attrName>style.visibility</p:attrName>
                                        </p:attrNameLst>
                                      </p:cBhvr>
                                      <p:to>
                                        <p:strVal val="hidden"/>
                                      </p:to>
                                    </p:set>
                                  </p:childTnLst>
                                </p:cTn>
                              </p:par>
                              <p:par>
                                <p:cTn id="31" presetID="2" presetClass="exit" presetSubtype="2" fill="hold" nodeType="withEffect">
                                  <p:stCondLst>
                                    <p:cond delay="0"/>
                                  </p:stCondLst>
                                  <p:childTnLst>
                                    <p:anim calcmode="lin" valueType="num">
                                      <p:cBhvr additive="base">
                                        <p:cTn id="32" dur="3000"/>
                                        <p:tgtEl>
                                          <p:spTgt spid="16"/>
                                        </p:tgtEl>
                                        <p:attrNameLst>
                                          <p:attrName>ppt_x</p:attrName>
                                        </p:attrNameLst>
                                      </p:cBhvr>
                                      <p:tavLst>
                                        <p:tav tm="0">
                                          <p:val>
                                            <p:strVal val="ppt_x"/>
                                          </p:val>
                                        </p:tav>
                                        <p:tav tm="100000">
                                          <p:val>
                                            <p:strVal val="1+ppt_w/2"/>
                                          </p:val>
                                        </p:tav>
                                      </p:tavLst>
                                    </p:anim>
                                    <p:anim calcmode="lin" valueType="num">
                                      <p:cBhvr additive="base">
                                        <p:cTn id="33" dur="3000"/>
                                        <p:tgtEl>
                                          <p:spTgt spid="16"/>
                                        </p:tgtEl>
                                        <p:attrNameLst>
                                          <p:attrName>ppt_y</p:attrName>
                                        </p:attrNameLst>
                                      </p:cBhvr>
                                      <p:tavLst>
                                        <p:tav tm="0">
                                          <p:val>
                                            <p:strVal val="ppt_y"/>
                                          </p:val>
                                        </p:tav>
                                        <p:tav tm="100000">
                                          <p:val>
                                            <p:strVal val="ppt_y"/>
                                          </p:val>
                                        </p:tav>
                                      </p:tavLst>
                                    </p:anim>
                                    <p:set>
                                      <p:cBhvr>
                                        <p:cTn id="34" dur="1" fill="hold">
                                          <p:stCondLst>
                                            <p:cond delay="2999"/>
                                          </p:stCondLst>
                                        </p:cTn>
                                        <p:tgtEl>
                                          <p:spTgt spid="16"/>
                                        </p:tgtEl>
                                        <p:attrNameLst>
                                          <p:attrName>style.visibility</p:attrName>
                                        </p:attrNameLst>
                                      </p:cBhvr>
                                      <p:to>
                                        <p:strVal val="hidden"/>
                                      </p:to>
                                    </p:set>
                                  </p:childTnLst>
                                </p:cTn>
                              </p:par>
                              <p:par>
                                <p:cTn id="35" presetID="2" presetClass="exit" presetSubtype="2" fill="hold" nodeType="withEffect">
                                  <p:stCondLst>
                                    <p:cond delay="0"/>
                                  </p:stCondLst>
                                  <p:childTnLst>
                                    <p:anim calcmode="lin" valueType="num">
                                      <p:cBhvr additive="base">
                                        <p:cTn id="36" dur="3000"/>
                                        <p:tgtEl>
                                          <p:spTgt spid="18"/>
                                        </p:tgtEl>
                                        <p:attrNameLst>
                                          <p:attrName>ppt_x</p:attrName>
                                        </p:attrNameLst>
                                      </p:cBhvr>
                                      <p:tavLst>
                                        <p:tav tm="0">
                                          <p:val>
                                            <p:strVal val="ppt_x"/>
                                          </p:val>
                                        </p:tav>
                                        <p:tav tm="100000">
                                          <p:val>
                                            <p:strVal val="1+ppt_w/2"/>
                                          </p:val>
                                        </p:tav>
                                      </p:tavLst>
                                    </p:anim>
                                    <p:anim calcmode="lin" valueType="num">
                                      <p:cBhvr additive="base">
                                        <p:cTn id="37" dur="3000"/>
                                        <p:tgtEl>
                                          <p:spTgt spid="18"/>
                                        </p:tgtEl>
                                        <p:attrNameLst>
                                          <p:attrName>ppt_y</p:attrName>
                                        </p:attrNameLst>
                                      </p:cBhvr>
                                      <p:tavLst>
                                        <p:tav tm="0">
                                          <p:val>
                                            <p:strVal val="ppt_y"/>
                                          </p:val>
                                        </p:tav>
                                        <p:tav tm="100000">
                                          <p:val>
                                            <p:strVal val="ppt_y"/>
                                          </p:val>
                                        </p:tav>
                                      </p:tavLst>
                                    </p:anim>
                                    <p:set>
                                      <p:cBhvr>
                                        <p:cTn id="38" dur="1" fill="hold">
                                          <p:stCondLst>
                                            <p:cond delay="2999"/>
                                          </p:stCondLst>
                                        </p:cTn>
                                        <p:tgtEl>
                                          <p:spTgt spid="18"/>
                                        </p:tgtEl>
                                        <p:attrNameLst>
                                          <p:attrName>style.visibility</p:attrName>
                                        </p:attrNameLst>
                                      </p:cBhvr>
                                      <p:to>
                                        <p:strVal val="hidden"/>
                                      </p:to>
                                    </p:set>
                                  </p:childTnLst>
                                </p:cTn>
                              </p:par>
                              <p:par>
                                <p:cTn id="39" presetID="2" presetClass="exit" presetSubtype="2" fill="hold" nodeType="withEffect">
                                  <p:stCondLst>
                                    <p:cond delay="0"/>
                                  </p:stCondLst>
                                  <p:childTnLst>
                                    <p:anim calcmode="lin" valueType="num">
                                      <p:cBhvr additive="base">
                                        <p:cTn id="40" dur="3000"/>
                                        <p:tgtEl>
                                          <p:spTgt spid="20"/>
                                        </p:tgtEl>
                                        <p:attrNameLst>
                                          <p:attrName>ppt_x</p:attrName>
                                        </p:attrNameLst>
                                      </p:cBhvr>
                                      <p:tavLst>
                                        <p:tav tm="0">
                                          <p:val>
                                            <p:strVal val="ppt_x"/>
                                          </p:val>
                                        </p:tav>
                                        <p:tav tm="100000">
                                          <p:val>
                                            <p:strVal val="1+ppt_w/2"/>
                                          </p:val>
                                        </p:tav>
                                      </p:tavLst>
                                    </p:anim>
                                    <p:anim calcmode="lin" valueType="num">
                                      <p:cBhvr additive="base">
                                        <p:cTn id="41" dur="3000"/>
                                        <p:tgtEl>
                                          <p:spTgt spid="20"/>
                                        </p:tgtEl>
                                        <p:attrNameLst>
                                          <p:attrName>ppt_y</p:attrName>
                                        </p:attrNameLst>
                                      </p:cBhvr>
                                      <p:tavLst>
                                        <p:tav tm="0">
                                          <p:val>
                                            <p:strVal val="ppt_y"/>
                                          </p:val>
                                        </p:tav>
                                        <p:tav tm="100000">
                                          <p:val>
                                            <p:strVal val="ppt_y"/>
                                          </p:val>
                                        </p:tav>
                                      </p:tavLst>
                                    </p:anim>
                                    <p:set>
                                      <p:cBhvr>
                                        <p:cTn id="42" dur="1" fill="hold">
                                          <p:stCondLst>
                                            <p:cond delay="2999"/>
                                          </p:stCondLst>
                                        </p:cTn>
                                        <p:tgtEl>
                                          <p:spTgt spid="20"/>
                                        </p:tgtEl>
                                        <p:attrNameLst>
                                          <p:attrName>style.visibility</p:attrName>
                                        </p:attrNameLst>
                                      </p:cBhvr>
                                      <p:to>
                                        <p:strVal val="hidden"/>
                                      </p:to>
                                    </p:set>
                                  </p:childTnLst>
                                </p:cTn>
                              </p:par>
                              <p:par>
                                <p:cTn id="43" presetID="2" presetClass="exit" presetSubtype="2" fill="hold" nodeType="withEffect">
                                  <p:stCondLst>
                                    <p:cond delay="0"/>
                                  </p:stCondLst>
                                  <p:childTnLst>
                                    <p:anim calcmode="lin" valueType="num">
                                      <p:cBhvr additive="base">
                                        <p:cTn id="44" dur="3000"/>
                                        <p:tgtEl>
                                          <p:spTgt spid="22"/>
                                        </p:tgtEl>
                                        <p:attrNameLst>
                                          <p:attrName>ppt_x</p:attrName>
                                        </p:attrNameLst>
                                      </p:cBhvr>
                                      <p:tavLst>
                                        <p:tav tm="0">
                                          <p:val>
                                            <p:strVal val="ppt_x"/>
                                          </p:val>
                                        </p:tav>
                                        <p:tav tm="100000">
                                          <p:val>
                                            <p:strVal val="1+ppt_w/2"/>
                                          </p:val>
                                        </p:tav>
                                      </p:tavLst>
                                    </p:anim>
                                    <p:anim calcmode="lin" valueType="num">
                                      <p:cBhvr additive="base">
                                        <p:cTn id="45" dur="3000"/>
                                        <p:tgtEl>
                                          <p:spTgt spid="22"/>
                                        </p:tgtEl>
                                        <p:attrNameLst>
                                          <p:attrName>ppt_y</p:attrName>
                                        </p:attrNameLst>
                                      </p:cBhvr>
                                      <p:tavLst>
                                        <p:tav tm="0">
                                          <p:val>
                                            <p:strVal val="ppt_y"/>
                                          </p:val>
                                        </p:tav>
                                        <p:tav tm="100000">
                                          <p:val>
                                            <p:strVal val="ppt_y"/>
                                          </p:val>
                                        </p:tav>
                                      </p:tavLst>
                                    </p:anim>
                                    <p:set>
                                      <p:cBhvr>
                                        <p:cTn id="46" dur="1" fill="hold">
                                          <p:stCondLst>
                                            <p:cond delay="2999"/>
                                          </p:stCondLst>
                                        </p:cTn>
                                        <p:tgtEl>
                                          <p:spTgt spid="22"/>
                                        </p:tgtEl>
                                        <p:attrNameLst>
                                          <p:attrName>style.visibility</p:attrName>
                                        </p:attrNameLst>
                                      </p:cBhvr>
                                      <p:to>
                                        <p:strVal val="hidden"/>
                                      </p:to>
                                    </p:set>
                                  </p:childTnLst>
                                </p:cTn>
                              </p:par>
                              <p:par>
                                <p:cTn id="47" presetID="2" presetClass="exit" presetSubtype="2" fill="hold" nodeType="withEffect">
                                  <p:stCondLst>
                                    <p:cond delay="0"/>
                                  </p:stCondLst>
                                  <p:childTnLst>
                                    <p:anim calcmode="lin" valueType="num">
                                      <p:cBhvr additive="base">
                                        <p:cTn id="48" dur="3000"/>
                                        <p:tgtEl>
                                          <p:spTgt spid="24"/>
                                        </p:tgtEl>
                                        <p:attrNameLst>
                                          <p:attrName>ppt_x</p:attrName>
                                        </p:attrNameLst>
                                      </p:cBhvr>
                                      <p:tavLst>
                                        <p:tav tm="0">
                                          <p:val>
                                            <p:strVal val="ppt_x"/>
                                          </p:val>
                                        </p:tav>
                                        <p:tav tm="100000">
                                          <p:val>
                                            <p:strVal val="1+ppt_w/2"/>
                                          </p:val>
                                        </p:tav>
                                      </p:tavLst>
                                    </p:anim>
                                    <p:anim calcmode="lin" valueType="num">
                                      <p:cBhvr additive="base">
                                        <p:cTn id="49" dur="3000"/>
                                        <p:tgtEl>
                                          <p:spTgt spid="24"/>
                                        </p:tgtEl>
                                        <p:attrNameLst>
                                          <p:attrName>ppt_y</p:attrName>
                                        </p:attrNameLst>
                                      </p:cBhvr>
                                      <p:tavLst>
                                        <p:tav tm="0">
                                          <p:val>
                                            <p:strVal val="ppt_y"/>
                                          </p:val>
                                        </p:tav>
                                        <p:tav tm="100000">
                                          <p:val>
                                            <p:strVal val="ppt_y"/>
                                          </p:val>
                                        </p:tav>
                                      </p:tavLst>
                                    </p:anim>
                                    <p:set>
                                      <p:cBhvr>
                                        <p:cTn id="50" dur="1" fill="hold">
                                          <p:stCondLst>
                                            <p:cond delay="2999"/>
                                          </p:stCondLst>
                                        </p:cTn>
                                        <p:tgtEl>
                                          <p:spTgt spid="24"/>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3000"/>
                                        <p:tgtEl>
                                          <p:spTgt spid="26"/>
                                        </p:tgtEl>
                                        <p:attrNameLst>
                                          <p:attrName>ppt_x</p:attrName>
                                        </p:attrNameLst>
                                      </p:cBhvr>
                                      <p:tavLst>
                                        <p:tav tm="0">
                                          <p:val>
                                            <p:strVal val="ppt_x"/>
                                          </p:val>
                                        </p:tav>
                                        <p:tav tm="100000">
                                          <p:val>
                                            <p:strVal val="1+ppt_w/2"/>
                                          </p:val>
                                        </p:tav>
                                      </p:tavLst>
                                    </p:anim>
                                    <p:anim calcmode="lin" valueType="num">
                                      <p:cBhvr additive="base">
                                        <p:cTn id="53" dur="3000"/>
                                        <p:tgtEl>
                                          <p:spTgt spid="26"/>
                                        </p:tgtEl>
                                        <p:attrNameLst>
                                          <p:attrName>ppt_y</p:attrName>
                                        </p:attrNameLst>
                                      </p:cBhvr>
                                      <p:tavLst>
                                        <p:tav tm="0">
                                          <p:val>
                                            <p:strVal val="ppt_y"/>
                                          </p:val>
                                        </p:tav>
                                        <p:tav tm="100000">
                                          <p:val>
                                            <p:strVal val="ppt_y"/>
                                          </p:val>
                                        </p:tav>
                                      </p:tavLst>
                                    </p:anim>
                                    <p:set>
                                      <p:cBhvr>
                                        <p:cTn id="54" dur="1" fill="hold">
                                          <p:stCondLst>
                                            <p:cond delay="2999"/>
                                          </p:stCondLst>
                                        </p:cTn>
                                        <p:tgtEl>
                                          <p:spTgt spid="26"/>
                                        </p:tgtEl>
                                        <p:attrNameLst>
                                          <p:attrName>style.visibility</p:attrName>
                                        </p:attrNameLst>
                                      </p:cBhvr>
                                      <p:to>
                                        <p:strVal val="hidden"/>
                                      </p:to>
                                    </p:set>
                                  </p:childTnLst>
                                </p:cTn>
                              </p:par>
                              <p:par>
                                <p:cTn id="55" presetID="2" presetClass="exit" presetSubtype="2" fill="hold" nodeType="withEffect">
                                  <p:stCondLst>
                                    <p:cond delay="0"/>
                                  </p:stCondLst>
                                  <p:childTnLst>
                                    <p:anim calcmode="lin" valueType="num">
                                      <p:cBhvr additive="base">
                                        <p:cTn id="56" dur="3000"/>
                                        <p:tgtEl>
                                          <p:spTgt spid="28"/>
                                        </p:tgtEl>
                                        <p:attrNameLst>
                                          <p:attrName>ppt_x</p:attrName>
                                        </p:attrNameLst>
                                      </p:cBhvr>
                                      <p:tavLst>
                                        <p:tav tm="0">
                                          <p:val>
                                            <p:strVal val="ppt_x"/>
                                          </p:val>
                                        </p:tav>
                                        <p:tav tm="100000">
                                          <p:val>
                                            <p:strVal val="1+ppt_w/2"/>
                                          </p:val>
                                        </p:tav>
                                      </p:tavLst>
                                    </p:anim>
                                    <p:anim calcmode="lin" valueType="num">
                                      <p:cBhvr additive="base">
                                        <p:cTn id="57" dur="3000"/>
                                        <p:tgtEl>
                                          <p:spTgt spid="28"/>
                                        </p:tgtEl>
                                        <p:attrNameLst>
                                          <p:attrName>ppt_y</p:attrName>
                                        </p:attrNameLst>
                                      </p:cBhvr>
                                      <p:tavLst>
                                        <p:tav tm="0">
                                          <p:val>
                                            <p:strVal val="ppt_y"/>
                                          </p:val>
                                        </p:tav>
                                        <p:tav tm="100000">
                                          <p:val>
                                            <p:strVal val="ppt_y"/>
                                          </p:val>
                                        </p:tav>
                                      </p:tavLst>
                                    </p:anim>
                                    <p:set>
                                      <p:cBhvr>
                                        <p:cTn id="58" dur="1" fill="hold">
                                          <p:stCondLst>
                                            <p:cond delay="2999"/>
                                          </p:stCondLst>
                                        </p:cTn>
                                        <p:tgtEl>
                                          <p:spTgt spid="28"/>
                                        </p:tgtEl>
                                        <p:attrNameLst>
                                          <p:attrName>style.visibility</p:attrName>
                                        </p:attrNameLst>
                                      </p:cBhvr>
                                      <p:to>
                                        <p:strVal val="hidden"/>
                                      </p:to>
                                    </p:set>
                                  </p:childTnLst>
                                </p:cTn>
                              </p:par>
                              <p:par>
                                <p:cTn id="59" presetID="2" presetClass="exit" presetSubtype="2" fill="hold" nodeType="withEffect">
                                  <p:stCondLst>
                                    <p:cond delay="0"/>
                                  </p:stCondLst>
                                  <p:childTnLst>
                                    <p:anim calcmode="lin" valueType="num">
                                      <p:cBhvr additive="base">
                                        <p:cTn id="60" dur="3000"/>
                                        <p:tgtEl>
                                          <p:spTgt spid="30"/>
                                        </p:tgtEl>
                                        <p:attrNameLst>
                                          <p:attrName>ppt_x</p:attrName>
                                        </p:attrNameLst>
                                      </p:cBhvr>
                                      <p:tavLst>
                                        <p:tav tm="0">
                                          <p:val>
                                            <p:strVal val="ppt_x"/>
                                          </p:val>
                                        </p:tav>
                                        <p:tav tm="100000">
                                          <p:val>
                                            <p:strVal val="1+ppt_w/2"/>
                                          </p:val>
                                        </p:tav>
                                      </p:tavLst>
                                    </p:anim>
                                    <p:anim calcmode="lin" valueType="num">
                                      <p:cBhvr additive="base">
                                        <p:cTn id="61" dur="3000"/>
                                        <p:tgtEl>
                                          <p:spTgt spid="30"/>
                                        </p:tgtEl>
                                        <p:attrNameLst>
                                          <p:attrName>ppt_y</p:attrName>
                                        </p:attrNameLst>
                                      </p:cBhvr>
                                      <p:tavLst>
                                        <p:tav tm="0">
                                          <p:val>
                                            <p:strVal val="ppt_y"/>
                                          </p:val>
                                        </p:tav>
                                        <p:tav tm="100000">
                                          <p:val>
                                            <p:strVal val="ppt_y"/>
                                          </p:val>
                                        </p:tav>
                                      </p:tavLst>
                                    </p:anim>
                                    <p:set>
                                      <p:cBhvr>
                                        <p:cTn id="62" dur="1" fill="hold">
                                          <p:stCondLst>
                                            <p:cond delay="2999"/>
                                          </p:stCondLst>
                                        </p:cTn>
                                        <p:tgtEl>
                                          <p:spTgt spid="30"/>
                                        </p:tgtEl>
                                        <p:attrNameLst>
                                          <p:attrName>style.visibility</p:attrName>
                                        </p:attrNameLst>
                                      </p:cBhvr>
                                      <p:to>
                                        <p:strVal val="hidden"/>
                                      </p:to>
                                    </p:set>
                                  </p:childTnLst>
                                </p:cTn>
                              </p:par>
                              <p:par>
                                <p:cTn id="63" presetID="2" presetClass="exit" presetSubtype="2" fill="hold" nodeType="withEffect">
                                  <p:stCondLst>
                                    <p:cond delay="0"/>
                                  </p:stCondLst>
                                  <p:childTnLst>
                                    <p:anim calcmode="lin" valueType="num">
                                      <p:cBhvr additive="base">
                                        <p:cTn id="64" dur="3000"/>
                                        <p:tgtEl>
                                          <p:spTgt spid="32"/>
                                        </p:tgtEl>
                                        <p:attrNameLst>
                                          <p:attrName>ppt_x</p:attrName>
                                        </p:attrNameLst>
                                      </p:cBhvr>
                                      <p:tavLst>
                                        <p:tav tm="0">
                                          <p:val>
                                            <p:strVal val="ppt_x"/>
                                          </p:val>
                                        </p:tav>
                                        <p:tav tm="100000">
                                          <p:val>
                                            <p:strVal val="1+ppt_w/2"/>
                                          </p:val>
                                        </p:tav>
                                      </p:tavLst>
                                    </p:anim>
                                    <p:anim calcmode="lin" valueType="num">
                                      <p:cBhvr additive="base">
                                        <p:cTn id="65" dur="3000"/>
                                        <p:tgtEl>
                                          <p:spTgt spid="32"/>
                                        </p:tgtEl>
                                        <p:attrNameLst>
                                          <p:attrName>ppt_y</p:attrName>
                                        </p:attrNameLst>
                                      </p:cBhvr>
                                      <p:tavLst>
                                        <p:tav tm="0">
                                          <p:val>
                                            <p:strVal val="ppt_y"/>
                                          </p:val>
                                        </p:tav>
                                        <p:tav tm="100000">
                                          <p:val>
                                            <p:strVal val="ppt_y"/>
                                          </p:val>
                                        </p:tav>
                                      </p:tavLst>
                                    </p:anim>
                                    <p:set>
                                      <p:cBhvr>
                                        <p:cTn id="66" dur="1" fill="hold">
                                          <p:stCondLst>
                                            <p:cond delay="2999"/>
                                          </p:stCondLst>
                                        </p:cTn>
                                        <p:tgtEl>
                                          <p:spTgt spid="32"/>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3000"/>
                                        <p:tgtEl>
                                          <p:spTgt spid="34"/>
                                        </p:tgtEl>
                                        <p:attrNameLst>
                                          <p:attrName>ppt_x</p:attrName>
                                        </p:attrNameLst>
                                      </p:cBhvr>
                                      <p:tavLst>
                                        <p:tav tm="0">
                                          <p:val>
                                            <p:strVal val="ppt_x"/>
                                          </p:val>
                                        </p:tav>
                                        <p:tav tm="100000">
                                          <p:val>
                                            <p:strVal val="1+ppt_w/2"/>
                                          </p:val>
                                        </p:tav>
                                      </p:tavLst>
                                    </p:anim>
                                    <p:anim calcmode="lin" valueType="num">
                                      <p:cBhvr additive="base">
                                        <p:cTn id="69" dur="3000"/>
                                        <p:tgtEl>
                                          <p:spTgt spid="34"/>
                                        </p:tgtEl>
                                        <p:attrNameLst>
                                          <p:attrName>ppt_y</p:attrName>
                                        </p:attrNameLst>
                                      </p:cBhvr>
                                      <p:tavLst>
                                        <p:tav tm="0">
                                          <p:val>
                                            <p:strVal val="ppt_y"/>
                                          </p:val>
                                        </p:tav>
                                        <p:tav tm="100000">
                                          <p:val>
                                            <p:strVal val="ppt_y"/>
                                          </p:val>
                                        </p:tav>
                                      </p:tavLst>
                                    </p:anim>
                                    <p:set>
                                      <p:cBhvr>
                                        <p:cTn id="70" dur="1" fill="hold">
                                          <p:stCondLst>
                                            <p:cond delay="2999"/>
                                          </p:stCondLst>
                                        </p:cTn>
                                        <p:tgtEl>
                                          <p:spTgt spid="34"/>
                                        </p:tgtEl>
                                        <p:attrNameLst>
                                          <p:attrName>style.visibility</p:attrName>
                                        </p:attrNameLst>
                                      </p:cBhvr>
                                      <p:to>
                                        <p:strVal val="hidden"/>
                                      </p:to>
                                    </p:set>
                                  </p:childTnLst>
                                </p:cTn>
                              </p:par>
                              <p:par>
                                <p:cTn id="71" presetID="8" presetClass="emph" presetSubtype="0" fill="hold" nodeType="withEffect">
                                  <p:stCondLst>
                                    <p:cond delay="0"/>
                                  </p:stCondLst>
                                  <p:childTnLst>
                                    <p:animRot by="21600000">
                                      <p:cBhvr>
                                        <p:cTn id="72" dur="3000" fill="hold"/>
                                        <p:tgtEl>
                                          <p:spTgt spid="4"/>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0"/>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2"/>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4"/>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6"/>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8"/>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20"/>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22"/>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24"/>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26"/>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30"/>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32"/>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34"/>
                                        </p:tgtEl>
                                        <p:attrNameLst>
                                          <p:attrName>r</p:attrName>
                                        </p:attrNameLst>
                                      </p:cBhvr>
                                    </p:animRot>
                                  </p:childTnLst>
                                </p:cTn>
                              </p:par>
                              <p:par>
                                <p:cTn id="103" presetID="2" presetClass="exit" presetSubtype="8" fill="hold" nodeType="withEffect">
                                  <p:stCondLst>
                                    <p:cond delay="0"/>
                                  </p:stCondLst>
                                  <p:childTnLst>
                                    <p:anim calcmode="lin" valueType="num">
                                      <p:cBhvr additive="base">
                                        <p:cTn id="104" dur="3000"/>
                                        <p:tgtEl>
                                          <p:spTgt spid="5"/>
                                        </p:tgtEl>
                                        <p:attrNameLst>
                                          <p:attrName>ppt_x</p:attrName>
                                        </p:attrNameLst>
                                      </p:cBhvr>
                                      <p:tavLst>
                                        <p:tav tm="0">
                                          <p:val>
                                            <p:strVal val="ppt_x"/>
                                          </p:val>
                                        </p:tav>
                                        <p:tav tm="100000">
                                          <p:val>
                                            <p:strVal val="0-ppt_w/2"/>
                                          </p:val>
                                        </p:tav>
                                      </p:tavLst>
                                    </p:anim>
                                    <p:anim calcmode="lin" valueType="num">
                                      <p:cBhvr additive="base">
                                        <p:cTn id="105" dur="3000"/>
                                        <p:tgtEl>
                                          <p:spTgt spid="5"/>
                                        </p:tgtEl>
                                        <p:attrNameLst>
                                          <p:attrName>ppt_y</p:attrName>
                                        </p:attrNameLst>
                                      </p:cBhvr>
                                      <p:tavLst>
                                        <p:tav tm="0">
                                          <p:val>
                                            <p:strVal val="ppt_y"/>
                                          </p:val>
                                        </p:tav>
                                        <p:tav tm="100000">
                                          <p:val>
                                            <p:strVal val="ppt_y"/>
                                          </p:val>
                                        </p:tav>
                                      </p:tavLst>
                                    </p:anim>
                                    <p:set>
                                      <p:cBhvr>
                                        <p:cTn id="106" dur="1" fill="hold">
                                          <p:stCondLst>
                                            <p:cond delay="2999"/>
                                          </p:stCondLst>
                                        </p:cTn>
                                        <p:tgtEl>
                                          <p:spTgt spid="5"/>
                                        </p:tgtEl>
                                        <p:attrNameLst>
                                          <p:attrName>style.visibility</p:attrName>
                                        </p:attrNameLst>
                                      </p:cBhvr>
                                      <p:to>
                                        <p:strVal val="hidden"/>
                                      </p:to>
                                    </p:set>
                                  </p:childTnLst>
                                </p:cTn>
                              </p:par>
                              <p:par>
                                <p:cTn id="107" presetID="2" presetClass="exit" presetSubtype="8" fill="hold"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0-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8" fill="hold" nodeType="withEffect">
                                  <p:stCondLst>
                                    <p:cond delay="0"/>
                                  </p:stCondLst>
                                  <p:childTnLst>
                                    <p:anim calcmode="lin" valueType="num">
                                      <p:cBhvr additive="base">
                                        <p:cTn id="112" dur="3000"/>
                                        <p:tgtEl>
                                          <p:spTgt spid="9"/>
                                        </p:tgtEl>
                                        <p:attrNameLst>
                                          <p:attrName>ppt_x</p:attrName>
                                        </p:attrNameLst>
                                      </p:cBhvr>
                                      <p:tavLst>
                                        <p:tav tm="0">
                                          <p:val>
                                            <p:strVal val="ppt_x"/>
                                          </p:val>
                                        </p:tav>
                                        <p:tav tm="100000">
                                          <p:val>
                                            <p:strVal val="0-ppt_w/2"/>
                                          </p:val>
                                        </p:tav>
                                      </p:tavLst>
                                    </p:anim>
                                    <p:anim calcmode="lin" valueType="num">
                                      <p:cBhvr additive="base">
                                        <p:cTn id="113" dur="3000"/>
                                        <p:tgtEl>
                                          <p:spTgt spid="9"/>
                                        </p:tgtEl>
                                        <p:attrNameLst>
                                          <p:attrName>ppt_y</p:attrName>
                                        </p:attrNameLst>
                                      </p:cBhvr>
                                      <p:tavLst>
                                        <p:tav tm="0">
                                          <p:val>
                                            <p:strVal val="ppt_y"/>
                                          </p:val>
                                        </p:tav>
                                        <p:tav tm="100000">
                                          <p:val>
                                            <p:strVal val="ppt_y"/>
                                          </p:val>
                                        </p:tav>
                                      </p:tavLst>
                                    </p:anim>
                                    <p:set>
                                      <p:cBhvr>
                                        <p:cTn id="114" dur="1" fill="hold">
                                          <p:stCondLst>
                                            <p:cond delay="2999"/>
                                          </p:stCondLst>
                                        </p:cTn>
                                        <p:tgtEl>
                                          <p:spTgt spid="9"/>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0-ppt_w/2"/>
                                          </p:val>
                                        </p:tav>
                                      </p:tavLst>
                                    </p:anim>
                                    <p:anim calcmode="lin" valueType="num">
                                      <p:cBhvr additive="base">
                                        <p:cTn id="117" dur="3000"/>
                                        <p:tgtEl>
                                          <p:spTgt spid="11"/>
                                        </p:tgtEl>
                                        <p:attrNameLst>
                                          <p:attrName>ppt_y</p:attrName>
                                        </p:attrNameLst>
                                      </p:cBhvr>
                                      <p:tavLst>
                                        <p:tav tm="0">
                                          <p:val>
                                            <p:strVal val="ppt_y"/>
                                          </p:val>
                                        </p:tav>
                                        <p:tav tm="100000">
                                          <p:val>
                                            <p:strVal val="ppt_y"/>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8" fill="hold" nodeType="withEffect">
                                  <p:stCondLst>
                                    <p:cond delay="0"/>
                                  </p:stCondLst>
                                  <p:childTnLst>
                                    <p:anim calcmode="lin" valueType="num">
                                      <p:cBhvr additive="base">
                                        <p:cTn id="120" dur="3000"/>
                                        <p:tgtEl>
                                          <p:spTgt spid="13"/>
                                        </p:tgtEl>
                                        <p:attrNameLst>
                                          <p:attrName>ppt_x</p:attrName>
                                        </p:attrNameLst>
                                      </p:cBhvr>
                                      <p:tavLst>
                                        <p:tav tm="0">
                                          <p:val>
                                            <p:strVal val="ppt_x"/>
                                          </p:val>
                                        </p:tav>
                                        <p:tav tm="100000">
                                          <p:val>
                                            <p:strVal val="0-ppt_w/2"/>
                                          </p:val>
                                        </p:tav>
                                      </p:tavLst>
                                    </p:anim>
                                    <p:anim calcmode="lin" valueType="num">
                                      <p:cBhvr additive="base">
                                        <p:cTn id="121" dur="3000"/>
                                        <p:tgtEl>
                                          <p:spTgt spid="13"/>
                                        </p:tgtEl>
                                        <p:attrNameLst>
                                          <p:attrName>ppt_y</p:attrName>
                                        </p:attrNameLst>
                                      </p:cBhvr>
                                      <p:tavLst>
                                        <p:tav tm="0">
                                          <p:val>
                                            <p:strVal val="ppt_y"/>
                                          </p:val>
                                        </p:tav>
                                        <p:tav tm="100000">
                                          <p:val>
                                            <p:strVal val="ppt_y"/>
                                          </p:val>
                                        </p:tav>
                                      </p:tavLst>
                                    </p:anim>
                                    <p:set>
                                      <p:cBhvr>
                                        <p:cTn id="122" dur="1" fill="hold">
                                          <p:stCondLst>
                                            <p:cond delay="2999"/>
                                          </p:stCondLst>
                                        </p:cTn>
                                        <p:tgtEl>
                                          <p:spTgt spid="13"/>
                                        </p:tgtEl>
                                        <p:attrNameLst>
                                          <p:attrName>style.visibility</p:attrName>
                                        </p:attrNameLst>
                                      </p:cBhvr>
                                      <p:to>
                                        <p:strVal val="hidden"/>
                                      </p:to>
                                    </p:set>
                                  </p:childTnLst>
                                </p:cTn>
                              </p:par>
                              <p:par>
                                <p:cTn id="123" presetID="2" presetClass="exit" presetSubtype="8" fill="hold"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0-ppt_w/2"/>
                                          </p:val>
                                        </p:tav>
                                      </p:tavLst>
                                    </p:anim>
                                    <p:anim calcmode="lin" valueType="num">
                                      <p:cBhvr additive="base">
                                        <p:cTn id="125" dur="3000"/>
                                        <p:tgtEl>
                                          <p:spTgt spid="15"/>
                                        </p:tgtEl>
                                        <p:attrNameLst>
                                          <p:attrName>ppt_y</p:attrName>
                                        </p:attrNameLst>
                                      </p:cBhvr>
                                      <p:tavLst>
                                        <p:tav tm="0">
                                          <p:val>
                                            <p:strVal val="ppt_y"/>
                                          </p:val>
                                        </p:tav>
                                        <p:tav tm="100000">
                                          <p:val>
                                            <p:strVal val="ppt_y"/>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8" fill="hold"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0-ppt_w/2"/>
                                          </p:val>
                                        </p:tav>
                                      </p:tavLst>
                                    </p:anim>
                                    <p:anim calcmode="lin" valueType="num">
                                      <p:cBhvr additive="base">
                                        <p:cTn id="129" dur="3000"/>
                                        <p:tgtEl>
                                          <p:spTgt spid="17"/>
                                        </p:tgtEl>
                                        <p:attrNameLst>
                                          <p:attrName>ppt_y</p:attrName>
                                        </p:attrNameLst>
                                      </p:cBhvr>
                                      <p:tavLst>
                                        <p:tav tm="0">
                                          <p:val>
                                            <p:strVal val="ppt_y"/>
                                          </p:val>
                                        </p:tav>
                                        <p:tav tm="100000">
                                          <p:val>
                                            <p:strVal val="ppt_y"/>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8" fill="hold" nodeType="withEffect">
                                  <p:stCondLst>
                                    <p:cond delay="0"/>
                                  </p:stCondLst>
                                  <p:childTnLst>
                                    <p:anim calcmode="lin" valueType="num">
                                      <p:cBhvr additive="base">
                                        <p:cTn id="132" dur="3000"/>
                                        <p:tgtEl>
                                          <p:spTgt spid="19"/>
                                        </p:tgtEl>
                                        <p:attrNameLst>
                                          <p:attrName>ppt_x</p:attrName>
                                        </p:attrNameLst>
                                      </p:cBhvr>
                                      <p:tavLst>
                                        <p:tav tm="0">
                                          <p:val>
                                            <p:strVal val="ppt_x"/>
                                          </p:val>
                                        </p:tav>
                                        <p:tav tm="100000">
                                          <p:val>
                                            <p:strVal val="0-ppt_w/2"/>
                                          </p:val>
                                        </p:tav>
                                      </p:tavLst>
                                    </p:anim>
                                    <p:anim calcmode="lin" valueType="num">
                                      <p:cBhvr additive="base">
                                        <p:cTn id="133" dur="3000"/>
                                        <p:tgtEl>
                                          <p:spTgt spid="19"/>
                                        </p:tgtEl>
                                        <p:attrNameLst>
                                          <p:attrName>ppt_y</p:attrName>
                                        </p:attrNameLst>
                                      </p:cBhvr>
                                      <p:tavLst>
                                        <p:tav tm="0">
                                          <p:val>
                                            <p:strVal val="ppt_y"/>
                                          </p:val>
                                        </p:tav>
                                        <p:tav tm="100000">
                                          <p:val>
                                            <p:strVal val="ppt_y"/>
                                          </p:val>
                                        </p:tav>
                                      </p:tavLst>
                                    </p:anim>
                                    <p:set>
                                      <p:cBhvr>
                                        <p:cTn id="134" dur="1" fill="hold">
                                          <p:stCondLst>
                                            <p:cond delay="2999"/>
                                          </p:stCondLst>
                                        </p:cTn>
                                        <p:tgtEl>
                                          <p:spTgt spid="19"/>
                                        </p:tgtEl>
                                        <p:attrNameLst>
                                          <p:attrName>style.visibility</p:attrName>
                                        </p:attrNameLst>
                                      </p:cBhvr>
                                      <p:to>
                                        <p:strVal val="hidden"/>
                                      </p:to>
                                    </p:set>
                                  </p:childTnLst>
                                </p:cTn>
                              </p:par>
                              <p:par>
                                <p:cTn id="135" presetID="2" presetClass="exit" presetSubtype="8" fill="hold" nodeType="withEffect">
                                  <p:stCondLst>
                                    <p:cond delay="0"/>
                                  </p:stCondLst>
                                  <p:childTnLst>
                                    <p:anim calcmode="lin" valueType="num">
                                      <p:cBhvr additive="base">
                                        <p:cTn id="136" dur="3000"/>
                                        <p:tgtEl>
                                          <p:spTgt spid="21"/>
                                        </p:tgtEl>
                                        <p:attrNameLst>
                                          <p:attrName>ppt_x</p:attrName>
                                        </p:attrNameLst>
                                      </p:cBhvr>
                                      <p:tavLst>
                                        <p:tav tm="0">
                                          <p:val>
                                            <p:strVal val="ppt_x"/>
                                          </p:val>
                                        </p:tav>
                                        <p:tav tm="100000">
                                          <p:val>
                                            <p:strVal val="0-ppt_w/2"/>
                                          </p:val>
                                        </p:tav>
                                      </p:tavLst>
                                    </p:anim>
                                    <p:anim calcmode="lin" valueType="num">
                                      <p:cBhvr additive="base">
                                        <p:cTn id="137" dur="3000"/>
                                        <p:tgtEl>
                                          <p:spTgt spid="21"/>
                                        </p:tgtEl>
                                        <p:attrNameLst>
                                          <p:attrName>ppt_y</p:attrName>
                                        </p:attrNameLst>
                                      </p:cBhvr>
                                      <p:tavLst>
                                        <p:tav tm="0">
                                          <p:val>
                                            <p:strVal val="ppt_y"/>
                                          </p:val>
                                        </p:tav>
                                        <p:tav tm="100000">
                                          <p:val>
                                            <p:strVal val="ppt_y"/>
                                          </p:val>
                                        </p:tav>
                                      </p:tavLst>
                                    </p:anim>
                                    <p:set>
                                      <p:cBhvr>
                                        <p:cTn id="138" dur="1" fill="hold">
                                          <p:stCondLst>
                                            <p:cond delay="2999"/>
                                          </p:stCondLst>
                                        </p:cTn>
                                        <p:tgtEl>
                                          <p:spTgt spid="21"/>
                                        </p:tgtEl>
                                        <p:attrNameLst>
                                          <p:attrName>style.visibility</p:attrName>
                                        </p:attrNameLst>
                                      </p:cBhvr>
                                      <p:to>
                                        <p:strVal val="hidden"/>
                                      </p:to>
                                    </p:set>
                                  </p:childTnLst>
                                </p:cTn>
                              </p:par>
                              <p:par>
                                <p:cTn id="139" presetID="2" presetClass="exit" presetSubtype="8" fill="hold" nodeType="withEffect">
                                  <p:stCondLst>
                                    <p:cond delay="0"/>
                                  </p:stCondLst>
                                  <p:childTnLst>
                                    <p:anim calcmode="lin" valueType="num">
                                      <p:cBhvr additive="base">
                                        <p:cTn id="140" dur="3000"/>
                                        <p:tgtEl>
                                          <p:spTgt spid="23"/>
                                        </p:tgtEl>
                                        <p:attrNameLst>
                                          <p:attrName>ppt_x</p:attrName>
                                        </p:attrNameLst>
                                      </p:cBhvr>
                                      <p:tavLst>
                                        <p:tav tm="0">
                                          <p:val>
                                            <p:strVal val="ppt_x"/>
                                          </p:val>
                                        </p:tav>
                                        <p:tav tm="100000">
                                          <p:val>
                                            <p:strVal val="0-ppt_w/2"/>
                                          </p:val>
                                        </p:tav>
                                      </p:tavLst>
                                    </p:anim>
                                    <p:anim calcmode="lin" valueType="num">
                                      <p:cBhvr additive="base">
                                        <p:cTn id="141" dur="3000"/>
                                        <p:tgtEl>
                                          <p:spTgt spid="23"/>
                                        </p:tgtEl>
                                        <p:attrNameLst>
                                          <p:attrName>ppt_y</p:attrName>
                                        </p:attrNameLst>
                                      </p:cBhvr>
                                      <p:tavLst>
                                        <p:tav tm="0">
                                          <p:val>
                                            <p:strVal val="ppt_y"/>
                                          </p:val>
                                        </p:tav>
                                        <p:tav tm="100000">
                                          <p:val>
                                            <p:strVal val="ppt_y"/>
                                          </p:val>
                                        </p:tav>
                                      </p:tavLst>
                                    </p:anim>
                                    <p:set>
                                      <p:cBhvr>
                                        <p:cTn id="142" dur="1" fill="hold">
                                          <p:stCondLst>
                                            <p:cond delay="2999"/>
                                          </p:stCondLst>
                                        </p:cTn>
                                        <p:tgtEl>
                                          <p:spTgt spid="23"/>
                                        </p:tgtEl>
                                        <p:attrNameLst>
                                          <p:attrName>style.visibility</p:attrName>
                                        </p:attrNameLst>
                                      </p:cBhvr>
                                      <p:to>
                                        <p:strVal val="hidden"/>
                                      </p:to>
                                    </p:set>
                                  </p:childTnLst>
                                </p:cTn>
                              </p:par>
                              <p:par>
                                <p:cTn id="143" presetID="2" presetClass="exit" presetSubtype="8" fill="hold" nodeType="withEffect">
                                  <p:stCondLst>
                                    <p:cond delay="0"/>
                                  </p:stCondLst>
                                  <p:childTnLst>
                                    <p:anim calcmode="lin" valueType="num">
                                      <p:cBhvr additive="base">
                                        <p:cTn id="144" dur="3000"/>
                                        <p:tgtEl>
                                          <p:spTgt spid="25"/>
                                        </p:tgtEl>
                                        <p:attrNameLst>
                                          <p:attrName>ppt_x</p:attrName>
                                        </p:attrNameLst>
                                      </p:cBhvr>
                                      <p:tavLst>
                                        <p:tav tm="0">
                                          <p:val>
                                            <p:strVal val="ppt_x"/>
                                          </p:val>
                                        </p:tav>
                                        <p:tav tm="100000">
                                          <p:val>
                                            <p:strVal val="0-ppt_w/2"/>
                                          </p:val>
                                        </p:tav>
                                      </p:tavLst>
                                    </p:anim>
                                    <p:anim calcmode="lin" valueType="num">
                                      <p:cBhvr additive="base">
                                        <p:cTn id="145" dur="3000"/>
                                        <p:tgtEl>
                                          <p:spTgt spid="25"/>
                                        </p:tgtEl>
                                        <p:attrNameLst>
                                          <p:attrName>ppt_y</p:attrName>
                                        </p:attrNameLst>
                                      </p:cBhvr>
                                      <p:tavLst>
                                        <p:tav tm="0">
                                          <p:val>
                                            <p:strVal val="ppt_y"/>
                                          </p:val>
                                        </p:tav>
                                        <p:tav tm="100000">
                                          <p:val>
                                            <p:strVal val="ppt_y"/>
                                          </p:val>
                                        </p:tav>
                                      </p:tavLst>
                                    </p:anim>
                                    <p:set>
                                      <p:cBhvr>
                                        <p:cTn id="146" dur="1" fill="hold">
                                          <p:stCondLst>
                                            <p:cond delay="2999"/>
                                          </p:stCondLst>
                                        </p:cTn>
                                        <p:tgtEl>
                                          <p:spTgt spid="25"/>
                                        </p:tgtEl>
                                        <p:attrNameLst>
                                          <p:attrName>style.visibility</p:attrName>
                                        </p:attrNameLst>
                                      </p:cBhvr>
                                      <p:to>
                                        <p:strVal val="hidden"/>
                                      </p:to>
                                    </p:set>
                                  </p:childTnLst>
                                </p:cTn>
                              </p:par>
                              <p:par>
                                <p:cTn id="147" presetID="2" presetClass="exit" presetSubtype="8" fill="hold" nodeType="withEffect">
                                  <p:stCondLst>
                                    <p:cond delay="0"/>
                                  </p:stCondLst>
                                  <p:childTnLst>
                                    <p:anim calcmode="lin" valueType="num">
                                      <p:cBhvr additive="base">
                                        <p:cTn id="148" dur="3000"/>
                                        <p:tgtEl>
                                          <p:spTgt spid="27"/>
                                        </p:tgtEl>
                                        <p:attrNameLst>
                                          <p:attrName>ppt_x</p:attrName>
                                        </p:attrNameLst>
                                      </p:cBhvr>
                                      <p:tavLst>
                                        <p:tav tm="0">
                                          <p:val>
                                            <p:strVal val="ppt_x"/>
                                          </p:val>
                                        </p:tav>
                                        <p:tav tm="100000">
                                          <p:val>
                                            <p:strVal val="0-ppt_w/2"/>
                                          </p:val>
                                        </p:tav>
                                      </p:tavLst>
                                    </p:anim>
                                    <p:anim calcmode="lin" valueType="num">
                                      <p:cBhvr additive="base">
                                        <p:cTn id="149" dur="3000"/>
                                        <p:tgtEl>
                                          <p:spTgt spid="27"/>
                                        </p:tgtEl>
                                        <p:attrNameLst>
                                          <p:attrName>ppt_y</p:attrName>
                                        </p:attrNameLst>
                                      </p:cBhvr>
                                      <p:tavLst>
                                        <p:tav tm="0">
                                          <p:val>
                                            <p:strVal val="ppt_y"/>
                                          </p:val>
                                        </p:tav>
                                        <p:tav tm="100000">
                                          <p:val>
                                            <p:strVal val="ppt_y"/>
                                          </p:val>
                                        </p:tav>
                                      </p:tavLst>
                                    </p:anim>
                                    <p:set>
                                      <p:cBhvr>
                                        <p:cTn id="150" dur="1" fill="hold">
                                          <p:stCondLst>
                                            <p:cond delay="2999"/>
                                          </p:stCondLst>
                                        </p:cTn>
                                        <p:tgtEl>
                                          <p:spTgt spid="27"/>
                                        </p:tgtEl>
                                        <p:attrNameLst>
                                          <p:attrName>style.visibility</p:attrName>
                                        </p:attrNameLst>
                                      </p:cBhvr>
                                      <p:to>
                                        <p:strVal val="hidden"/>
                                      </p:to>
                                    </p:set>
                                  </p:childTnLst>
                                </p:cTn>
                              </p:par>
                              <p:par>
                                <p:cTn id="151" presetID="2" presetClass="exit" presetSubtype="8" fill="hold" nodeType="withEffect">
                                  <p:stCondLst>
                                    <p:cond delay="0"/>
                                  </p:stCondLst>
                                  <p:childTnLst>
                                    <p:anim calcmode="lin" valueType="num">
                                      <p:cBhvr additive="base">
                                        <p:cTn id="152" dur="3000"/>
                                        <p:tgtEl>
                                          <p:spTgt spid="29"/>
                                        </p:tgtEl>
                                        <p:attrNameLst>
                                          <p:attrName>ppt_x</p:attrName>
                                        </p:attrNameLst>
                                      </p:cBhvr>
                                      <p:tavLst>
                                        <p:tav tm="0">
                                          <p:val>
                                            <p:strVal val="ppt_x"/>
                                          </p:val>
                                        </p:tav>
                                        <p:tav tm="100000">
                                          <p:val>
                                            <p:strVal val="0-ppt_w/2"/>
                                          </p:val>
                                        </p:tav>
                                      </p:tavLst>
                                    </p:anim>
                                    <p:anim calcmode="lin" valueType="num">
                                      <p:cBhvr additive="base">
                                        <p:cTn id="153" dur="3000"/>
                                        <p:tgtEl>
                                          <p:spTgt spid="29"/>
                                        </p:tgtEl>
                                        <p:attrNameLst>
                                          <p:attrName>ppt_y</p:attrName>
                                        </p:attrNameLst>
                                      </p:cBhvr>
                                      <p:tavLst>
                                        <p:tav tm="0">
                                          <p:val>
                                            <p:strVal val="ppt_y"/>
                                          </p:val>
                                        </p:tav>
                                        <p:tav tm="100000">
                                          <p:val>
                                            <p:strVal val="ppt_y"/>
                                          </p:val>
                                        </p:tav>
                                      </p:tavLst>
                                    </p:anim>
                                    <p:set>
                                      <p:cBhvr>
                                        <p:cTn id="154" dur="1" fill="hold">
                                          <p:stCondLst>
                                            <p:cond delay="2999"/>
                                          </p:stCondLst>
                                        </p:cTn>
                                        <p:tgtEl>
                                          <p:spTgt spid="29"/>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3000"/>
                                        <p:tgtEl>
                                          <p:spTgt spid="31"/>
                                        </p:tgtEl>
                                        <p:attrNameLst>
                                          <p:attrName>ppt_x</p:attrName>
                                        </p:attrNameLst>
                                      </p:cBhvr>
                                      <p:tavLst>
                                        <p:tav tm="0">
                                          <p:val>
                                            <p:strVal val="ppt_x"/>
                                          </p:val>
                                        </p:tav>
                                        <p:tav tm="100000">
                                          <p:val>
                                            <p:strVal val="0-ppt_w/2"/>
                                          </p:val>
                                        </p:tav>
                                      </p:tavLst>
                                    </p:anim>
                                    <p:anim calcmode="lin" valueType="num">
                                      <p:cBhvr additive="base">
                                        <p:cTn id="157" dur="3000"/>
                                        <p:tgtEl>
                                          <p:spTgt spid="31"/>
                                        </p:tgtEl>
                                        <p:attrNameLst>
                                          <p:attrName>ppt_y</p:attrName>
                                        </p:attrNameLst>
                                      </p:cBhvr>
                                      <p:tavLst>
                                        <p:tav tm="0">
                                          <p:val>
                                            <p:strVal val="ppt_y"/>
                                          </p:val>
                                        </p:tav>
                                        <p:tav tm="100000">
                                          <p:val>
                                            <p:strVal val="ppt_y"/>
                                          </p:val>
                                        </p:tav>
                                      </p:tavLst>
                                    </p:anim>
                                    <p:set>
                                      <p:cBhvr>
                                        <p:cTn id="158" dur="1" fill="hold">
                                          <p:stCondLst>
                                            <p:cond delay="2999"/>
                                          </p:stCondLst>
                                        </p:cTn>
                                        <p:tgtEl>
                                          <p:spTgt spid="31"/>
                                        </p:tgtEl>
                                        <p:attrNameLst>
                                          <p:attrName>style.visibility</p:attrName>
                                        </p:attrNameLst>
                                      </p:cBhvr>
                                      <p:to>
                                        <p:strVal val="hidden"/>
                                      </p:to>
                                    </p:set>
                                  </p:childTnLst>
                                </p:cTn>
                              </p:par>
                              <p:par>
                                <p:cTn id="159" presetID="2" presetClass="exit" presetSubtype="8" fill="hold" nodeType="withEffect">
                                  <p:stCondLst>
                                    <p:cond delay="0"/>
                                  </p:stCondLst>
                                  <p:childTnLst>
                                    <p:anim calcmode="lin" valueType="num">
                                      <p:cBhvr additive="base">
                                        <p:cTn id="160" dur="3000"/>
                                        <p:tgtEl>
                                          <p:spTgt spid="33"/>
                                        </p:tgtEl>
                                        <p:attrNameLst>
                                          <p:attrName>ppt_x</p:attrName>
                                        </p:attrNameLst>
                                      </p:cBhvr>
                                      <p:tavLst>
                                        <p:tav tm="0">
                                          <p:val>
                                            <p:strVal val="ppt_x"/>
                                          </p:val>
                                        </p:tav>
                                        <p:tav tm="100000">
                                          <p:val>
                                            <p:strVal val="0-ppt_w/2"/>
                                          </p:val>
                                        </p:tav>
                                      </p:tavLst>
                                    </p:anim>
                                    <p:anim calcmode="lin" valueType="num">
                                      <p:cBhvr additive="base">
                                        <p:cTn id="161" dur="3000"/>
                                        <p:tgtEl>
                                          <p:spTgt spid="33"/>
                                        </p:tgtEl>
                                        <p:attrNameLst>
                                          <p:attrName>ppt_y</p:attrName>
                                        </p:attrNameLst>
                                      </p:cBhvr>
                                      <p:tavLst>
                                        <p:tav tm="0">
                                          <p:val>
                                            <p:strVal val="ppt_y"/>
                                          </p:val>
                                        </p:tav>
                                        <p:tav tm="100000">
                                          <p:val>
                                            <p:strVal val="ppt_y"/>
                                          </p:val>
                                        </p:tav>
                                      </p:tavLst>
                                    </p:anim>
                                    <p:set>
                                      <p:cBhvr>
                                        <p:cTn id="162" dur="1" fill="hold">
                                          <p:stCondLst>
                                            <p:cond delay="2999"/>
                                          </p:stCondLst>
                                        </p:cTn>
                                        <p:tgtEl>
                                          <p:spTgt spid="33"/>
                                        </p:tgtEl>
                                        <p:attrNameLst>
                                          <p:attrName>style.visibility</p:attrName>
                                        </p:attrNameLst>
                                      </p:cBhvr>
                                      <p:to>
                                        <p:strVal val="hidden"/>
                                      </p:to>
                                    </p:set>
                                  </p:childTnLst>
                                </p:cTn>
                              </p:par>
                              <p:par>
                                <p:cTn id="163" presetID="2" presetClass="exit" presetSubtype="8" fill="hold" nodeType="withEffect">
                                  <p:stCondLst>
                                    <p:cond delay="0"/>
                                  </p:stCondLst>
                                  <p:childTnLst>
                                    <p:anim calcmode="lin" valueType="num">
                                      <p:cBhvr additive="base">
                                        <p:cTn id="164" dur="3000"/>
                                        <p:tgtEl>
                                          <p:spTgt spid="35"/>
                                        </p:tgtEl>
                                        <p:attrNameLst>
                                          <p:attrName>ppt_x</p:attrName>
                                        </p:attrNameLst>
                                      </p:cBhvr>
                                      <p:tavLst>
                                        <p:tav tm="0">
                                          <p:val>
                                            <p:strVal val="ppt_x"/>
                                          </p:val>
                                        </p:tav>
                                        <p:tav tm="100000">
                                          <p:val>
                                            <p:strVal val="0-ppt_w/2"/>
                                          </p:val>
                                        </p:tav>
                                      </p:tavLst>
                                    </p:anim>
                                    <p:anim calcmode="lin" valueType="num">
                                      <p:cBhvr additive="base">
                                        <p:cTn id="165" dur="3000"/>
                                        <p:tgtEl>
                                          <p:spTgt spid="35"/>
                                        </p:tgtEl>
                                        <p:attrNameLst>
                                          <p:attrName>ppt_y</p:attrName>
                                        </p:attrNameLst>
                                      </p:cBhvr>
                                      <p:tavLst>
                                        <p:tav tm="0">
                                          <p:val>
                                            <p:strVal val="ppt_y"/>
                                          </p:val>
                                        </p:tav>
                                        <p:tav tm="100000">
                                          <p:val>
                                            <p:strVal val="ppt_y"/>
                                          </p:val>
                                        </p:tav>
                                      </p:tavLst>
                                    </p:anim>
                                    <p:set>
                                      <p:cBhvr>
                                        <p:cTn id="166" dur="1" fill="hold">
                                          <p:stCondLst>
                                            <p:cond delay="2999"/>
                                          </p:stCondLst>
                                        </p:cTn>
                                        <p:tgtEl>
                                          <p:spTgt spid="35"/>
                                        </p:tgtEl>
                                        <p:attrNameLst>
                                          <p:attrName>style.visibility</p:attrName>
                                        </p:attrNameLst>
                                      </p:cBhvr>
                                      <p:to>
                                        <p:strVal val="hidden"/>
                                      </p:to>
                                    </p:set>
                                  </p:childTnLst>
                                </p:cTn>
                              </p:par>
                              <p:par>
                                <p:cTn id="167" presetID="8" presetClass="emph" presetSubtype="0" fill="hold" nodeType="withEffect">
                                  <p:stCondLst>
                                    <p:cond delay="0"/>
                                  </p:stCondLst>
                                  <p:childTnLst>
                                    <p:animRot by="-21600000">
                                      <p:cBhvr>
                                        <p:cTn id="168" dur="3000" fill="hold"/>
                                        <p:tgtEl>
                                          <p:spTgt spid="5"/>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1"/>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3"/>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1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23"/>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25"/>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27"/>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29"/>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31"/>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33"/>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35"/>
                                        </p:tgtEl>
                                        <p:attrNameLst>
                                          <p:attrName>r</p:attrName>
                                        </p:attrNameLst>
                                      </p:cBhvr>
                                    </p:animRot>
                                  </p:childTnLst>
                                </p:cTn>
                              </p:par>
                              <p:par>
                                <p:cTn id="199" presetID="23" presetClass="entr" presetSubtype="288" fill="hold" nodeType="withEffect">
                                  <p:stCondLst>
                                    <p:cond delay="0"/>
                                  </p:stCondLst>
                                  <p:childTnLst>
                                    <p:set>
                                      <p:cBhvr>
                                        <p:cTn id="200" dur="1" fill="hold">
                                          <p:stCondLst>
                                            <p:cond delay="0"/>
                                          </p:stCondLst>
                                        </p:cTn>
                                        <p:tgtEl>
                                          <p:spTgt spid="2"/>
                                        </p:tgtEl>
                                        <p:attrNameLst>
                                          <p:attrName>style.visibility</p:attrName>
                                        </p:attrNameLst>
                                      </p:cBhvr>
                                      <p:to>
                                        <p:strVal val="visible"/>
                                      </p:to>
                                    </p:set>
                                    <p:anim calcmode="lin" valueType="num">
                                      <p:cBhvr>
                                        <p:cTn id="201" dur="3000" fill="hold"/>
                                        <p:tgtEl>
                                          <p:spTgt spid="2"/>
                                        </p:tgtEl>
                                        <p:attrNameLst>
                                          <p:attrName>ppt_w</p:attrName>
                                        </p:attrNameLst>
                                      </p:cBhvr>
                                      <p:tavLst>
                                        <p:tav tm="0">
                                          <p:val>
                                            <p:strVal val="4/3*#ppt_w"/>
                                          </p:val>
                                        </p:tav>
                                        <p:tav tm="100000">
                                          <p:val>
                                            <p:strVal val="#ppt_w"/>
                                          </p:val>
                                        </p:tav>
                                      </p:tavLst>
                                    </p:anim>
                                    <p:anim calcmode="lin" valueType="num">
                                      <p:cBhvr>
                                        <p:cTn id="202" dur="3000" fill="hold"/>
                                        <p:tgtEl>
                                          <p:spTgt spid="2"/>
                                        </p:tgtEl>
                                        <p:attrNameLst>
                                          <p:attrName>ppt_h</p:attrName>
                                        </p:attrNameLst>
                                      </p:cBhvr>
                                      <p:tavLst>
                                        <p:tav tm="0">
                                          <p:val>
                                            <p:strVal val="4/3*#ppt_h"/>
                                          </p:val>
                                        </p:tav>
                                        <p:tav tm="100000">
                                          <p:val>
                                            <p:strVal val="#ppt_h"/>
                                          </p:val>
                                        </p:tav>
                                      </p:tavLst>
                                    </p:anim>
                                  </p:childTnLst>
                                </p:cTn>
                              </p:par>
                              <p:par>
                                <p:cTn id="203" presetID="16" presetClass="entr" presetSubtype="37" fill="hold" nodeType="withEffect">
                                  <p:stCondLst>
                                    <p:cond delay="0"/>
                                  </p:stCondLst>
                                  <p:childTnLst>
                                    <p:set>
                                      <p:cBhvr>
                                        <p:cTn id="204" dur="1" fill="hold">
                                          <p:stCondLst>
                                            <p:cond delay="0"/>
                                          </p:stCondLst>
                                        </p:cTn>
                                        <p:tgtEl>
                                          <p:spTgt spid="2"/>
                                        </p:tgtEl>
                                        <p:attrNameLst>
                                          <p:attrName>style.visibility</p:attrName>
                                        </p:attrNameLst>
                                      </p:cBhvr>
                                      <p:to>
                                        <p:strVal val="visible"/>
                                      </p:to>
                                    </p:set>
                                    <p:animEffect transition="in" filter="barn(outVertical)">
                                      <p:cBhvr>
                                        <p:cTn id="20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9" name="8 Imagen" descr="sHu6fXErd7clXtYgHltS_jk_T-E.png"/>
          <p:cNvPicPr>
            <a:picLocks noChangeAspect="1"/>
          </p:cNvPicPr>
          <p:nvPr/>
        </p:nvPicPr>
        <p:blipFill>
          <a:blip r:embed="rId2"/>
          <a:stretch>
            <a:fillRect/>
          </a:stretch>
        </p:blipFill>
        <p:spPr>
          <a:xfrm>
            <a:off x="1000100" y="-142894"/>
            <a:ext cx="7086628" cy="5691209"/>
          </a:xfrm>
          <a:prstGeom prst="rect">
            <a:avLst/>
          </a:prstGeom>
        </p:spPr>
      </p:pic>
      <p:sp>
        <p:nvSpPr>
          <p:cNvPr id="3" name="2 CuadroTexto"/>
          <p:cNvSpPr txBox="1"/>
          <p:nvPr/>
        </p:nvSpPr>
        <p:spPr>
          <a:xfrm>
            <a:off x="2285985" y="1785932"/>
            <a:ext cx="2500330" cy="1569660"/>
          </a:xfrm>
          <a:prstGeom prst="rect">
            <a:avLst/>
          </a:prstGeom>
          <a:noFill/>
        </p:spPr>
        <p:txBody>
          <a:bodyPr wrap="square" rtlCol="0">
            <a:spAutoFit/>
          </a:bodyPr>
          <a:lstStyle/>
          <a:p>
            <a:pPr algn="ctr"/>
            <a:r>
              <a:rPr lang="es-PE" dirty="0" smtClean="0">
                <a:solidFill>
                  <a:schemeClr val="bg1"/>
                </a:solidFill>
                <a:latin typeface="Monotype Corsiva" pitchFamily="66" charset="0"/>
              </a:rPr>
              <a:t>“Un árbol es nuestro contacto más íntimo con la naturaleza.”</a:t>
            </a:r>
          </a:p>
          <a:p>
            <a:endParaRPr lang="es-PE" sz="1200" dirty="0" smtClean="0">
              <a:solidFill>
                <a:schemeClr val="bg1"/>
              </a:solidFill>
              <a:latin typeface="Monotype Corsiva" pitchFamily="66" charset="0"/>
            </a:endParaRPr>
          </a:p>
          <a:p>
            <a:r>
              <a:rPr lang="es-PE" sz="1200" dirty="0" smtClean="0">
                <a:solidFill>
                  <a:schemeClr val="bg1"/>
                </a:solidFill>
                <a:latin typeface="Monotype Corsiva" pitchFamily="66" charset="0"/>
              </a:rPr>
              <a:t>-George </a:t>
            </a:r>
            <a:r>
              <a:rPr lang="es-PE" sz="1200" dirty="0" err="1" smtClean="0">
                <a:solidFill>
                  <a:schemeClr val="bg1"/>
                </a:solidFill>
                <a:latin typeface="Monotype Corsiva" pitchFamily="66" charset="0"/>
              </a:rPr>
              <a:t>Nakashima</a:t>
            </a:r>
            <a:r>
              <a:rPr lang="es-PE" sz="1200" dirty="0" smtClean="0">
                <a:solidFill>
                  <a:schemeClr val="bg1"/>
                </a:solidFill>
                <a:latin typeface="Monotype Corsiva" pitchFamily="66" charset="0"/>
              </a:rPr>
              <a:t>-</a:t>
            </a:r>
          </a:p>
          <a:p>
            <a:endParaRPr lang="es-PE" dirty="0"/>
          </a:p>
        </p:txBody>
      </p:sp>
      <p:sp>
        <p:nvSpPr>
          <p:cNvPr id="4" name="3 Rectángulo"/>
          <p:cNvSpPr/>
          <p:nvPr/>
        </p:nvSpPr>
        <p:spPr>
          <a:xfrm>
            <a:off x="42859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714348"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358214"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643966" y="0"/>
            <a:ext cx="71438"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e5508fd8bacf366d8ca0581e7becfc6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1357290" y="160717"/>
            <a:ext cx="6357982" cy="4768487"/>
          </a:xfrm>
          <a:prstGeom prst="donut">
            <a:avLst>
              <a:gd name="adj" fmla="val 1474"/>
            </a:avLst>
          </a:prstGeom>
          <a:solidFill>
            <a:srgbClr val="007033"/>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643042" y="321453"/>
            <a:ext cx="5857916" cy="4393437"/>
          </a:xfrm>
          <a:prstGeom prst="donut">
            <a:avLst>
              <a:gd name="adj" fmla="val 1474"/>
            </a:avLst>
          </a:prstGeom>
          <a:solidFill>
            <a:srgbClr val="92D050"/>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000232" y="482189"/>
            <a:ext cx="5143536" cy="4071966"/>
          </a:xfrm>
          <a:prstGeom prst="donut">
            <a:avLst>
              <a:gd name="adj" fmla="val 1802"/>
            </a:avLst>
          </a:prstGeom>
          <a:solidFill>
            <a:srgbClr val="007033"/>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85984" y="696503"/>
            <a:ext cx="4581556" cy="3643338"/>
          </a:xfrm>
          <a:prstGeom prst="donut">
            <a:avLst>
              <a:gd name="adj" fmla="val 1802"/>
            </a:avLst>
          </a:prstGeom>
          <a:solidFill>
            <a:srgbClr val="92D050"/>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571736" y="910817"/>
            <a:ext cx="4000528" cy="3214710"/>
          </a:xfrm>
          <a:prstGeom prst="donut">
            <a:avLst>
              <a:gd name="adj" fmla="val 1802"/>
            </a:avLst>
          </a:prstGeom>
          <a:solidFill>
            <a:srgbClr val="007033"/>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928926" y="1285866"/>
            <a:ext cx="3286148" cy="2571768"/>
          </a:xfrm>
          <a:prstGeom prst="donut">
            <a:avLst>
              <a:gd name="adj" fmla="val 2282"/>
            </a:avLst>
          </a:prstGeom>
          <a:solidFill>
            <a:srgbClr val="92D050"/>
          </a:solidFill>
          <a:ln w="3175">
            <a:noFill/>
            <a:prstDash val="sysDot"/>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1"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wheel(8)">
                                      <p:cBhvr>
                                        <p:cTn id="9" dur="5000"/>
                                        <p:tgtEl>
                                          <p:spTgt spid="4"/>
                                        </p:tgtEl>
                                      </p:cBhvr>
                                    </p:animEffect>
                                  </p:childTnLst>
                                </p:cTn>
                              </p:par>
                              <p:par>
                                <p:cTn id="10" presetID="21" presetClass="entr" presetSubtype="8"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8)">
                                      <p:cBhvr>
                                        <p:cTn id="12" dur="5000"/>
                                        <p:tgtEl>
                                          <p:spTgt spid="5"/>
                                        </p:tgtEl>
                                      </p:cBhvr>
                                    </p:animEffect>
                                  </p:childTnLst>
                                </p:cTn>
                              </p:par>
                              <p:par>
                                <p:cTn id="13" presetID="21"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8)">
                                      <p:cBhvr>
                                        <p:cTn id="15" dur="5000"/>
                                        <p:tgtEl>
                                          <p:spTgt spid="6"/>
                                        </p:tgtEl>
                                      </p:cBhvr>
                                    </p:animEffect>
                                  </p:childTnLst>
                                </p:cTn>
                              </p:par>
                              <p:par>
                                <p:cTn id="16" presetID="21"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heel(8)">
                                      <p:cBhvr>
                                        <p:cTn id="18" dur="5000"/>
                                        <p:tgtEl>
                                          <p:spTgt spid="7"/>
                                        </p:tgtEl>
                                      </p:cBhvr>
                                    </p:animEffect>
                                  </p:childTnLst>
                                </p:cTn>
                              </p:par>
                              <p:par>
                                <p:cTn id="19" presetID="21" presetClass="entr" presetSubtype="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6000"/>
                                        <p:tgtEl>
                                          <p:spTgt spid="8"/>
                                        </p:tgtEl>
                                      </p:cBhvr>
                                    </p:animEffect>
                                  </p:childTnLst>
                                </p:cTn>
                              </p:par>
                              <p:par>
                                <p:cTn id="22" presetID="21" presetClass="entr" presetSubtype="8"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heel(8)">
                                      <p:cBhvr>
                                        <p:cTn id="24" dur="5000"/>
                                        <p:tgtEl>
                                          <p:spTgt spid="9"/>
                                        </p:tgtEl>
                                      </p:cBhvr>
                                    </p:animEffect>
                                  </p:childTnLst>
                                </p:cTn>
                              </p:par>
                              <p:par>
                                <p:cTn id="25" presetID="23" presetClass="entr" presetSubtype="528"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anim calcmode="lin" valueType="num">
                                      <p:cBhvr>
                                        <p:cTn id="29" dur="5000" fill="hold"/>
                                        <p:tgtEl>
                                          <p:spTgt spid="4"/>
                                        </p:tgtEl>
                                        <p:attrNameLst>
                                          <p:attrName>ppt_x</p:attrName>
                                        </p:attrNameLst>
                                      </p:cBhvr>
                                      <p:tavLst>
                                        <p:tav tm="0">
                                          <p:val>
                                            <p:fltVal val="0.5"/>
                                          </p:val>
                                        </p:tav>
                                        <p:tav tm="100000">
                                          <p:val>
                                            <p:strVal val="#ppt_x"/>
                                          </p:val>
                                        </p:tav>
                                      </p:tavLst>
                                    </p:anim>
                                    <p:anim calcmode="lin" valueType="num">
                                      <p:cBhvr>
                                        <p:cTn id="30" dur="5000" fill="hold"/>
                                        <p:tgtEl>
                                          <p:spTgt spid="4"/>
                                        </p:tgtEl>
                                        <p:attrNameLst>
                                          <p:attrName>ppt_y</p:attrName>
                                        </p:attrNameLst>
                                      </p:cBhvr>
                                      <p:tavLst>
                                        <p:tav tm="0">
                                          <p:val>
                                            <p:fltVal val="0.5"/>
                                          </p:val>
                                        </p:tav>
                                        <p:tav tm="100000">
                                          <p:val>
                                            <p:strVal val="#ppt_y"/>
                                          </p:val>
                                        </p:tav>
                                      </p:tavLst>
                                    </p:anim>
                                  </p:childTnLst>
                                </p:cTn>
                              </p:par>
                              <p:par>
                                <p:cTn id="31" presetID="23" presetClass="entr" presetSubtype="528"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0" fill="hold"/>
                                        <p:tgtEl>
                                          <p:spTgt spid="5"/>
                                        </p:tgtEl>
                                        <p:attrNameLst>
                                          <p:attrName>ppt_w</p:attrName>
                                        </p:attrNameLst>
                                      </p:cBhvr>
                                      <p:tavLst>
                                        <p:tav tm="0">
                                          <p:val>
                                            <p:fltVal val="0"/>
                                          </p:val>
                                        </p:tav>
                                        <p:tav tm="100000">
                                          <p:val>
                                            <p:strVal val="#ppt_w"/>
                                          </p:val>
                                        </p:tav>
                                      </p:tavLst>
                                    </p:anim>
                                    <p:anim calcmode="lin" valueType="num">
                                      <p:cBhvr>
                                        <p:cTn id="34" dur="5000" fill="hold"/>
                                        <p:tgtEl>
                                          <p:spTgt spid="5"/>
                                        </p:tgtEl>
                                        <p:attrNameLst>
                                          <p:attrName>ppt_h</p:attrName>
                                        </p:attrNameLst>
                                      </p:cBhvr>
                                      <p:tavLst>
                                        <p:tav tm="0">
                                          <p:val>
                                            <p:fltVal val="0"/>
                                          </p:val>
                                        </p:tav>
                                        <p:tav tm="100000">
                                          <p:val>
                                            <p:strVal val="#ppt_h"/>
                                          </p:val>
                                        </p:tav>
                                      </p:tavLst>
                                    </p:anim>
                                    <p:anim calcmode="lin" valueType="num">
                                      <p:cBhvr>
                                        <p:cTn id="35" dur="5000" fill="hold"/>
                                        <p:tgtEl>
                                          <p:spTgt spid="5"/>
                                        </p:tgtEl>
                                        <p:attrNameLst>
                                          <p:attrName>ppt_x</p:attrName>
                                        </p:attrNameLst>
                                      </p:cBhvr>
                                      <p:tavLst>
                                        <p:tav tm="0">
                                          <p:val>
                                            <p:fltVal val="0.5"/>
                                          </p:val>
                                        </p:tav>
                                        <p:tav tm="100000">
                                          <p:val>
                                            <p:strVal val="#ppt_x"/>
                                          </p:val>
                                        </p:tav>
                                      </p:tavLst>
                                    </p:anim>
                                    <p:anim calcmode="lin" valueType="num">
                                      <p:cBhvr>
                                        <p:cTn id="36" dur="5000" fill="hold"/>
                                        <p:tgtEl>
                                          <p:spTgt spid="5"/>
                                        </p:tgtEl>
                                        <p:attrNameLst>
                                          <p:attrName>ppt_y</p:attrName>
                                        </p:attrNameLst>
                                      </p:cBhvr>
                                      <p:tavLst>
                                        <p:tav tm="0">
                                          <p:val>
                                            <p:fltVal val="0.5"/>
                                          </p:val>
                                        </p:tav>
                                        <p:tav tm="100000">
                                          <p:val>
                                            <p:strVal val="#ppt_y"/>
                                          </p:val>
                                        </p:tav>
                                      </p:tavLst>
                                    </p:anim>
                                  </p:childTnLst>
                                </p:cTn>
                              </p:par>
                              <p:par>
                                <p:cTn id="37" presetID="23" presetClass="entr" presetSubtype="528"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0" fill="hold"/>
                                        <p:tgtEl>
                                          <p:spTgt spid="6"/>
                                        </p:tgtEl>
                                        <p:attrNameLst>
                                          <p:attrName>ppt_w</p:attrName>
                                        </p:attrNameLst>
                                      </p:cBhvr>
                                      <p:tavLst>
                                        <p:tav tm="0">
                                          <p:val>
                                            <p:fltVal val="0"/>
                                          </p:val>
                                        </p:tav>
                                        <p:tav tm="100000">
                                          <p:val>
                                            <p:strVal val="#ppt_w"/>
                                          </p:val>
                                        </p:tav>
                                      </p:tavLst>
                                    </p:anim>
                                    <p:anim calcmode="lin" valueType="num">
                                      <p:cBhvr>
                                        <p:cTn id="40" dur="5000" fill="hold"/>
                                        <p:tgtEl>
                                          <p:spTgt spid="6"/>
                                        </p:tgtEl>
                                        <p:attrNameLst>
                                          <p:attrName>ppt_h</p:attrName>
                                        </p:attrNameLst>
                                      </p:cBhvr>
                                      <p:tavLst>
                                        <p:tav tm="0">
                                          <p:val>
                                            <p:fltVal val="0"/>
                                          </p:val>
                                        </p:tav>
                                        <p:tav tm="100000">
                                          <p:val>
                                            <p:strVal val="#ppt_h"/>
                                          </p:val>
                                        </p:tav>
                                      </p:tavLst>
                                    </p:anim>
                                    <p:anim calcmode="lin" valueType="num">
                                      <p:cBhvr>
                                        <p:cTn id="41" dur="5000" fill="hold"/>
                                        <p:tgtEl>
                                          <p:spTgt spid="6"/>
                                        </p:tgtEl>
                                        <p:attrNameLst>
                                          <p:attrName>ppt_x</p:attrName>
                                        </p:attrNameLst>
                                      </p:cBhvr>
                                      <p:tavLst>
                                        <p:tav tm="0">
                                          <p:val>
                                            <p:fltVal val="0.5"/>
                                          </p:val>
                                        </p:tav>
                                        <p:tav tm="100000">
                                          <p:val>
                                            <p:strVal val="#ppt_x"/>
                                          </p:val>
                                        </p:tav>
                                      </p:tavLst>
                                    </p:anim>
                                    <p:anim calcmode="lin" valueType="num">
                                      <p:cBhvr>
                                        <p:cTn id="42" dur="5000" fill="hold"/>
                                        <p:tgtEl>
                                          <p:spTgt spid="6"/>
                                        </p:tgtEl>
                                        <p:attrNameLst>
                                          <p:attrName>ppt_y</p:attrName>
                                        </p:attrNameLst>
                                      </p:cBhvr>
                                      <p:tavLst>
                                        <p:tav tm="0">
                                          <p:val>
                                            <p:fltVal val="0.5"/>
                                          </p:val>
                                        </p:tav>
                                        <p:tav tm="100000">
                                          <p:val>
                                            <p:strVal val="#ppt_y"/>
                                          </p:val>
                                        </p:tav>
                                      </p:tavLst>
                                    </p:anim>
                                  </p:childTnLst>
                                </p:cTn>
                              </p:par>
                              <p:par>
                                <p:cTn id="43" presetID="23" presetClass="entr" presetSubtype="528"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5000" fill="hold"/>
                                        <p:tgtEl>
                                          <p:spTgt spid="7"/>
                                        </p:tgtEl>
                                        <p:attrNameLst>
                                          <p:attrName>ppt_w</p:attrName>
                                        </p:attrNameLst>
                                      </p:cBhvr>
                                      <p:tavLst>
                                        <p:tav tm="0">
                                          <p:val>
                                            <p:fltVal val="0"/>
                                          </p:val>
                                        </p:tav>
                                        <p:tav tm="100000">
                                          <p:val>
                                            <p:strVal val="#ppt_w"/>
                                          </p:val>
                                        </p:tav>
                                      </p:tavLst>
                                    </p:anim>
                                    <p:anim calcmode="lin" valueType="num">
                                      <p:cBhvr>
                                        <p:cTn id="46" dur="5000" fill="hold"/>
                                        <p:tgtEl>
                                          <p:spTgt spid="7"/>
                                        </p:tgtEl>
                                        <p:attrNameLst>
                                          <p:attrName>ppt_h</p:attrName>
                                        </p:attrNameLst>
                                      </p:cBhvr>
                                      <p:tavLst>
                                        <p:tav tm="0">
                                          <p:val>
                                            <p:fltVal val="0"/>
                                          </p:val>
                                        </p:tav>
                                        <p:tav tm="100000">
                                          <p:val>
                                            <p:strVal val="#ppt_h"/>
                                          </p:val>
                                        </p:tav>
                                      </p:tavLst>
                                    </p:anim>
                                    <p:anim calcmode="lin" valueType="num">
                                      <p:cBhvr>
                                        <p:cTn id="47" dur="5000" fill="hold"/>
                                        <p:tgtEl>
                                          <p:spTgt spid="7"/>
                                        </p:tgtEl>
                                        <p:attrNameLst>
                                          <p:attrName>ppt_x</p:attrName>
                                        </p:attrNameLst>
                                      </p:cBhvr>
                                      <p:tavLst>
                                        <p:tav tm="0">
                                          <p:val>
                                            <p:fltVal val="0.5"/>
                                          </p:val>
                                        </p:tav>
                                        <p:tav tm="100000">
                                          <p:val>
                                            <p:strVal val="#ppt_x"/>
                                          </p:val>
                                        </p:tav>
                                      </p:tavLst>
                                    </p:anim>
                                    <p:anim calcmode="lin" valueType="num">
                                      <p:cBhvr>
                                        <p:cTn id="48" dur="5000" fill="hold"/>
                                        <p:tgtEl>
                                          <p:spTgt spid="7"/>
                                        </p:tgtEl>
                                        <p:attrNameLst>
                                          <p:attrName>ppt_y</p:attrName>
                                        </p:attrNameLst>
                                      </p:cBhvr>
                                      <p:tavLst>
                                        <p:tav tm="0">
                                          <p:val>
                                            <p:fltVal val="0.5"/>
                                          </p:val>
                                        </p:tav>
                                        <p:tav tm="100000">
                                          <p:val>
                                            <p:strVal val="#ppt_y"/>
                                          </p:val>
                                        </p:tav>
                                      </p:tavLst>
                                    </p:anim>
                                  </p:childTnLst>
                                </p:cTn>
                              </p:par>
                              <p:par>
                                <p:cTn id="49" presetID="23" presetClass="entr" presetSubtype="528"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6000" fill="hold"/>
                                        <p:tgtEl>
                                          <p:spTgt spid="8"/>
                                        </p:tgtEl>
                                        <p:attrNameLst>
                                          <p:attrName>ppt_w</p:attrName>
                                        </p:attrNameLst>
                                      </p:cBhvr>
                                      <p:tavLst>
                                        <p:tav tm="0">
                                          <p:val>
                                            <p:fltVal val="0"/>
                                          </p:val>
                                        </p:tav>
                                        <p:tav tm="100000">
                                          <p:val>
                                            <p:strVal val="#ppt_w"/>
                                          </p:val>
                                        </p:tav>
                                      </p:tavLst>
                                    </p:anim>
                                    <p:anim calcmode="lin" valueType="num">
                                      <p:cBhvr>
                                        <p:cTn id="52" dur="6000" fill="hold"/>
                                        <p:tgtEl>
                                          <p:spTgt spid="8"/>
                                        </p:tgtEl>
                                        <p:attrNameLst>
                                          <p:attrName>ppt_h</p:attrName>
                                        </p:attrNameLst>
                                      </p:cBhvr>
                                      <p:tavLst>
                                        <p:tav tm="0">
                                          <p:val>
                                            <p:fltVal val="0"/>
                                          </p:val>
                                        </p:tav>
                                        <p:tav tm="100000">
                                          <p:val>
                                            <p:strVal val="#ppt_h"/>
                                          </p:val>
                                        </p:tav>
                                      </p:tavLst>
                                    </p:anim>
                                    <p:anim calcmode="lin" valueType="num">
                                      <p:cBhvr>
                                        <p:cTn id="53" dur="6000" fill="hold"/>
                                        <p:tgtEl>
                                          <p:spTgt spid="8"/>
                                        </p:tgtEl>
                                        <p:attrNameLst>
                                          <p:attrName>ppt_x</p:attrName>
                                        </p:attrNameLst>
                                      </p:cBhvr>
                                      <p:tavLst>
                                        <p:tav tm="0">
                                          <p:val>
                                            <p:fltVal val="0.5"/>
                                          </p:val>
                                        </p:tav>
                                        <p:tav tm="100000">
                                          <p:val>
                                            <p:strVal val="#ppt_x"/>
                                          </p:val>
                                        </p:tav>
                                      </p:tavLst>
                                    </p:anim>
                                    <p:anim calcmode="lin" valueType="num">
                                      <p:cBhvr>
                                        <p:cTn id="54" dur="6000" fill="hold"/>
                                        <p:tgtEl>
                                          <p:spTgt spid="8"/>
                                        </p:tgtEl>
                                        <p:attrNameLst>
                                          <p:attrName>ppt_y</p:attrName>
                                        </p:attrNameLst>
                                      </p:cBhvr>
                                      <p:tavLst>
                                        <p:tav tm="0">
                                          <p:val>
                                            <p:fltVal val="0.5"/>
                                          </p:val>
                                        </p:tav>
                                        <p:tav tm="100000">
                                          <p:val>
                                            <p:strVal val="#ppt_y"/>
                                          </p:val>
                                        </p:tav>
                                      </p:tavLst>
                                    </p:anim>
                                  </p:childTnLst>
                                </p:cTn>
                              </p:par>
                              <p:par>
                                <p:cTn id="55" presetID="23" presetClass="entr" presetSubtype="528"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0" fill="hold"/>
                                        <p:tgtEl>
                                          <p:spTgt spid="9"/>
                                        </p:tgtEl>
                                        <p:attrNameLst>
                                          <p:attrName>ppt_w</p:attrName>
                                        </p:attrNameLst>
                                      </p:cBhvr>
                                      <p:tavLst>
                                        <p:tav tm="0">
                                          <p:val>
                                            <p:fltVal val="0"/>
                                          </p:val>
                                        </p:tav>
                                        <p:tav tm="100000">
                                          <p:val>
                                            <p:strVal val="#ppt_w"/>
                                          </p:val>
                                        </p:tav>
                                      </p:tavLst>
                                    </p:anim>
                                    <p:anim calcmode="lin" valueType="num">
                                      <p:cBhvr>
                                        <p:cTn id="58" dur="5000" fill="hold"/>
                                        <p:tgtEl>
                                          <p:spTgt spid="9"/>
                                        </p:tgtEl>
                                        <p:attrNameLst>
                                          <p:attrName>ppt_h</p:attrName>
                                        </p:attrNameLst>
                                      </p:cBhvr>
                                      <p:tavLst>
                                        <p:tav tm="0">
                                          <p:val>
                                            <p:fltVal val="0"/>
                                          </p:val>
                                        </p:tav>
                                        <p:tav tm="100000">
                                          <p:val>
                                            <p:strVal val="#ppt_h"/>
                                          </p:val>
                                        </p:tav>
                                      </p:tavLst>
                                    </p:anim>
                                    <p:anim calcmode="lin" valueType="num">
                                      <p:cBhvr>
                                        <p:cTn id="59" dur="5000" fill="hold"/>
                                        <p:tgtEl>
                                          <p:spTgt spid="9"/>
                                        </p:tgtEl>
                                        <p:attrNameLst>
                                          <p:attrName>ppt_x</p:attrName>
                                        </p:attrNameLst>
                                      </p:cBhvr>
                                      <p:tavLst>
                                        <p:tav tm="0">
                                          <p:val>
                                            <p:fltVal val="0.5"/>
                                          </p:val>
                                        </p:tav>
                                        <p:tav tm="100000">
                                          <p:val>
                                            <p:strVal val="#ppt_x"/>
                                          </p:val>
                                        </p:tav>
                                      </p:tavLst>
                                    </p:anim>
                                    <p:anim calcmode="lin" valueType="num">
                                      <p:cBhvr>
                                        <p:cTn id="60" dur="5000" fill="hold"/>
                                        <p:tgtEl>
                                          <p:spTgt spid="9"/>
                                        </p:tgtEl>
                                        <p:attrNameLst>
                                          <p:attrName>ppt_y</p:attrName>
                                        </p:attrNameLst>
                                      </p:cBhvr>
                                      <p:tavLst>
                                        <p:tav tm="0">
                                          <p:val>
                                            <p:fltVal val="0.5"/>
                                          </p:val>
                                        </p:tav>
                                        <p:tav tm="100000">
                                          <p:val>
                                            <p:strVal val="#ppt_y"/>
                                          </p:val>
                                        </p:tav>
                                      </p:tavLst>
                                    </p:anim>
                                  </p:childTnLst>
                                </p:cTn>
                              </p:par>
                              <p:par>
                                <p:cTn id="61" presetID="19" presetClass="entr" presetSubtype="10" fill="hold" grpId="2"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10000" fill="hold"/>
                                        <p:tgtEl>
                                          <p:spTgt spid="4"/>
                                        </p:tgtEl>
                                        <p:attrNameLst>
                                          <p:attrName>ppt_w</p:attrName>
                                        </p:attrNameLst>
                                      </p:cBhvr>
                                      <p:tavLst>
                                        <p:tav tm="0" fmla="#ppt_w*sin(2.5*pi*$)">
                                          <p:val>
                                            <p:fltVal val="0"/>
                                          </p:val>
                                        </p:tav>
                                        <p:tav tm="100000">
                                          <p:val>
                                            <p:fltVal val="1"/>
                                          </p:val>
                                        </p:tav>
                                      </p:tavLst>
                                    </p:anim>
                                    <p:anim calcmode="lin" valueType="num">
                                      <p:cBhvr>
                                        <p:cTn id="64" dur="10000" fill="hold"/>
                                        <p:tgtEl>
                                          <p:spTgt spid="4"/>
                                        </p:tgtEl>
                                        <p:attrNameLst>
                                          <p:attrName>ppt_h</p:attrName>
                                        </p:attrNameLst>
                                      </p:cBhvr>
                                      <p:tavLst>
                                        <p:tav tm="0">
                                          <p:val>
                                            <p:strVal val="#ppt_h"/>
                                          </p:val>
                                        </p:tav>
                                        <p:tav tm="100000">
                                          <p:val>
                                            <p:strVal val="#ppt_h"/>
                                          </p:val>
                                        </p:tav>
                                      </p:tavLst>
                                    </p:anim>
                                  </p:childTnLst>
                                </p:cTn>
                              </p:par>
                              <p:par>
                                <p:cTn id="65" presetID="19" presetClass="entr" presetSubtype="10" fill="hold" grpId="2"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p:cTn id="67" dur="9000" fill="hold"/>
                                        <p:tgtEl>
                                          <p:spTgt spid="5"/>
                                        </p:tgtEl>
                                        <p:attrNameLst>
                                          <p:attrName>ppt_w</p:attrName>
                                        </p:attrNameLst>
                                      </p:cBhvr>
                                      <p:tavLst>
                                        <p:tav tm="0" fmla="#ppt_w*sin(2.5*pi*$)">
                                          <p:val>
                                            <p:fltVal val="0"/>
                                          </p:val>
                                        </p:tav>
                                        <p:tav tm="100000">
                                          <p:val>
                                            <p:fltVal val="1"/>
                                          </p:val>
                                        </p:tav>
                                      </p:tavLst>
                                    </p:anim>
                                    <p:anim calcmode="lin" valueType="num">
                                      <p:cBhvr>
                                        <p:cTn id="68" dur="9000" fill="hold"/>
                                        <p:tgtEl>
                                          <p:spTgt spid="5"/>
                                        </p:tgtEl>
                                        <p:attrNameLst>
                                          <p:attrName>ppt_h</p:attrName>
                                        </p:attrNameLst>
                                      </p:cBhvr>
                                      <p:tavLst>
                                        <p:tav tm="0">
                                          <p:val>
                                            <p:strVal val="#ppt_h"/>
                                          </p:val>
                                        </p:tav>
                                        <p:tav tm="100000">
                                          <p:val>
                                            <p:strVal val="#ppt_h"/>
                                          </p:val>
                                        </p:tav>
                                      </p:tavLst>
                                    </p:anim>
                                  </p:childTnLst>
                                </p:cTn>
                              </p:par>
                              <p:par>
                                <p:cTn id="69" presetID="19" presetClass="entr" presetSubtype="10" fill="hold" grpId="2"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8000" fill="hold"/>
                                        <p:tgtEl>
                                          <p:spTgt spid="6"/>
                                        </p:tgtEl>
                                        <p:attrNameLst>
                                          <p:attrName>ppt_w</p:attrName>
                                        </p:attrNameLst>
                                      </p:cBhvr>
                                      <p:tavLst>
                                        <p:tav tm="0" fmla="#ppt_w*sin(2.5*pi*$)">
                                          <p:val>
                                            <p:fltVal val="0"/>
                                          </p:val>
                                        </p:tav>
                                        <p:tav tm="100000">
                                          <p:val>
                                            <p:fltVal val="1"/>
                                          </p:val>
                                        </p:tav>
                                      </p:tavLst>
                                    </p:anim>
                                    <p:anim calcmode="lin" valueType="num">
                                      <p:cBhvr>
                                        <p:cTn id="72" dur="8000" fill="hold"/>
                                        <p:tgtEl>
                                          <p:spTgt spid="6"/>
                                        </p:tgtEl>
                                        <p:attrNameLst>
                                          <p:attrName>ppt_h</p:attrName>
                                        </p:attrNameLst>
                                      </p:cBhvr>
                                      <p:tavLst>
                                        <p:tav tm="0">
                                          <p:val>
                                            <p:strVal val="#ppt_h"/>
                                          </p:val>
                                        </p:tav>
                                        <p:tav tm="100000">
                                          <p:val>
                                            <p:strVal val="#ppt_h"/>
                                          </p:val>
                                        </p:tav>
                                      </p:tavLst>
                                    </p:anim>
                                  </p:childTnLst>
                                </p:cTn>
                              </p:par>
                              <p:par>
                                <p:cTn id="73" presetID="19" presetClass="entr" presetSubtype="10" fill="hold" grpId="2" nodeType="with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p:cTn id="75" dur="7000" fill="hold"/>
                                        <p:tgtEl>
                                          <p:spTgt spid="7"/>
                                        </p:tgtEl>
                                        <p:attrNameLst>
                                          <p:attrName>ppt_w</p:attrName>
                                        </p:attrNameLst>
                                      </p:cBhvr>
                                      <p:tavLst>
                                        <p:tav tm="0" fmla="#ppt_w*sin(2.5*pi*$)">
                                          <p:val>
                                            <p:fltVal val="0"/>
                                          </p:val>
                                        </p:tav>
                                        <p:tav tm="100000">
                                          <p:val>
                                            <p:fltVal val="1"/>
                                          </p:val>
                                        </p:tav>
                                      </p:tavLst>
                                    </p:anim>
                                    <p:anim calcmode="lin" valueType="num">
                                      <p:cBhvr>
                                        <p:cTn id="76" dur="7000" fill="hold"/>
                                        <p:tgtEl>
                                          <p:spTgt spid="7"/>
                                        </p:tgtEl>
                                        <p:attrNameLst>
                                          <p:attrName>ppt_h</p:attrName>
                                        </p:attrNameLst>
                                      </p:cBhvr>
                                      <p:tavLst>
                                        <p:tav tm="0">
                                          <p:val>
                                            <p:strVal val="#ppt_h"/>
                                          </p:val>
                                        </p:tav>
                                        <p:tav tm="100000">
                                          <p:val>
                                            <p:strVal val="#ppt_h"/>
                                          </p:val>
                                        </p:tav>
                                      </p:tavLst>
                                    </p:anim>
                                  </p:childTnLst>
                                </p:cTn>
                              </p:par>
                              <p:par>
                                <p:cTn id="77" presetID="19" presetClass="entr" presetSubtype="10" fill="hold" grpId="2"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6000" fill="hold"/>
                                        <p:tgtEl>
                                          <p:spTgt spid="8"/>
                                        </p:tgtEl>
                                        <p:attrNameLst>
                                          <p:attrName>ppt_w</p:attrName>
                                        </p:attrNameLst>
                                      </p:cBhvr>
                                      <p:tavLst>
                                        <p:tav tm="0" fmla="#ppt_w*sin(2.5*pi*$)">
                                          <p:val>
                                            <p:fltVal val="0"/>
                                          </p:val>
                                        </p:tav>
                                        <p:tav tm="100000">
                                          <p:val>
                                            <p:fltVal val="1"/>
                                          </p:val>
                                        </p:tav>
                                      </p:tavLst>
                                    </p:anim>
                                    <p:anim calcmode="lin" valueType="num">
                                      <p:cBhvr>
                                        <p:cTn id="80" dur="6000" fill="hold"/>
                                        <p:tgtEl>
                                          <p:spTgt spid="8"/>
                                        </p:tgtEl>
                                        <p:attrNameLst>
                                          <p:attrName>ppt_h</p:attrName>
                                        </p:attrNameLst>
                                      </p:cBhvr>
                                      <p:tavLst>
                                        <p:tav tm="0">
                                          <p:val>
                                            <p:strVal val="#ppt_h"/>
                                          </p:val>
                                        </p:tav>
                                        <p:tav tm="100000">
                                          <p:val>
                                            <p:strVal val="#ppt_h"/>
                                          </p:val>
                                        </p:tav>
                                      </p:tavLst>
                                    </p:anim>
                                  </p:childTnLst>
                                </p:cTn>
                              </p:par>
                              <p:par>
                                <p:cTn id="81" presetID="19" presetClass="entr" presetSubtype="10" fill="hold" grpId="2"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5000" fill="hold"/>
                                        <p:tgtEl>
                                          <p:spTgt spid="9"/>
                                        </p:tgtEl>
                                        <p:attrNameLst>
                                          <p:attrName>ppt_w</p:attrName>
                                        </p:attrNameLst>
                                      </p:cBhvr>
                                      <p:tavLst>
                                        <p:tav tm="0" fmla="#ppt_w*sin(2.5*pi*$)">
                                          <p:val>
                                            <p:fltVal val="0"/>
                                          </p:val>
                                        </p:tav>
                                        <p:tav tm="100000">
                                          <p:val>
                                            <p:fltVal val="1"/>
                                          </p:val>
                                        </p:tav>
                                      </p:tavLst>
                                    </p:anim>
                                    <p:anim calcmode="lin" valueType="num">
                                      <p:cBhvr>
                                        <p:cTn id="84" dur="5000" fill="hold"/>
                                        <p:tgtEl>
                                          <p:spTgt spid="9"/>
                                        </p:tgtEl>
                                        <p:attrNameLst>
                                          <p:attrName>ppt_h</p:attrName>
                                        </p:attrNameLst>
                                      </p:cBhvr>
                                      <p:tavLst>
                                        <p:tav tm="0">
                                          <p:val>
                                            <p:strVal val="#ppt_h"/>
                                          </p:val>
                                        </p:tav>
                                        <p:tav tm="100000">
                                          <p:val>
                                            <p:strVal val="#ppt_h"/>
                                          </p:val>
                                        </p:tav>
                                      </p:tavLst>
                                    </p:anim>
                                  </p:childTnLst>
                                </p:cTn>
                              </p:par>
                            </p:childTnLst>
                          </p:cTn>
                        </p:par>
                        <p:par>
                          <p:cTn id="85" fill="hold">
                            <p:stCondLst>
                              <p:cond delay="10000"/>
                            </p:stCondLst>
                            <p:childTnLst>
                              <p:par>
                                <p:cTn id="86" presetID="19" presetClass="exit" presetSubtype="10" fill="hold" grpId="3" nodeType="afterEffect">
                                  <p:stCondLst>
                                    <p:cond delay="0"/>
                                  </p:stCondLst>
                                  <p:childTnLst>
                                    <p:anim calcmode="lin" valueType="num">
                                      <p:cBhvr>
                                        <p:cTn id="87" dur="10000"/>
                                        <p:tgtEl>
                                          <p:spTgt spid="4"/>
                                        </p:tgtEl>
                                        <p:attrNameLst>
                                          <p:attrName>ppt_h</p:attrName>
                                        </p:attrNameLst>
                                      </p:cBhvr>
                                      <p:tavLst>
                                        <p:tav tm="0">
                                          <p:val>
                                            <p:strVal val="ppt_h"/>
                                          </p:val>
                                        </p:tav>
                                        <p:tav tm="100000">
                                          <p:val>
                                            <p:strVal val="ppt_h"/>
                                          </p:val>
                                        </p:tav>
                                      </p:tavLst>
                                    </p:anim>
                                    <p:anim calcmode="lin" valueType="num">
                                      <p:cBhvr>
                                        <p:cTn id="88" dur="10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9999"/>
                                          </p:stCondLst>
                                        </p:cTn>
                                        <p:tgtEl>
                                          <p:spTgt spid="4"/>
                                        </p:tgtEl>
                                        <p:attrNameLst>
                                          <p:attrName>style.visibility</p:attrName>
                                        </p:attrNameLst>
                                      </p:cBhvr>
                                      <p:to>
                                        <p:strVal val="hidden"/>
                                      </p:to>
                                    </p:set>
                                  </p:childTnLst>
                                </p:cTn>
                              </p:par>
                              <p:par>
                                <p:cTn id="90" presetID="19" presetClass="exit" presetSubtype="10" fill="hold" grpId="3" nodeType="withEffect">
                                  <p:stCondLst>
                                    <p:cond delay="0"/>
                                  </p:stCondLst>
                                  <p:childTnLst>
                                    <p:anim calcmode="lin" valueType="num">
                                      <p:cBhvr>
                                        <p:cTn id="91" dur="9000"/>
                                        <p:tgtEl>
                                          <p:spTgt spid="5"/>
                                        </p:tgtEl>
                                        <p:attrNameLst>
                                          <p:attrName>ppt_h</p:attrName>
                                        </p:attrNameLst>
                                      </p:cBhvr>
                                      <p:tavLst>
                                        <p:tav tm="0">
                                          <p:val>
                                            <p:strVal val="ppt_h"/>
                                          </p:val>
                                        </p:tav>
                                        <p:tav tm="100000">
                                          <p:val>
                                            <p:strVal val="ppt_h"/>
                                          </p:val>
                                        </p:tav>
                                      </p:tavLst>
                                    </p:anim>
                                    <p:anim calcmode="lin" valueType="num">
                                      <p:cBhvr>
                                        <p:cTn id="92" dur="9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 dur="1" fill="hold">
                                          <p:stCondLst>
                                            <p:cond delay="8999"/>
                                          </p:stCondLst>
                                        </p:cTn>
                                        <p:tgtEl>
                                          <p:spTgt spid="5"/>
                                        </p:tgtEl>
                                        <p:attrNameLst>
                                          <p:attrName>style.visibility</p:attrName>
                                        </p:attrNameLst>
                                      </p:cBhvr>
                                      <p:to>
                                        <p:strVal val="hidden"/>
                                      </p:to>
                                    </p:set>
                                  </p:childTnLst>
                                </p:cTn>
                              </p:par>
                              <p:par>
                                <p:cTn id="94" presetID="19" presetClass="exit" presetSubtype="10" fill="hold" grpId="3" nodeType="withEffect">
                                  <p:stCondLst>
                                    <p:cond delay="0"/>
                                  </p:stCondLst>
                                  <p:childTnLst>
                                    <p:anim calcmode="lin" valueType="num">
                                      <p:cBhvr>
                                        <p:cTn id="95" dur="8000"/>
                                        <p:tgtEl>
                                          <p:spTgt spid="6"/>
                                        </p:tgtEl>
                                        <p:attrNameLst>
                                          <p:attrName>ppt_h</p:attrName>
                                        </p:attrNameLst>
                                      </p:cBhvr>
                                      <p:tavLst>
                                        <p:tav tm="0">
                                          <p:val>
                                            <p:strVal val="ppt_h"/>
                                          </p:val>
                                        </p:tav>
                                        <p:tav tm="100000">
                                          <p:val>
                                            <p:strVal val="ppt_h"/>
                                          </p:val>
                                        </p:tav>
                                      </p:tavLst>
                                    </p:anim>
                                    <p:anim calcmode="lin" valueType="num">
                                      <p:cBhvr>
                                        <p:cTn id="96" dur="8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 dur="1" fill="hold">
                                          <p:stCondLst>
                                            <p:cond delay="7999"/>
                                          </p:stCondLst>
                                        </p:cTn>
                                        <p:tgtEl>
                                          <p:spTgt spid="6"/>
                                        </p:tgtEl>
                                        <p:attrNameLst>
                                          <p:attrName>style.visibility</p:attrName>
                                        </p:attrNameLst>
                                      </p:cBhvr>
                                      <p:to>
                                        <p:strVal val="hidden"/>
                                      </p:to>
                                    </p:set>
                                  </p:childTnLst>
                                </p:cTn>
                              </p:par>
                              <p:par>
                                <p:cTn id="98" presetID="19" presetClass="exit" presetSubtype="10" fill="hold" grpId="3" nodeType="withEffect">
                                  <p:stCondLst>
                                    <p:cond delay="0"/>
                                  </p:stCondLst>
                                  <p:childTnLst>
                                    <p:anim calcmode="lin" valueType="num">
                                      <p:cBhvr>
                                        <p:cTn id="99" dur="7000"/>
                                        <p:tgtEl>
                                          <p:spTgt spid="7"/>
                                        </p:tgtEl>
                                        <p:attrNameLst>
                                          <p:attrName>ppt_h</p:attrName>
                                        </p:attrNameLst>
                                      </p:cBhvr>
                                      <p:tavLst>
                                        <p:tav tm="0">
                                          <p:val>
                                            <p:strVal val="ppt_h"/>
                                          </p:val>
                                        </p:tav>
                                        <p:tav tm="100000">
                                          <p:val>
                                            <p:strVal val="ppt_h"/>
                                          </p:val>
                                        </p:tav>
                                      </p:tavLst>
                                    </p:anim>
                                    <p:anim calcmode="lin" valueType="num">
                                      <p:cBhvr>
                                        <p:cTn id="100" dur="7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 dur="1" fill="hold">
                                          <p:stCondLst>
                                            <p:cond delay="6999"/>
                                          </p:stCondLst>
                                        </p:cTn>
                                        <p:tgtEl>
                                          <p:spTgt spid="7"/>
                                        </p:tgtEl>
                                        <p:attrNameLst>
                                          <p:attrName>style.visibility</p:attrName>
                                        </p:attrNameLst>
                                      </p:cBhvr>
                                      <p:to>
                                        <p:strVal val="hidden"/>
                                      </p:to>
                                    </p:set>
                                  </p:childTnLst>
                                </p:cTn>
                              </p:par>
                              <p:par>
                                <p:cTn id="102" presetID="19" presetClass="exit" presetSubtype="10" fill="hold" grpId="3" nodeType="withEffect">
                                  <p:stCondLst>
                                    <p:cond delay="0"/>
                                  </p:stCondLst>
                                  <p:childTnLst>
                                    <p:anim calcmode="lin" valueType="num">
                                      <p:cBhvr>
                                        <p:cTn id="103" dur="6000"/>
                                        <p:tgtEl>
                                          <p:spTgt spid="8"/>
                                        </p:tgtEl>
                                        <p:attrNameLst>
                                          <p:attrName>ppt_h</p:attrName>
                                        </p:attrNameLst>
                                      </p:cBhvr>
                                      <p:tavLst>
                                        <p:tav tm="0">
                                          <p:val>
                                            <p:strVal val="ppt_h"/>
                                          </p:val>
                                        </p:tav>
                                        <p:tav tm="100000">
                                          <p:val>
                                            <p:strVal val="ppt_h"/>
                                          </p:val>
                                        </p:tav>
                                      </p:tavLst>
                                    </p:anim>
                                    <p:anim calcmode="lin" valueType="num">
                                      <p:cBhvr>
                                        <p:cTn id="104" dur="6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5999"/>
                                          </p:stCondLst>
                                        </p:cTn>
                                        <p:tgtEl>
                                          <p:spTgt spid="8"/>
                                        </p:tgtEl>
                                        <p:attrNameLst>
                                          <p:attrName>style.visibility</p:attrName>
                                        </p:attrNameLst>
                                      </p:cBhvr>
                                      <p:to>
                                        <p:strVal val="hidden"/>
                                      </p:to>
                                    </p:set>
                                  </p:childTnLst>
                                </p:cTn>
                              </p:par>
                              <p:par>
                                <p:cTn id="106" presetID="19" presetClass="exit" presetSubtype="10" fill="hold" grpId="3" nodeType="withEffect">
                                  <p:stCondLst>
                                    <p:cond delay="0"/>
                                  </p:stCondLst>
                                  <p:childTnLst>
                                    <p:anim calcmode="lin" valueType="num">
                                      <p:cBhvr>
                                        <p:cTn id="107" dur="5000"/>
                                        <p:tgtEl>
                                          <p:spTgt spid="9"/>
                                        </p:tgtEl>
                                        <p:attrNameLst>
                                          <p:attrName>ppt_h</p:attrName>
                                        </p:attrNameLst>
                                      </p:cBhvr>
                                      <p:tavLst>
                                        <p:tav tm="0">
                                          <p:val>
                                            <p:strVal val="ppt_h"/>
                                          </p:val>
                                        </p:tav>
                                        <p:tav tm="100000">
                                          <p:val>
                                            <p:strVal val="ppt_h"/>
                                          </p:val>
                                        </p:tav>
                                      </p:tavLst>
                                    </p:anim>
                                    <p:anim calcmode="lin" valueType="num">
                                      <p:cBhvr>
                                        <p:cTn id="108"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4999"/>
                                          </p:stCondLst>
                                        </p:cTn>
                                        <p:tgtEl>
                                          <p:spTgt spid="9"/>
                                        </p:tgtEl>
                                        <p:attrNameLst>
                                          <p:attrName>style.visibility</p:attrName>
                                        </p:attrNameLst>
                                      </p:cBhvr>
                                      <p:to>
                                        <p:strVal val="hidden"/>
                                      </p:to>
                                    </p:set>
                                  </p:childTnLst>
                                </p:cTn>
                              </p:par>
                              <p:par>
                                <p:cTn id="110" presetID="23" presetClass="entr" presetSubtype="288"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 calcmode="lin" valueType="num">
                                      <p:cBhvr>
                                        <p:cTn id="112" dur="10000" fill="hold"/>
                                        <p:tgtEl>
                                          <p:spTgt spid="2"/>
                                        </p:tgtEl>
                                        <p:attrNameLst>
                                          <p:attrName>ppt_w</p:attrName>
                                        </p:attrNameLst>
                                      </p:cBhvr>
                                      <p:tavLst>
                                        <p:tav tm="0">
                                          <p:val>
                                            <p:strVal val="4/3*#ppt_w"/>
                                          </p:val>
                                        </p:tav>
                                        <p:tav tm="100000">
                                          <p:val>
                                            <p:strVal val="#ppt_w"/>
                                          </p:val>
                                        </p:tav>
                                      </p:tavLst>
                                    </p:anim>
                                    <p:anim calcmode="lin" valueType="num">
                                      <p:cBhvr>
                                        <p:cTn id="113" dur="10000" fill="hold"/>
                                        <p:tgtEl>
                                          <p:spTgt spid="2"/>
                                        </p:tgtEl>
                                        <p:attrNameLst>
                                          <p:attrName>ppt_h</p:attrName>
                                        </p:attrNameLst>
                                      </p:cBhvr>
                                      <p:tavLst>
                                        <p:tav tm="0">
                                          <p:val>
                                            <p:strVal val="4/3*#ppt_h"/>
                                          </p:val>
                                        </p:tav>
                                        <p:tav tm="100000">
                                          <p:val>
                                            <p:strVal val="#ppt_h"/>
                                          </p:val>
                                        </p:tav>
                                      </p:tavLst>
                                    </p:anim>
                                  </p:childTnLst>
                                </p:cTn>
                              </p:par>
                              <p:par>
                                <p:cTn id="114" presetID="10" presetClass="entr" presetSubtype="0" fill="hold" nodeType="withEffect">
                                  <p:stCondLst>
                                    <p:cond delay="0"/>
                                  </p:stCondLst>
                                  <p:childTnLst>
                                    <p:set>
                                      <p:cBhvr>
                                        <p:cTn id="115" dur="1" fill="hold">
                                          <p:stCondLst>
                                            <p:cond delay="0"/>
                                          </p:stCondLst>
                                        </p:cTn>
                                        <p:tgtEl>
                                          <p:spTgt spid="2"/>
                                        </p:tgtEl>
                                        <p:attrNameLst>
                                          <p:attrName>style.visibility</p:attrName>
                                        </p:attrNameLst>
                                      </p:cBhvr>
                                      <p:to>
                                        <p:strVal val="visible"/>
                                      </p:to>
                                    </p:set>
                                    <p:animEffect transition="in" filter="fade">
                                      <p:cBhvr>
                                        <p:cTn id="116" dur="10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50000">
              <a:srgbClr val="996633">
                <a:shade val="67500"/>
                <a:satMod val="115000"/>
              </a:srgbClr>
            </a:gs>
            <a:gs pos="100000">
              <a:srgbClr val="996633">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fc9bab1f14a5fcfe4c91078005d59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5400000">
            <a:off x="3652245" y="-1937765"/>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652245" y="1437663"/>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652245" y="-1669890"/>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652245" y="1169770"/>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901878"/>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652245" y="-1401998"/>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134087"/>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866213"/>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598320"/>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652245" y="633985"/>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366093"/>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98200"/>
            <a:ext cx="1768073" cy="5643602"/>
          </a:xfrm>
          <a:prstGeom prst="moon">
            <a:avLst>
              <a:gd name="adj" fmla="val 12308"/>
            </a:avLst>
          </a:prstGeom>
          <a:gradFill flip="none" rotWithShape="1">
            <a:gsLst>
              <a:gs pos="3600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3"/>
          <a:srcRect/>
          <a:stretch>
            <a:fillRect/>
          </a:stretch>
        </p:blipFill>
        <p:spPr bwMode="auto">
          <a:xfrm rot="20539301">
            <a:off x="5796613" y="3739445"/>
            <a:ext cx="1328276" cy="649510"/>
          </a:xfrm>
          <a:prstGeom prst="rect">
            <a:avLst/>
          </a:prstGeom>
          <a:noFill/>
        </p:spPr>
      </p:pic>
      <p:sp>
        <p:nvSpPr>
          <p:cNvPr id="16" name="15 Rectángulo"/>
          <p:cNvSpPr/>
          <p:nvPr/>
        </p:nvSpPr>
        <p:spPr>
          <a:xfrm>
            <a:off x="-357222" y="-214332"/>
            <a:ext cx="9787006" cy="642942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fltVal val="0"/>
                                          </p:val>
                                        </p:tav>
                                        <p:tav tm="100000">
                                          <p:val>
                                            <p:strVal val="#ppt_w"/>
                                          </p:val>
                                        </p:tav>
                                      </p:tavLst>
                                    </p:anim>
                                    <p:anim calcmode="lin" valueType="num">
                                      <p:cBhvr>
                                        <p:cTn id="50" dur="2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2000" fill="hold"/>
                                        <p:tgtEl>
                                          <p:spTgt spid="14"/>
                                        </p:tgtEl>
                                        <p:attrNameLst>
                                          <p:attrName>ppt_w</p:attrName>
                                        </p:attrNameLst>
                                      </p:cBhvr>
                                      <p:tavLst>
                                        <p:tav tm="0">
                                          <p:val>
                                            <p:fltVal val="0"/>
                                          </p:val>
                                        </p:tav>
                                        <p:tav tm="100000">
                                          <p:val>
                                            <p:strVal val="#ppt_w"/>
                                          </p:val>
                                        </p:tav>
                                      </p:tavLst>
                                    </p:anim>
                                    <p:anim calcmode="lin" valueType="num">
                                      <p:cBhvr>
                                        <p:cTn id="54" dur="2000" fill="hold"/>
                                        <p:tgtEl>
                                          <p:spTgt spid="14"/>
                                        </p:tgtEl>
                                        <p:attrNameLst>
                                          <p:attrName>ppt_h</p:attrName>
                                        </p:attrNameLst>
                                      </p:cBhvr>
                                      <p:tavLst>
                                        <p:tav tm="0">
                                          <p:val>
                                            <p:fltVal val="0"/>
                                          </p:val>
                                        </p:tav>
                                        <p:tav tm="100000">
                                          <p:val>
                                            <p:strVal val="#ppt_h"/>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par>
                                <p:cTn id="79" presetID="16" presetClass="entr" presetSubtype="21" fill="hold" grpId="5"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barn(inVertical)">
                                      <p:cBhvr>
                                        <p:cTn id="81" dur="2000"/>
                                        <p:tgtEl>
                                          <p:spTgt spid="3"/>
                                        </p:tgtEl>
                                      </p:cBhvr>
                                    </p:animEffect>
                                  </p:childTnLst>
                                </p:cTn>
                              </p:par>
                              <p:par>
                                <p:cTn id="82" presetID="16" presetClass="entr" presetSubtype="21" fill="hold" grpId="5"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inVertical)">
                                      <p:cBhvr>
                                        <p:cTn id="84" dur="2000"/>
                                        <p:tgtEl>
                                          <p:spTgt spid="4"/>
                                        </p:tgtEl>
                                      </p:cBhvr>
                                    </p:animEffect>
                                  </p:childTnLst>
                                </p:cTn>
                              </p:par>
                              <p:par>
                                <p:cTn id="85" presetID="16" presetClass="entr" presetSubtype="21" fill="hold" grpId="5"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arn(inVertical)">
                                      <p:cBhvr>
                                        <p:cTn id="87" dur="2000"/>
                                        <p:tgtEl>
                                          <p:spTgt spid="5"/>
                                        </p:tgtEl>
                                      </p:cBhvr>
                                    </p:animEffect>
                                  </p:childTnLst>
                                </p:cTn>
                              </p:par>
                              <p:par>
                                <p:cTn id="88" presetID="16" presetClass="entr" presetSubtype="21" fill="hold" grpId="5"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barn(inVertical)">
                                      <p:cBhvr>
                                        <p:cTn id="90" dur="2000"/>
                                        <p:tgtEl>
                                          <p:spTgt spid="6"/>
                                        </p:tgtEl>
                                      </p:cBhvr>
                                    </p:animEffect>
                                  </p:childTnLst>
                                </p:cTn>
                              </p:par>
                              <p:par>
                                <p:cTn id="91" presetID="16" presetClass="entr" presetSubtype="21" fill="hold" grpId="5" nodeType="withEffect">
                                  <p:stCondLst>
                                    <p:cond delay="0"/>
                                  </p:stCondLst>
                                  <p:childTnLst>
                                    <p:set>
                                      <p:cBhvr>
                                        <p:cTn id="92" dur="1" fill="hold">
                                          <p:stCondLst>
                                            <p:cond delay="0"/>
                                          </p:stCondLst>
                                        </p:cTn>
                                        <p:tgtEl>
                                          <p:spTgt spid="7"/>
                                        </p:tgtEl>
                                        <p:attrNameLst>
                                          <p:attrName>style.visibility</p:attrName>
                                        </p:attrNameLst>
                                      </p:cBhvr>
                                      <p:to>
                                        <p:strVal val="visible"/>
                                      </p:to>
                                    </p:set>
                                    <p:animEffect transition="in" filter="barn(inVertical)">
                                      <p:cBhvr>
                                        <p:cTn id="93" dur="2000"/>
                                        <p:tgtEl>
                                          <p:spTgt spid="7"/>
                                        </p:tgtEl>
                                      </p:cBhvr>
                                    </p:animEffect>
                                  </p:childTnLst>
                                </p:cTn>
                              </p:par>
                              <p:par>
                                <p:cTn id="94" presetID="16" presetClass="entr" presetSubtype="21" fill="hold" grpId="5" nodeType="withEffect">
                                  <p:stCondLst>
                                    <p:cond delay="0"/>
                                  </p:stCondLst>
                                  <p:childTnLst>
                                    <p:set>
                                      <p:cBhvr>
                                        <p:cTn id="95" dur="1" fill="hold">
                                          <p:stCondLst>
                                            <p:cond delay="0"/>
                                          </p:stCondLst>
                                        </p:cTn>
                                        <p:tgtEl>
                                          <p:spTgt spid="8"/>
                                        </p:tgtEl>
                                        <p:attrNameLst>
                                          <p:attrName>style.visibility</p:attrName>
                                        </p:attrNameLst>
                                      </p:cBhvr>
                                      <p:to>
                                        <p:strVal val="visible"/>
                                      </p:to>
                                    </p:set>
                                    <p:animEffect transition="in" filter="barn(inVertical)">
                                      <p:cBhvr>
                                        <p:cTn id="96" dur="2000"/>
                                        <p:tgtEl>
                                          <p:spTgt spid="8"/>
                                        </p:tgtEl>
                                      </p:cBhvr>
                                    </p:animEffect>
                                  </p:childTnLst>
                                </p:cTn>
                              </p:par>
                              <p:par>
                                <p:cTn id="97" presetID="16" presetClass="entr" presetSubtype="21" fill="hold" grpId="5" nodeType="with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barn(inVertical)">
                                      <p:cBhvr>
                                        <p:cTn id="99" dur="2000"/>
                                        <p:tgtEl>
                                          <p:spTgt spid="9"/>
                                        </p:tgtEl>
                                      </p:cBhvr>
                                    </p:animEffect>
                                  </p:childTnLst>
                                </p:cTn>
                              </p:par>
                              <p:par>
                                <p:cTn id="100" presetID="16" presetClass="entr" presetSubtype="21" fill="hold" grpId="5" nodeType="withEffect">
                                  <p:stCondLst>
                                    <p:cond delay="0"/>
                                  </p:stCondLst>
                                  <p:childTnLst>
                                    <p:set>
                                      <p:cBhvr>
                                        <p:cTn id="101" dur="1" fill="hold">
                                          <p:stCondLst>
                                            <p:cond delay="0"/>
                                          </p:stCondLst>
                                        </p:cTn>
                                        <p:tgtEl>
                                          <p:spTgt spid="10"/>
                                        </p:tgtEl>
                                        <p:attrNameLst>
                                          <p:attrName>style.visibility</p:attrName>
                                        </p:attrNameLst>
                                      </p:cBhvr>
                                      <p:to>
                                        <p:strVal val="visible"/>
                                      </p:to>
                                    </p:set>
                                    <p:animEffect transition="in" filter="barn(inVertical)">
                                      <p:cBhvr>
                                        <p:cTn id="102" dur="2000"/>
                                        <p:tgtEl>
                                          <p:spTgt spid="10"/>
                                        </p:tgtEl>
                                      </p:cBhvr>
                                    </p:animEffect>
                                  </p:childTnLst>
                                </p:cTn>
                              </p:par>
                              <p:par>
                                <p:cTn id="103" presetID="16" presetClass="entr" presetSubtype="21" fill="hold" grpId="5" nodeType="withEffect">
                                  <p:stCondLst>
                                    <p:cond delay="0"/>
                                  </p:stCondLst>
                                  <p:childTnLst>
                                    <p:set>
                                      <p:cBhvr>
                                        <p:cTn id="104" dur="1" fill="hold">
                                          <p:stCondLst>
                                            <p:cond delay="0"/>
                                          </p:stCondLst>
                                        </p:cTn>
                                        <p:tgtEl>
                                          <p:spTgt spid="11"/>
                                        </p:tgtEl>
                                        <p:attrNameLst>
                                          <p:attrName>style.visibility</p:attrName>
                                        </p:attrNameLst>
                                      </p:cBhvr>
                                      <p:to>
                                        <p:strVal val="visible"/>
                                      </p:to>
                                    </p:set>
                                    <p:animEffect transition="in" filter="barn(inVertical)">
                                      <p:cBhvr>
                                        <p:cTn id="105" dur="2000"/>
                                        <p:tgtEl>
                                          <p:spTgt spid="11"/>
                                        </p:tgtEl>
                                      </p:cBhvr>
                                    </p:animEffect>
                                  </p:childTnLst>
                                </p:cTn>
                              </p:par>
                              <p:par>
                                <p:cTn id="106" presetID="16" presetClass="entr" presetSubtype="21" fill="hold" grpId="5" nodeType="withEffect">
                                  <p:stCondLst>
                                    <p:cond delay="0"/>
                                  </p:stCondLst>
                                  <p:childTnLst>
                                    <p:set>
                                      <p:cBhvr>
                                        <p:cTn id="107" dur="1" fill="hold">
                                          <p:stCondLst>
                                            <p:cond delay="0"/>
                                          </p:stCondLst>
                                        </p:cTn>
                                        <p:tgtEl>
                                          <p:spTgt spid="12"/>
                                        </p:tgtEl>
                                        <p:attrNameLst>
                                          <p:attrName>style.visibility</p:attrName>
                                        </p:attrNameLst>
                                      </p:cBhvr>
                                      <p:to>
                                        <p:strVal val="visible"/>
                                      </p:to>
                                    </p:set>
                                    <p:animEffect transition="in" filter="barn(inVertical)">
                                      <p:cBhvr>
                                        <p:cTn id="108" dur="2000"/>
                                        <p:tgtEl>
                                          <p:spTgt spid="12"/>
                                        </p:tgtEl>
                                      </p:cBhvr>
                                    </p:animEffect>
                                  </p:childTnLst>
                                </p:cTn>
                              </p:par>
                              <p:par>
                                <p:cTn id="109" presetID="16" presetClass="entr" presetSubtype="21" fill="hold" grpId="5" nodeType="with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barn(inVertical)">
                                      <p:cBhvr>
                                        <p:cTn id="111" dur="2000"/>
                                        <p:tgtEl>
                                          <p:spTgt spid="13"/>
                                        </p:tgtEl>
                                      </p:cBhvr>
                                    </p:animEffect>
                                  </p:childTnLst>
                                </p:cTn>
                              </p:par>
                              <p:par>
                                <p:cTn id="112" presetID="16" presetClass="entr" presetSubtype="21" fill="hold" grpId="5"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barn(inVertical)">
                                      <p:cBhvr>
                                        <p:cTn id="114" dur="2000"/>
                                        <p:tgtEl>
                                          <p:spTgt spid="14"/>
                                        </p:tgtEl>
                                      </p:cBhvr>
                                    </p:animEffect>
                                  </p:childTnLst>
                                </p:cTn>
                              </p:par>
                              <p:par>
                                <p:cTn id="115" presetID="3" presetClass="entr" presetSubtype="5" fill="hold" grpId="2" nodeType="withEffect">
                                  <p:stCondLst>
                                    <p:cond delay="0"/>
                                  </p:stCondLst>
                                  <p:childTnLst>
                                    <p:set>
                                      <p:cBhvr>
                                        <p:cTn id="116" dur="1" fill="hold">
                                          <p:stCondLst>
                                            <p:cond delay="0"/>
                                          </p:stCondLst>
                                        </p:cTn>
                                        <p:tgtEl>
                                          <p:spTgt spid="3"/>
                                        </p:tgtEl>
                                        <p:attrNameLst>
                                          <p:attrName>style.visibility</p:attrName>
                                        </p:attrNameLst>
                                      </p:cBhvr>
                                      <p:to>
                                        <p:strVal val="visible"/>
                                      </p:to>
                                    </p:set>
                                    <p:animEffect transition="in" filter="blinds(vertical)">
                                      <p:cBhvr>
                                        <p:cTn id="117" dur="2000"/>
                                        <p:tgtEl>
                                          <p:spTgt spid="3"/>
                                        </p:tgtEl>
                                      </p:cBhvr>
                                    </p:animEffect>
                                  </p:childTnLst>
                                </p:cTn>
                              </p:par>
                              <p:par>
                                <p:cTn id="118" presetID="3" presetClass="entr" presetSubtype="5" fill="hold" grpId="2"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blinds(vertical)">
                                      <p:cBhvr>
                                        <p:cTn id="120" dur="2000"/>
                                        <p:tgtEl>
                                          <p:spTgt spid="4"/>
                                        </p:tgtEl>
                                      </p:cBhvr>
                                    </p:animEffect>
                                  </p:childTnLst>
                                </p:cTn>
                              </p:par>
                              <p:par>
                                <p:cTn id="121" presetID="3" presetClass="entr" presetSubtype="5" fill="hold" grpId="2" nodeType="with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blinds(vertical)">
                                      <p:cBhvr>
                                        <p:cTn id="123" dur="2000"/>
                                        <p:tgtEl>
                                          <p:spTgt spid="5"/>
                                        </p:tgtEl>
                                      </p:cBhvr>
                                    </p:animEffect>
                                  </p:childTnLst>
                                </p:cTn>
                              </p:par>
                              <p:par>
                                <p:cTn id="124" presetID="3" presetClass="entr" presetSubtype="5" fill="hold" grpId="2" nodeType="withEffect">
                                  <p:stCondLst>
                                    <p:cond delay="0"/>
                                  </p:stCondLst>
                                  <p:childTnLst>
                                    <p:set>
                                      <p:cBhvr>
                                        <p:cTn id="125" dur="1" fill="hold">
                                          <p:stCondLst>
                                            <p:cond delay="0"/>
                                          </p:stCondLst>
                                        </p:cTn>
                                        <p:tgtEl>
                                          <p:spTgt spid="6"/>
                                        </p:tgtEl>
                                        <p:attrNameLst>
                                          <p:attrName>style.visibility</p:attrName>
                                        </p:attrNameLst>
                                      </p:cBhvr>
                                      <p:to>
                                        <p:strVal val="visible"/>
                                      </p:to>
                                    </p:set>
                                    <p:animEffect transition="in" filter="blinds(vertical)">
                                      <p:cBhvr>
                                        <p:cTn id="126" dur="2000"/>
                                        <p:tgtEl>
                                          <p:spTgt spid="6"/>
                                        </p:tgtEl>
                                      </p:cBhvr>
                                    </p:animEffect>
                                  </p:childTnLst>
                                </p:cTn>
                              </p:par>
                              <p:par>
                                <p:cTn id="127" presetID="3" presetClass="entr" presetSubtype="5" fill="hold" grpId="2" nodeType="with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blinds(vertical)">
                                      <p:cBhvr>
                                        <p:cTn id="129" dur="2000"/>
                                        <p:tgtEl>
                                          <p:spTgt spid="7"/>
                                        </p:tgtEl>
                                      </p:cBhvr>
                                    </p:animEffect>
                                  </p:childTnLst>
                                </p:cTn>
                              </p:par>
                              <p:par>
                                <p:cTn id="130" presetID="3" presetClass="entr" presetSubtype="5" fill="hold" grpId="2" nodeType="withEffect">
                                  <p:stCondLst>
                                    <p:cond delay="0"/>
                                  </p:stCondLst>
                                  <p:childTnLst>
                                    <p:set>
                                      <p:cBhvr>
                                        <p:cTn id="131" dur="1" fill="hold">
                                          <p:stCondLst>
                                            <p:cond delay="0"/>
                                          </p:stCondLst>
                                        </p:cTn>
                                        <p:tgtEl>
                                          <p:spTgt spid="8"/>
                                        </p:tgtEl>
                                        <p:attrNameLst>
                                          <p:attrName>style.visibility</p:attrName>
                                        </p:attrNameLst>
                                      </p:cBhvr>
                                      <p:to>
                                        <p:strVal val="visible"/>
                                      </p:to>
                                    </p:set>
                                    <p:animEffect transition="in" filter="blinds(vertical)">
                                      <p:cBhvr>
                                        <p:cTn id="132" dur="2000"/>
                                        <p:tgtEl>
                                          <p:spTgt spid="8"/>
                                        </p:tgtEl>
                                      </p:cBhvr>
                                    </p:animEffect>
                                  </p:childTnLst>
                                </p:cTn>
                              </p:par>
                              <p:par>
                                <p:cTn id="133" presetID="3" presetClass="entr" presetSubtype="5" fill="hold" grpId="2" nodeType="withEffect">
                                  <p:stCondLst>
                                    <p:cond delay="0"/>
                                  </p:stCondLst>
                                  <p:childTnLst>
                                    <p:set>
                                      <p:cBhvr>
                                        <p:cTn id="134" dur="1" fill="hold">
                                          <p:stCondLst>
                                            <p:cond delay="0"/>
                                          </p:stCondLst>
                                        </p:cTn>
                                        <p:tgtEl>
                                          <p:spTgt spid="9"/>
                                        </p:tgtEl>
                                        <p:attrNameLst>
                                          <p:attrName>style.visibility</p:attrName>
                                        </p:attrNameLst>
                                      </p:cBhvr>
                                      <p:to>
                                        <p:strVal val="visible"/>
                                      </p:to>
                                    </p:set>
                                    <p:animEffect transition="in" filter="blinds(vertical)">
                                      <p:cBhvr>
                                        <p:cTn id="135" dur="2000"/>
                                        <p:tgtEl>
                                          <p:spTgt spid="9"/>
                                        </p:tgtEl>
                                      </p:cBhvr>
                                    </p:animEffect>
                                  </p:childTnLst>
                                </p:cTn>
                              </p:par>
                              <p:par>
                                <p:cTn id="136" presetID="3" presetClass="entr" presetSubtype="5" fill="hold" grpId="2" nodeType="withEffect">
                                  <p:stCondLst>
                                    <p:cond delay="0"/>
                                  </p:stCondLst>
                                  <p:childTnLst>
                                    <p:set>
                                      <p:cBhvr>
                                        <p:cTn id="137" dur="1" fill="hold">
                                          <p:stCondLst>
                                            <p:cond delay="0"/>
                                          </p:stCondLst>
                                        </p:cTn>
                                        <p:tgtEl>
                                          <p:spTgt spid="10"/>
                                        </p:tgtEl>
                                        <p:attrNameLst>
                                          <p:attrName>style.visibility</p:attrName>
                                        </p:attrNameLst>
                                      </p:cBhvr>
                                      <p:to>
                                        <p:strVal val="visible"/>
                                      </p:to>
                                    </p:set>
                                    <p:animEffect transition="in" filter="blinds(vertical)">
                                      <p:cBhvr>
                                        <p:cTn id="138" dur="2000"/>
                                        <p:tgtEl>
                                          <p:spTgt spid="10"/>
                                        </p:tgtEl>
                                      </p:cBhvr>
                                    </p:animEffect>
                                  </p:childTnLst>
                                </p:cTn>
                              </p:par>
                              <p:par>
                                <p:cTn id="139" presetID="3" presetClass="entr" presetSubtype="5" fill="hold" grpId="2" nodeType="withEffect">
                                  <p:stCondLst>
                                    <p:cond delay="0"/>
                                  </p:stCondLst>
                                  <p:childTnLst>
                                    <p:set>
                                      <p:cBhvr>
                                        <p:cTn id="140" dur="1" fill="hold">
                                          <p:stCondLst>
                                            <p:cond delay="0"/>
                                          </p:stCondLst>
                                        </p:cTn>
                                        <p:tgtEl>
                                          <p:spTgt spid="11"/>
                                        </p:tgtEl>
                                        <p:attrNameLst>
                                          <p:attrName>style.visibility</p:attrName>
                                        </p:attrNameLst>
                                      </p:cBhvr>
                                      <p:to>
                                        <p:strVal val="visible"/>
                                      </p:to>
                                    </p:set>
                                    <p:animEffect transition="in" filter="blinds(vertical)">
                                      <p:cBhvr>
                                        <p:cTn id="141" dur="2000"/>
                                        <p:tgtEl>
                                          <p:spTgt spid="11"/>
                                        </p:tgtEl>
                                      </p:cBhvr>
                                    </p:animEffect>
                                  </p:childTnLst>
                                </p:cTn>
                              </p:par>
                              <p:par>
                                <p:cTn id="142" presetID="3" presetClass="entr" presetSubtype="5" fill="hold" grpId="2" nodeType="withEffect">
                                  <p:stCondLst>
                                    <p:cond delay="0"/>
                                  </p:stCondLst>
                                  <p:childTnLst>
                                    <p:set>
                                      <p:cBhvr>
                                        <p:cTn id="143" dur="1" fill="hold">
                                          <p:stCondLst>
                                            <p:cond delay="0"/>
                                          </p:stCondLst>
                                        </p:cTn>
                                        <p:tgtEl>
                                          <p:spTgt spid="12"/>
                                        </p:tgtEl>
                                        <p:attrNameLst>
                                          <p:attrName>style.visibility</p:attrName>
                                        </p:attrNameLst>
                                      </p:cBhvr>
                                      <p:to>
                                        <p:strVal val="visible"/>
                                      </p:to>
                                    </p:set>
                                    <p:animEffect transition="in" filter="blinds(vertical)">
                                      <p:cBhvr>
                                        <p:cTn id="144" dur="2000"/>
                                        <p:tgtEl>
                                          <p:spTgt spid="12"/>
                                        </p:tgtEl>
                                      </p:cBhvr>
                                    </p:animEffect>
                                  </p:childTnLst>
                                </p:cTn>
                              </p:par>
                              <p:par>
                                <p:cTn id="145" presetID="3" presetClass="entr" presetSubtype="5" fill="hold" grpId="2" nodeType="withEffect">
                                  <p:stCondLst>
                                    <p:cond delay="0"/>
                                  </p:stCondLst>
                                  <p:childTnLst>
                                    <p:set>
                                      <p:cBhvr>
                                        <p:cTn id="146" dur="1" fill="hold">
                                          <p:stCondLst>
                                            <p:cond delay="0"/>
                                          </p:stCondLst>
                                        </p:cTn>
                                        <p:tgtEl>
                                          <p:spTgt spid="13"/>
                                        </p:tgtEl>
                                        <p:attrNameLst>
                                          <p:attrName>style.visibility</p:attrName>
                                        </p:attrNameLst>
                                      </p:cBhvr>
                                      <p:to>
                                        <p:strVal val="visible"/>
                                      </p:to>
                                    </p:set>
                                    <p:animEffect transition="in" filter="blinds(vertical)">
                                      <p:cBhvr>
                                        <p:cTn id="147" dur="2000"/>
                                        <p:tgtEl>
                                          <p:spTgt spid="13"/>
                                        </p:tgtEl>
                                      </p:cBhvr>
                                    </p:animEffect>
                                  </p:childTnLst>
                                </p:cTn>
                              </p:par>
                              <p:par>
                                <p:cTn id="148" presetID="3" presetClass="entr" presetSubtype="5" fill="hold" grpId="2" nodeType="withEffect">
                                  <p:stCondLst>
                                    <p:cond delay="0"/>
                                  </p:stCondLst>
                                  <p:childTnLst>
                                    <p:set>
                                      <p:cBhvr>
                                        <p:cTn id="149" dur="1" fill="hold">
                                          <p:stCondLst>
                                            <p:cond delay="0"/>
                                          </p:stCondLst>
                                        </p:cTn>
                                        <p:tgtEl>
                                          <p:spTgt spid="14"/>
                                        </p:tgtEl>
                                        <p:attrNameLst>
                                          <p:attrName>style.visibility</p:attrName>
                                        </p:attrNameLst>
                                      </p:cBhvr>
                                      <p:to>
                                        <p:strVal val="visible"/>
                                      </p:to>
                                    </p:set>
                                    <p:animEffect transition="in" filter="blinds(vertical)">
                                      <p:cBhvr>
                                        <p:cTn id="150" dur="2000"/>
                                        <p:tgtEl>
                                          <p:spTgt spid="14"/>
                                        </p:tgtEl>
                                      </p:cBhvr>
                                    </p:animEffect>
                                  </p:childTnLst>
                                </p:cTn>
                              </p:par>
                            </p:childTnLst>
                          </p:cTn>
                        </p:par>
                        <p:par>
                          <p:cTn id="151" fill="hold">
                            <p:stCondLst>
                              <p:cond delay="2000"/>
                            </p:stCondLst>
                            <p:childTnLst>
                              <p:par>
                                <p:cTn id="152" presetID="23" presetClass="exit" presetSubtype="544" fill="hold" grpId="3" nodeType="afterEffect">
                                  <p:stCondLst>
                                    <p:cond delay="0"/>
                                  </p:stCondLst>
                                  <p:childTnLst>
                                    <p:anim calcmode="lin" valueType="num">
                                      <p:cBhvr>
                                        <p:cTn id="153" dur="2000"/>
                                        <p:tgtEl>
                                          <p:spTgt spid="3"/>
                                        </p:tgtEl>
                                        <p:attrNameLst>
                                          <p:attrName>ppt_w</p:attrName>
                                        </p:attrNameLst>
                                      </p:cBhvr>
                                      <p:tavLst>
                                        <p:tav tm="0">
                                          <p:val>
                                            <p:strVal val="ppt_w"/>
                                          </p:val>
                                        </p:tav>
                                        <p:tav tm="100000">
                                          <p:val>
                                            <p:fltVal val="0"/>
                                          </p:val>
                                        </p:tav>
                                      </p:tavLst>
                                    </p:anim>
                                    <p:anim calcmode="lin" valueType="num">
                                      <p:cBhvr>
                                        <p:cTn id="154" dur="2000"/>
                                        <p:tgtEl>
                                          <p:spTgt spid="3"/>
                                        </p:tgtEl>
                                        <p:attrNameLst>
                                          <p:attrName>ppt_h</p:attrName>
                                        </p:attrNameLst>
                                      </p:cBhvr>
                                      <p:tavLst>
                                        <p:tav tm="0">
                                          <p:val>
                                            <p:strVal val="ppt_h"/>
                                          </p:val>
                                        </p:tav>
                                        <p:tav tm="100000">
                                          <p:val>
                                            <p:fltVal val="0"/>
                                          </p:val>
                                        </p:tav>
                                      </p:tavLst>
                                    </p:anim>
                                    <p:anim calcmode="lin" valueType="num">
                                      <p:cBhvr>
                                        <p:cTn id="155" dur="2000"/>
                                        <p:tgtEl>
                                          <p:spTgt spid="3"/>
                                        </p:tgtEl>
                                        <p:attrNameLst>
                                          <p:attrName>ppt_x</p:attrName>
                                        </p:attrNameLst>
                                      </p:cBhvr>
                                      <p:tavLst>
                                        <p:tav tm="0">
                                          <p:val>
                                            <p:strVal val="ppt_x"/>
                                          </p:val>
                                        </p:tav>
                                        <p:tav tm="100000">
                                          <p:val>
                                            <p:fltVal val="0.5"/>
                                          </p:val>
                                        </p:tav>
                                      </p:tavLst>
                                    </p:anim>
                                    <p:anim calcmode="lin" valueType="num">
                                      <p:cBhvr>
                                        <p:cTn id="156" dur="2000"/>
                                        <p:tgtEl>
                                          <p:spTgt spid="3"/>
                                        </p:tgtEl>
                                        <p:attrNameLst>
                                          <p:attrName>ppt_y</p:attrName>
                                        </p:attrNameLst>
                                      </p:cBhvr>
                                      <p:tavLst>
                                        <p:tav tm="0">
                                          <p:val>
                                            <p:strVal val="ppt_y"/>
                                          </p:val>
                                        </p:tav>
                                        <p:tav tm="100000">
                                          <p:val>
                                            <p:fltVal val="0.5"/>
                                          </p:val>
                                        </p:tav>
                                      </p:tavLst>
                                    </p:anim>
                                    <p:set>
                                      <p:cBhvr>
                                        <p:cTn id="157" dur="1" fill="hold">
                                          <p:stCondLst>
                                            <p:cond delay="1999"/>
                                          </p:stCondLst>
                                        </p:cTn>
                                        <p:tgtEl>
                                          <p:spTgt spid="3"/>
                                        </p:tgtEl>
                                        <p:attrNameLst>
                                          <p:attrName>style.visibility</p:attrName>
                                        </p:attrNameLst>
                                      </p:cBhvr>
                                      <p:to>
                                        <p:strVal val="hidden"/>
                                      </p:to>
                                    </p:set>
                                  </p:childTnLst>
                                </p:cTn>
                              </p:par>
                              <p:par>
                                <p:cTn id="158" presetID="23" presetClass="exit" presetSubtype="544" fill="hold" grpId="3" nodeType="withEffect">
                                  <p:stCondLst>
                                    <p:cond delay="0"/>
                                  </p:stCondLst>
                                  <p:childTnLst>
                                    <p:anim calcmode="lin" valueType="num">
                                      <p:cBhvr>
                                        <p:cTn id="159" dur="2000"/>
                                        <p:tgtEl>
                                          <p:spTgt spid="4"/>
                                        </p:tgtEl>
                                        <p:attrNameLst>
                                          <p:attrName>ppt_w</p:attrName>
                                        </p:attrNameLst>
                                      </p:cBhvr>
                                      <p:tavLst>
                                        <p:tav tm="0">
                                          <p:val>
                                            <p:strVal val="ppt_w"/>
                                          </p:val>
                                        </p:tav>
                                        <p:tav tm="100000">
                                          <p:val>
                                            <p:fltVal val="0"/>
                                          </p:val>
                                        </p:tav>
                                      </p:tavLst>
                                    </p:anim>
                                    <p:anim calcmode="lin" valueType="num">
                                      <p:cBhvr>
                                        <p:cTn id="160" dur="2000"/>
                                        <p:tgtEl>
                                          <p:spTgt spid="4"/>
                                        </p:tgtEl>
                                        <p:attrNameLst>
                                          <p:attrName>ppt_h</p:attrName>
                                        </p:attrNameLst>
                                      </p:cBhvr>
                                      <p:tavLst>
                                        <p:tav tm="0">
                                          <p:val>
                                            <p:strVal val="ppt_h"/>
                                          </p:val>
                                        </p:tav>
                                        <p:tav tm="100000">
                                          <p:val>
                                            <p:fltVal val="0"/>
                                          </p:val>
                                        </p:tav>
                                      </p:tavLst>
                                    </p:anim>
                                    <p:anim calcmode="lin" valueType="num">
                                      <p:cBhvr>
                                        <p:cTn id="161" dur="2000"/>
                                        <p:tgtEl>
                                          <p:spTgt spid="4"/>
                                        </p:tgtEl>
                                        <p:attrNameLst>
                                          <p:attrName>ppt_x</p:attrName>
                                        </p:attrNameLst>
                                      </p:cBhvr>
                                      <p:tavLst>
                                        <p:tav tm="0">
                                          <p:val>
                                            <p:strVal val="ppt_x"/>
                                          </p:val>
                                        </p:tav>
                                        <p:tav tm="100000">
                                          <p:val>
                                            <p:fltVal val="0.5"/>
                                          </p:val>
                                        </p:tav>
                                      </p:tavLst>
                                    </p:anim>
                                    <p:anim calcmode="lin" valueType="num">
                                      <p:cBhvr>
                                        <p:cTn id="162" dur="2000"/>
                                        <p:tgtEl>
                                          <p:spTgt spid="4"/>
                                        </p:tgtEl>
                                        <p:attrNameLst>
                                          <p:attrName>ppt_y</p:attrName>
                                        </p:attrNameLst>
                                      </p:cBhvr>
                                      <p:tavLst>
                                        <p:tav tm="0">
                                          <p:val>
                                            <p:strVal val="ppt_y"/>
                                          </p:val>
                                        </p:tav>
                                        <p:tav tm="100000">
                                          <p:val>
                                            <p:fltVal val="0.5"/>
                                          </p:val>
                                        </p:tav>
                                      </p:tavLst>
                                    </p:anim>
                                    <p:set>
                                      <p:cBhvr>
                                        <p:cTn id="163" dur="1" fill="hold">
                                          <p:stCondLst>
                                            <p:cond delay="1999"/>
                                          </p:stCondLst>
                                        </p:cTn>
                                        <p:tgtEl>
                                          <p:spTgt spid="4"/>
                                        </p:tgtEl>
                                        <p:attrNameLst>
                                          <p:attrName>style.visibility</p:attrName>
                                        </p:attrNameLst>
                                      </p:cBhvr>
                                      <p:to>
                                        <p:strVal val="hidden"/>
                                      </p:to>
                                    </p:set>
                                  </p:childTnLst>
                                </p:cTn>
                              </p:par>
                              <p:par>
                                <p:cTn id="164" presetID="23" presetClass="exit" presetSubtype="544" fill="hold" grpId="3" nodeType="withEffect">
                                  <p:stCondLst>
                                    <p:cond delay="0"/>
                                  </p:stCondLst>
                                  <p:childTnLst>
                                    <p:anim calcmode="lin" valueType="num">
                                      <p:cBhvr>
                                        <p:cTn id="165" dur="2000"/>
                                        <p:tgtEl>
                                          <p:spTgt spid="5"/>
                                        </p:tgtEl>
                                        <p:attrNameLst>
                                          <p:attrName>ppt_w</p:attrName>
                                        </p:attrNameLst>
                                      </p:cBhvr>
                                      <p:tavLst>
                                        <p:tav tm="0">
                                          <p:val>
                                            <p:strVal val="ppt_w"/>
                                          </p:val>
                                        </p:tav>
                                        <p:tav tm="100000">
                                          <p:val>
                                            <p:fltVal val="0"/>
                                          </p:val>
                                        </p:tav>
                                      </p:tavLst>
                                    </p:anim>
                                    <p:anim calcmode="lin" valueType="num">
                                      <p:cBhvr>
                                        <p:cTn id="166" dur="2000"/>
                                        <p:tgtEl>
                                          <p:spTgt spid="5"/>
                                        </p:tgtEl>
                                        <p:attrNameLst>
                                          <p:attrName>ppt_h</p:attrName>
                                        </p:attrNameLst>
                                      </p:cBhvr>
                                      <p:tavLst>
                                        <p:tav tm="0">
                                          <p:val>
                                            <p:strVal val="ppt_h"/>
                                          </p:val>
                                        </p:tav>
                                        <p:tav tm="100000">
                                          <p:val>
                                            <p:fltVal val="0"/>
                                          </p:val>
                                        </p:tav>
                                      </p:tavLst>
                                    </p:anim>
                                    <p:anim calcmode="lin" valueType="num">
                                      <p:cBhvr>
                                        <p:cTn id="167" dur="2000"/>
                                        <p:tgtEl>
                                          <p:spTgt spid="5"/>
                                        </p:tgtEl>
                                        <p:attrNameLst>
                                          <p:attrName>ppt_x</p:attrName>
                                        </p:attrNameLst>
                                      </p:cBhvr>
                                      <p:tavLst>
                                        <p:tav tm="0">
                                          <p:val>
                                            <p:strVal val="ppt_x"/>
                                          </p:val>
                                        </p:tav>
                                        <p:tav tm="100000">
                                          <p:val>
                                            <p:fltVal val="0.5"/>
                                          </p:val>
                                        </p:tav>
                                      </p:tavLst>
                                    </p:anim>
                                    <p:anim calcmode="lin" valueType="num">
                                      <p:cBhvr>
                                        <p:cTn id="168" dur="2000"/>
                                        <p:tgtEl>
                                          <p:spTgt spid="5"/>
                                        </p:tgtEl>
                                        <p:attrNameLst>
                                          <p:attrName>ppt_y</p:attrName>
                                        </p:attrNameLst>
                                      </p:cBhvr>
                                      <p:tavLst>
                                        <p:tav tm="0">
                                          <p:val>
                                            <p:strVal val="ppt_y"/>
                                          </p:val>
                                        </p:tav>
                                        <p:tav tm="100000">
                                          <p:val>
                                            <p:fltVal val="0.5"/>
                                          </p:val>
                                        </p:tav>
                                      </p:tavLst>
                                    </p:anim>
                                    <p:set>
                                      <p:cBhvr>
                                        <p:cTn id="169" dur="1" fill="hold">
                                          <p:stCondLst>
                                            <p:cond delay="1999"/>
                                          </p:stCondLst>
                                        </p:cTn>
                                        <p:tgtEl>
                                          <p:spTgt spid="5"/>
                                        </p:tgtEl>
                                        <p:attrNameLst>
                                          <p:attrName>style.visibility</p:attrName>
                                        </p:attrNameLst>
                                      </p:cBhvr>
                                      <p:to>
                                        <p:strVal val="hidden"/>
                                      </p:to>
                                    </p:set>
                                  </p:childTnLst>
                                </p:cTn>
                              </p:par>
                              <p:par>
                                <p:cTn id="170" presetID="23" presetClass="exit" presetSubtype="544" fill="hold" grpId="3" nodeType="withEffect">
                                  <p:stCondLst>
                                    <p:cond delay="0"/>
                                  </p:stCondLst>
                                  <p:childTnLst>
                                    <p:anim calcmode="lin" valueType="num">
                                      <p:cBhvr>
                                        <p:cTn id="171" dur="2000"/>
                                        <p:tgtEl>
                                          <p:spTgt spid="6"/>
                                        </p:tgtEl>
                                        <p:attrNameLst>
                                          <p:attrName>ppt_w</p:attrName>
                                        </p:attrNameLst>
                                      </p:cBhvr>
                                      <p:tavLst>
                                        <p:tav tm="0">
                                          <p:val>
                                            <p:strVal val="ppt_w"/>
                                          </p:val>
                                        </p:tav>
                                        <p:tav tm="100000">
                                          <p:val>
                                            <p:fltVal val="0"/>
                                          </p:val>
                                        </p:tav>
                                      </p:tavLst>
                                    </p:anim>
                                    <p:anim calcmode="lin" valueType="num">
                                      <p:cBhvr>
                                        <p:cTn id="172" dur="2000"/>
                                        <p:tgtEl>
                                          <p:spTgt spid="6"/>
                                        </p:tgtEl>
                                        <p:attrNameLst>
                                          <p:attrName>ppt_h</p:attrName>
                                        </p:attrNameLst>
                                      </p:cBhvr>
                                      <p:tavLst>
                                        <p:tav tm="0">
                                          <p:val>
                                            <p:strVal val="ppt_h"/>
                                          </p:val>
                                        </p:tav>
                                        <p:tav tm="100000">
                                          <p:val>
                                            <p:fltVal val="0"/>
                                          </p:val>
                                        </p:tav>
                                      </p:tavLst>
                                    </p:anim>
                                    <p:anim calcmode="lin" valueType="num">
                                      <p:cBhvr>
                                        <p:cTn id="173" dur="2000"/>
                                        <p:tgtEl>
                                          <p:spTgt spid="6"/>
                                        </p:tgtEl>
                                        <p:attrNameLst>
                                          <p:attrName>ppt_x</p:attrName>
                                        </p:attrNameLst>
                                      </p:cBhvr>
                                      <p:tavLst>
                                        <p:tav tm="0">
                                          <p:val>
                                            <p:strVal val="ppt_x"/>
                                          </p:val>
                                        </p:tav>
                                        <p:tav tm="100000">
                                          <p:val>
                                            <p:fltVal val="0.5"/>
                                          </p:val>
                                        </p:tav>
                                      </p:tavLst>
                                    </p:anim>
                                    <p:anim calcmode="lin" valueType="num">
                                      <p:cBhvr>
                                        <p:cTn id="174" dur="2000"/>
                                        <p:tgtEl>
                                          <p:spTgt spid="6"/>
                                        </p:tgtEl>
                                        <p:attrNameLst>
                                          <p:attrName>ppt_y</p:attrName>
                                        </p:attrNameLst>
                                      </p:cBhvr>
                                      <p:tavLst>
                                        <p:tav tm="0">
                                          <p:val>
                                            <p:strVal val="ppt_y"/>
                                          </p:val>
                                        </p:tav>
                                        <p:tav tm="100000">
                                          <p:val>
                                            <p:fltVal val="0.5"/>
                                          </p:val>
                                        </p:tav>
                                      </p:tavLst>
                                    </p:anim>
                                    <p:set>
                                      <p:cBhvr>
                                        <p:cTn id="175" dur="1" fill="hold">
                                          <p:stCondLst>
                                            <p:cond delay="1999"/>
                                          </p:stCondLst>
                                        </p:cTn>
                                        <p:tgtEl>
                                          <p:spTgt spid="6"/>
                                        </p:tgtEl>
                                        <p:attrNameLst>
                                          <p:attrName>style.visibility</p:attrName>
                                        </p:attrNameLst>
                                      </p:cBhvr>
                                      <p:to>
                                        <p:strVal val="hidden"/>
                                      </p:to>
                                    </p:set>
                                  </p:childTnLst>
                                </p:cTn>
                              </p:par>
                              <p:par>
                                <p:cTn id="176" presetID="23" presetClass="exit" presetSubtype="544" fill="hold" grpId="3" nodeType="withEffect">
                                  <p:stCondLst>
                                    <p:cond delay="0"/>
                                  </p:stCondLst>
                                  <p:childTnLst>
                                    <p:anim calcmode="lin" valueType="num">
                                      <p:cBhvr>
                                        <p:cTn id="177" dur="2000"/>
                                        <p:tgtEl>
                                          <p:spTgt spid="7"/>
                                        </p:tgtEl>
                                        <p:attrNameLst>
                                          <p:attrName>ppt_w</p:attrName>
                                        </p:attrNameLst>
                                      </p:cBhvr>
                                      <p:tavLst>
                                        <p:tav tm="0">
                                          <p:val>
                                            <p:strVal val="ppt_w"/>
                                          </p:val>
                                        </p:tav>
                                        <p:tav tm="100000">
                                          <p:val>
                                            <p:fltVal val="0"/>
                                          </p:val>
                                        </p:tav>
                                      </p:tavLst>
                                    </p:anim>
                                    <p:anim calcmode="lin" valueType="num">
                                      <p:cBhvr>
                                        <p:cTn id="178" dur="2000"/>
                                        <p:tgtEl>
                                          <p:spTgt spid="7"/>
                                        </p:tgtEl>
                                        <p:attrNameLst>
                                          <p:attrName>ppt_h</p:attrName>
                                        </p:attrNameLst>
                                      </p:cBhvr>
                                      <p:tavLst>
                                        <p:tav tm="0">
                                          <p:val>
                                            <p:strVal val="ppt_h"/>
                                          </p:val>
                                        </p:tav>
                                        <p:tav tm="100000">
                                          <p:val>
                                            <p:fltVal val="0"/>
                                          </p:val>
                                        </p:tav>
                                      </p:tavLst>
                                    </p:anim>
                                    <p:anim calcmode="lin" valueType="num">
                                      <p:cBhvr>
                                        <p:cTn id="179" dur="2000"/>
                                        <p:tgtEl>
                                          <p:spTgt spid="7"/>
                                        </p:tgtEl>
                                        <p:attrNameLst>
                                          <p:attrName>ppt_x</p:attrName>
                                        </p:attrNameLst>
                                      </p:cBhvr>
                                      <p:tavLst>
                                        <p:tav tm="0">
                                          <p:val>
                                            <p:strVal val="ppt_x"/>
                                          </p:val>
                                        </p:tav>
                                        <p:tav tm="100000">
                                          <p:val>
                                            <p:fltVal val="0.5"/>
                                          </p:val>
                                        </p:tav>
                                      </p:tavLst>
                                    </p:anim>
                                    <p:anim calcmode="lin" valueType="num">
                                      <p:cBhvr>
                                        <p:cTn id="180" dur="2000"/>
                                        <p:tgtEl>
                                          <p:spTgt spid="7"/>
                                        </p:tgtEl>
                                        <p:attrNameLst>
                                          <p:attrName>ppt_y</p:attrName>
                                        </p:attrNameLst>
                                      </p:cBhvr>
                                      <p:tavLst>
                                        <p:tav tm="0">
                                          <p:val>
                                            <p:strVal val="ppt_y"/>
                                          </p:val>
                                        </p:tav>
                                        <p:tav tm="100000">
                                          <p:val>
                                            <p:fltVal val="0.5"/>
                                          </p:val>
                                        </p:tav>
                                      </p:tavLst>
                                    </p:anim>
                                    <p:set>
                                      <p:cBhvr>
                                        <p:cTn id="181" dur="1" fill="hold">
                                          <p:stCondLst>
                                            <p:cond delay="1999"/>
                                          </p:stCondLst>
                                        </p:cTn>
                                        <p:tgtEl>
                                          <p:spTgt spid="7"/>
                                        </p:tgtEl>
                                        <p:attrNameLst>
                                          <p:attrName>style.visibility</p:attrName>
                                        </p:attrNameLst>
                                      </p:cBhvr>
                                      <p:to>
                                        <p:strVal val="hidden"/>
                                      </p:to>
                                    </p:set>
                                  </p:childTnLst>
                                </p:cTn>
                              </p:par>
                              <p:par>
                                <p:cTn id="182" presetID="23" presetClass="exit" presetSubtype="544" fill="hold" grpId="3" nodeType="withEffect">
                                  <p:stCondLst>
                                    <p:cond delay="0"/>
                                  </p:stCondLst>
                                  <p:childTnLst>
                                    <p:anim calcmode="lin" valueType="num">
                                      <p:cBhvr>
                                        <p:cTn id="183" dur="2000"/>
                                        <p:tgtEl>
                                          <p:spTgt spid="8"/>
                                        </p:tgtEl>
                                        <p:attrNameLst>
                                          <p:attrName>ppt_w</p:attrName>
                                        </p:attrNameLst>
                                      </p:cBhvr>
                                      <p:tavLst>
                                        <p:tav tm="0">
                                          <p:val>
                                            <p:strVal val="ppt_w"/>
                                          </p:val>
                                        </p:tav>
                                        <p:tav tm="100000">
                                          <p:val>
                                            <p:fltVal val="0"/>
                                          </p:val>
                                        </p:tav>
                                      </p:tavLst>
                                    </p:anim>
                                    <p:anim calcmode="lin" valueType="num">
                                      <p:cBhvr>
                                        <p:cTn id="184" dur="2000"/>
                                        <p:tgtEl>
                                          <p:spTgt spid="8"/>
                                        </p:tgtEl>
                                        <p:attrNameLst>
                                          <p:attrName>ppt_h</p:attrName>
                                        </p:attrNameLst>
                                      </p:cBhvr>
                                      <p:tavLst>
                                        <p:tav tm="0">
                                          <p:val>
                                            <p:strVal val="ppt_h"/>
                                          </p:val>
                                        </p:tav>
                                        <p:tav tm="100000">
                                          <p:val>
                                            <p:fltVal val="0"/>
                                          </p:val>
                                        </p:tav>
                                      </p:tavLst>
                                    </p:anim>
                                    <p:anim calcmode="lin" valueType="num">
                                      <p:cBhvr>
                                        <p:cTn id="185" dur="2000"/>
                                        <p:tgtEl>
                                          <p:spTgt spid="8"/>
                                        </p:tgtEl>
                                        <p:attrNameLst>
                                          <p:attrName>ppt_x</p:attrName>
                                        </p:attrNameLst>
                                      </p:cBhvr>
                                      <p:tavLst>
                                        <p:tav tm="0">
                                          <p:val>
                                            <p:strVal val="ppt_x"/>
                                          </p:val>
                                        </p:tav>
                                        <p:tav tm="100000">
                                          <p:val>
                                            <p:fltVal val="0.5"/>
                                          </p:val>
                                        </p:tav>
                                      </p:tavLst>
                                    </p:anim>
                                    <p:anim calcmode="lin" valueType="num">
                                      <p:cBhvr>
                                        <p:cTn id="186" dur="2000"/>
                                        <p:tgtEl>
                                          <p:spTgt spid="8"/>
                                        </p:tgtEl>
                                        <p:attrNameLst>
                                          <p:attrName>ppt_y</p:attrName>
                                        </p:attrNameLst>
                                      </p:cBhvr>
                                      <p:tavLst>
                                        <p:tav tm="0">
                                          <p:val>
                                            <p:strVal val="ppt_y"/>
                                          </p:val>
                                        </p:tav>
                                        <p:tav tm="100000">
                                          <p:val>
                                            <p:fltVal val="0.5"/>
                                          </p:val>
                                        </p:tav>
                                      </p:tavLst>
                                    </p:anim>
                                    <p:set>
                                      <p:cBhvr>
                                        <p:cTn id="187" dur="1" fill="hold">
                                          <p:stCondLst>
                                            <p:cond delay="1999"/>
                                          </p:stCondLst>
                                        </p:cTn>
                                        <p:tgtEl>
                                          <p:spTgt spid="8"/>
                                        </p:tgtEl>
                                        <p:attrNameLst>
                                          <p:attrName>style.visibility</p:attrName>
                                        </p:attrNameLst>
                                      </p:cBhvr>
                                      <p:to>
                                        <p:strVal val="hidden"/>
                                      </p:to>
                                    </p:set>
                                  </p:childTnLst>
                                </p:cTn>
                              </p:par>
                              <p:par>
                                <p:cTn id="188" presetID="23" presetClass="exit" presetSubtype="544" fill="hold" grpId="3" nodeType="withEffect">
                                  <p:stCondLst>
                                    <p:cond delay="0"/>
                                  </p:stCondLst>
                                  <p:childTnLst>
                                    <p:anim calcmode="lin" valueType="num">
                                      <p:cBhvr>
                                        <p:cTn id="189" dur="2000"/>
                                        <p:tgtEl>
                                          <p:spTgt spid="9"/>
                                        </p:tgtEl>
                                        <p:attrNameLst>
                                          <p:attrName>ppt_w</p:attrName>
                                        </p:attrNameLst>
                                      </p:cBhvr>
                                      <p:tavLst>
                                        <p:tav tm="0">
                                          <p:val>
                                            <p:strVal val="ppt_w"/>
                                          </p:val>
                                        </p:tav>
                                        <p:tav tm="100000">
                                          <p:val>
                                            <p:fltVal val="0"/>
                                          </p:val>
                                        </p:tav>
                                      </p:tavLst>
                                    </p:anim>
                                    <p:anim calcmode="lin" valueType="num">
                                      <p:cBhvr>
                                        <p:cTn id="190" dur="2000"/>
                                        <p:tgtEl>
                                          <p:spTgt spid="9"/>
                                        </p:tgtEl>
                                        <p:attrNameLst>
                                          <p:attrName>ppt_h</p:attrName>
                                        </p:attrNameLst>
                                      </p:cBhvr>
                                      <p:tavLst>
                                        <p:tav tm="0">
                                          <p:val>
                                            <p:strVal val="ppt_h"/>
                                          </p:val>
                                        </p:tav>
                                        <p:tav tm="100000">
                                          <p:val>
                                            <p:fltVal val="0"/>
                                          </p:val>
                                        </p:tav>
                                      </p:tavLst>
                                    </p:anim>
                                    <p:anim calcmode="lin" valueType="num">
                                      <p:cBhvr>
                                        <p:cTn id="191" dur="2000"/>
                                        <p:tgtEl>
                                          <p:spTgt spid="9"/>
                                        </p:tgtEl>
                                        <p:attrNameLst>
                                          <p:attrName>ppt_x</p:attrName>
                                        </p:attrNameLst>
                                      </p:cBhvr>
                                      <p:tavLst>
                                        <p:tav tm="0">
                                          <p:val>
                                            <p:strVal val="ppt_x"/>
                                          </p:val>
                                        </p:tav>
                                        <p:tav tm="100000">
                                          <p:val>
                                            <p:fltVal val="0.5"/>
                                          </p:val>
                                        </p:tav>
                                      </p:tavLst>
                                    </p:anim>
                                    <p:anim calcmode="lin" valueType="num">
                                      <p:cBhvr>
                                        <p:cTn id="192" dur="2000"/>
                                        <p:tgtEl>
                                          <p:spTgt spid="9"/>
                                        </p:tgtEl>
                                        <p:attrNameLst>
                                          <p:attrName>ppt_y</p:attrName>
                                        </p:attrNameLst>
                                      </p:cBhvr>
                                      <p:tavLst>
                                        <p:tav tm="0">
                                          <p:val>
                                            <p:strVal val="ppt_y"/>
                                          </p:val>
                                        </p:tav>
                                        <p:tav tm="100000">
                                          <p:val>
                                            <p:fltVal val="0.5"/>
                                          </p:val>
                                        </p:tav>
                                      </p:tavLst>
                                    </p:anim>
                                    <p:set>
                                      <p:cBhvr>
                                        <p:cTn id="193" dur="1" fill="hold">
                                          <p:stCondLst>
                                            <p:cond delay="1999"/>
                                          </p:stCondLst>
                                        </p:cTn>
                                        <p:tgtEl>
                                          <p:spTgt spid="9"/>
                                        </p:tgtEl>
                                        <p:attrNameLst>
                                          <p:attrName>style.visibility</p:attrName>
                                        </p:attrNameLst>
                                      </p:cBhvr>
                                      <p:to>
                                        <p:strVal val="hidden"/>
                                      </p:to>
                                    </p:set>
                                  </p:childTnLst>
                                </p:cTn>
                              </p:par>
                              <p:par>
                                <p:cTn id="194" presetID="23" presetClass="exit" presetSubtype="544" fill="hold" grpId="3" nodeType="withEffect">
                                  <p:stCondLst>
                                    <p:cond delay="0"/>
                                  </p:stCondLst>
                                  <p:childTnLst>
                                    <p:anim calcmode="lin" valueType="num">
                                      <p:cBhvr>
                                        <p:cTn id="195" dur="2000"/>
                                        <p:tgtEl>
                                          <p:spTgt spid="10"/>
                                        </p:tgtEl>
                                        <p:attrNameLst>
                                          <p:attrName>ppt_w</p:attrName>
                                        </p:attrNameLst>
                                      </p:cBhvr>
                                      <p:tavLst>
                                        <p:tav tm="0">
                                          <p:val>
                                            <p:strVal val="ppt_w"/>
                                          </p:val>
                                        </p:tav>
                                        <p:tav tm="100000">
                                          <p:val>
                                            <p:fltVal val="0"/>
                                          </p:val>
                                        </p:tav>
                                      </p:tavLst>
                                    </p:anim>
                                    <p:anim calcmode="lin" valueType="num">
                                      <p:cBhvr>
                                        <p:cTn id="196" dur="2000"/>
                                        <p:tgtEl>
                                          <p:spTgt spid="10"/>
                                        </p:tgtEl>
                                        <p:attrNameLst>
                                          <p:attrName>ppt_h</p:attrName>
                                        </p:attrNameLst>
                                      </p:cBhvr>
                                      <p:tavLst>
                                        <p:tav tm="0">
                                          <p:val>
                                            <p:strVal val="ppt_h"/>
                                          </p:val>
                                        </p:tav>
                                        <p:tav tm="100000">
                                          <p:val>
                                            <p:fltVal val="0"/>
                                          </p:val>
                                        </p:tav>
                                      </p:tavLst>
                                    </p:anim>
                                    <p:anim calcmode="lin" valueType="num">
                                      <p:cBhvr>
                                        <p:cTn id="197" dur="2000"/>
                                        <p:tgtEl>
                                          <p:spTgt spid="10"/>
                                        </p:tgtEl>
                                        <p:attrNameLst>
                                          <p:attrName>ppt_x</p:attrName>
                                        </p:attrNameLst>
                                      </p:cBhvr>
                                      <p:tavLst>
                                        <p:tav tm="0">
                                          <p:val>
                                            <p:strVal val="ppt_x"/>
                                          </p:val>
                                        </p:tav>
                                        <p:tav tm="100000">
                                          <p:val>
                                            <p:fltVal val="0.5"/>
                                          </p:val>
                                        </p:tav>
                                      </p:tavLst>
                                    </p:anim>
                                    <p:anim calcmode="lin" valueType="num">
                                      <p:cBhvr>
                                        <p:cTn id="198" dur="2000"/>
                                        <p:tgtEl>
                                          <p:spTgt spid="10"/>
                                        </p:tgtEl>
                                        <p:attrNameLst>
                                          <p:attrName>ppt_y</p:attrName>
                                        </p:attrNameLst>
                                      </p:cBhvr>
                                      <p:tavLst>
                                        <p:tav tm="0">
                                          <p:val>
                                            <p:strVal val="ppt_y"/>
                                          </p:val>
                                        </p:tav>
                                        <p:tav tm="100000">
                                          <p:val>
                                            <p:fltVal val="0.5"/>
                                          </p:val>
                                        </p:tav>
                                      </p:tavLst>
                                    </p:anim>
                                    <p:set>
                                      <p:cBhvr>
                                        <p:cTn id="199" dur="1" fill="hold">
                                          <p:stCondLst>
                                            <p:cond delay="1999"/>
                                          </p:stCondLst>
                                        </p:cTn>
                                        <p:tgtEl>
                                          <p:spTgt spid="10"/>
                                        </p:tgtEl>
                                        <p:attrNameLst>
                                          <p:attrName>style.visibility</p:attrName>
                                        </p:attrNameLst>
                                      </p:cBhvr>
                                      <p:to>
                                        <p:strVal val="hidden"/>
                                      </p:to>
                                    </p:set>
                                  </p:childTnLst>
                                </p:cTn>
                              </p:par>
                              <p:par>
                                <p:cTn id="200" presetID="23" presetClass="exit" presetSubtype="544" fill="hold" grpId="3" nodeType="withEffect">
                                  <p:stCondLst>
                                    <p:cond delay="0"/>
                                  </p:stCondLst>
                                  <p:childTnLst>
                                    <p:anim calcmode="lin" valueType="num">
                                      <p:cBhvr>
                                        <p:cTn id="201" dur="2000"/>
                                        <p:tgtEl>
                                          <p:spTgt spid="11"/>
                                        </p:tgtEl>
                                        <p:attrNameLst>
                                          <p:attrName>ppt_w</p:attrName>
                                        </p:attrNameLst>
                                      </p:cBhvr>
                                      <p:tavLst>
                                        <p:tav tm="0">
                                          <p:val>
                                            <p:strVal val="ppt_w"/>
                                          </p:val>
                                        </p:tav>
                                        <p:tav tm="100000">
                                          <p:val>
                                            <p:fltVal val="0"/>
                                          </p:val>
                                        </p:tav>
                                      </p:tavLst>
                                    </p:anim>
                                    <p:anim calcmode="lin" valueType="num">
                                      <p:cBhvr>
                                        <p:cTn id="202" dur="2000"/>
                                        <p:tgtEl>
                                          <p:spTgt spid="11"/>
                                        </p:tgtEl>
                                        <p:attrNameLst>
                                          <p:attrName>ppt_h</p:attrName>
                                        </p:attrNameLst>
                                      </p:cBhvr>
                                      <p:tavLst>
                                        <p:tav tm="0">
                                          <p:val>
                                            <p:strVal val="ppt_h"/>
                                          </p:val>
                                        </p:tav>
                                        <p:tav tm="100000">
                                          <p:val>
                                            <p:fltVal val="0"/>
                                          </p:val>
                                        </p:tav>
                                      </p:tavLst>
                                    </p:anim>
                                    <p:anim calcmode="lin" valueType="num">
                                      <p:cBhvr>
                                        <p:cTn id="203" dur="2000"/>
                                        <p:tgtEl>
                                          <p:spTgt spid="11"/>
                                        </p:tgtEl>
                                        <p:attrNameLst>
                                          <p:attrName>ppt_x</p:attrName>
                                        </p:attrNameLst>
                                      </p:cBhvr>
                                      <p:tavLst>
                                        <p:tav tm="0">
                                          <p:val>
                                            <p:strVal val="ppt_x"/>
                                          </p:val>
                                        </p:tav>
                                        <p:tav tm="100000">
                                          <p:val>
                                            <p:fltVal val="0.5"/>
                                          </p:val>
                                        </p:tav>
                                      </p:tavLst>
                                    </p:anim>
                                    <p:anim calcmode="lin" valueType="num">
                                      <p:cBhvr>
                                        <p:cTn id="204" dur="2000"/>
                                        <p:tgtEl>
                                          <p:spTgt spid="11"/>
                                        </p:tgtEl>
                                        <p:attrNameLst>
                                          <p:attrName>ppt_y</p:attrName>
                                        </p:attrNameLst>
                                      </p:cBhvr>
                                      <p:tavLst>
                                        <p:tav tm="0">
                                          <p:val>
                                            <p:strVal val="ppt_y"/>
                                          </p:val>
                                        </p:tav>
                                        <p:tav tm="100000">
                                          <p:val>
                                            <p:fltVal val="0.5"/>
                                          </p:val>
                                        </p:tav>
                                      </p:tavLst>
                                    </p:anim>
                                    <p:set>
                                      <p:cBhvr>
                                        <p:cTn id="205" dur="1" fill="hold">
                                          <p:stCondLst>
                                            <p:cond delay="1999"/>
                                          </p:stCondLst>
                                        </p:cTn>
                                        <p:tgtEl>
                                          <p:spTgt spid="11"/>
                                        </p:tgtEl>
                                        <p:attrNameLst>
                                          <p:attrName>style.visibility</p:attrName>
                                        </p:attrNameLst>
                                      </p:cBhvr>
                                      <p:to>
                                        <p:strVal val="hidden"/>
                                      </p:to>
                                    </p:set>
                                  </p:childTnLst>
                                </p:cTn>
                              </p:par>
                              <p:par>
                                <p:cTn id="206" presetID="23" presetClass="exit" presetSubtype="544" fill="hold" grpId="3" nodeType="withEffect">
                                  <p:stCondLst>
                                    <p:cond delay="0"/>
                                  </p:stCondLst>
                                  <p:childTnLst>
                                    <p:anim calcmode="lin" valueType="num">
                                      <p:cBhvr>
                                        <p:cTn id="207" dur="2000"/>
                                        <p:tgtEl>
                                          <p:spTgt spid="12"/>
                                        </p:tgtEl>
                                        <p:attrNameLst>
                                          <p:attrName>ppt_w</p:attrName>
                                        </p:attrNameLst>
                                      </p:cBhvr>
                                      <p:tavLst>
                                        <p:tav tm="0">
                                          <p:val>
                                            <p:strVal val="ppt_w"/>
                                          </p:val>
                                        </p:tav>
                                        <p:tav tm="100000">
                                          <p:val>
                                            <p:fltVal val="0"/>
                                          </p:val>
                                        </p:tav>
                                      </p:tavLst>
                                    </p:anim>
                                    <p:anim calcmode="lin" valueType="num">
                                      <p:cBhvr>
                                        <p:cTn id="208" dur="2000"/>
                                        <p:tgtEl>
                                          <p:spTgt spid="12"/>
                                        </p:tgtEl>
                                        <p:attrNameLst>
                                          <p:attrName>ppt_h</p:attrName>
                                        </p:attrNameLst>
                                      </p:cBhvr>
                                      <p:tavLst>
                                        <p:tav tm="0">
                                          <p:val>
                                            <p:strVal val="ppt_h"/>
                                          </p:val>
                                        </p:tav>
                                        <p:tav tm="100000">
                                          <p:val>
                                            <p:fltVal val="0"/>
                                          </p:val>
                                        </p:tav>
                                      </p:tavLst>
                                    </p:anim>
                                    <p:anim calcmode="lin" valueType="num">
                                      <p:cBhvr>
                                        <p:cTn id="209" dur="2000"/>
                                        <p:tgtEl>
                                          <p:spTgt spid="12"/>
                                        </p:tgtEl>
                                        <p:attrNameLst>
                                          <p:attrName>ppt_x</p:attrName>
                                        </p:attrNameLst>
                                      </p:cBhvr>
                                      <p:tavLst>
                                        <p:tav tm="0">
                                          <p:val>
                                            <p:strVal val="ppt_x"/>
                                          </p:val>
                                        </p:tav>
                                        <p:tav tm="100000">
                                          <p:val>
                                            <p:fltVal val="0.5"/>
                                          </p:val>
                                        </p:tav>
                                      </p:tavLst>
                                    </p:anim>
                                    <p:anim calcmode="lin" valueType="num">
                                      <p:cBhvr>
                                        <p:cTn id="210" dur="2000"/>
                                        <p:tgtEl>
                                          <p:spTgt spid="12"/>
                                        </p:tgtEl>
                                        <p:attrNameLst>
                                          <p:attrName>ppt_y</p:attrName>
                                        </p:attrNameLst>
                                      </p:cBhvr>
                                      <p:tavLst>
                                        <p:tav tm="0">
                                          <p:val>
                                            <p:strVal val="ppt_y"/>
                                          </p:val>
                                        </p:tav>
                                        <p:tav tm="100000">
                                          <p:val>
                                            <p:fltVal val="0.5"/>
                                          </p:val>
                                        </p:tav>
                                      </p:tavLst>
                                    </p:anim>
                                    <p:set>
                                      <p:cBhvr>
                                        <p:cTn id="211" dur="1" fill="hold">
                                          <p:stCondLst>
                                            <p:cond delay="1999"/>
                                          </p:stCondLst>
                                        </p:cTn>
                                        <p:tgtEl>
                                          <p:spTgt spid="12"/>
                                        </p:tgtEl>
                                        <p:attrNameLst>
                                          <p:attrName>style.visibility</p:attrName>
                                        </p:attrNameLst>
                                      </p:cBhvr>
                                      <p:to>
                                        <p:strVal val="hidden"/>
                                      </p:to>
                                    </p:set>
                                  </p:childTnLst>
                                </p:cTn>
                              </p:par>
                              <p:par>
                                <p:cTn id="212" presetID="23" presetClass="exit" presetSubtype="544" fill="hold" grpId="3" nodeType="withEffect">
                                  <p:stCondLst>
                                    <p:cond delay="0"/>
                                  </p:stCondLst>
                                  <p:childTnLst>
                                    <p:anim calcmode="lin" valueType="num">
                                      <p:cBhvr>
                                        <p:cTn id="213" dur="2000"/>
                                        <p:tgtEl>
                                          <p:spTgt spid="13"/>
                                        </p:tgtEl>
                                        <p:attrNameLst>
                                          <p:attrName>ppt_w</p:attrName>
                                        </p:attrNameLst>
                                      </p:cBhvr>
                                      <p:tavLst>
                                        <p:tav tm="0">
                                          <p:val>
                                            <p:strVal val="ppt_w"/>
                                          </p:val>
                                        </p:tav>
                                        <p:tav tm="100000">
                                          <p:val>
                                            <p:fltVal val="0"/>
                                          </p:val>
                                        </p:tav>
                                      </p:tavLst>
                                    </p:anim>
                                    <p:anim calcmode="lin" valueType="num">
                                      <p:cBhvr>
                                        <p:cTn id="214" dur="2000"/>
                                        <p:tgtEl>
                                          <p:spTgt spid="13"/>
                                        </p:tgtEl>
                                        <p:attrNameLst>
                                          <p:attrName>ppt_h</p:attrName>
                                        </p:attrNameLst>
                                      </p:cBhvr>
                                      <p:tavLst>
                                        <p:tav tm="0">
                                          <p:val>
                                            <p:strVal val="ppt_h"/>
                                          </p:val>
                                        </p:tav>
                                        <p:tav tm="100000">
                                          <p:val>
                                            <p:fltVal val="0"/>
                                          </p:val>
                                        </p:tav>
                                      </p:tavLst>
                                    </p:anim>
                                    <p:anim calcmode="lin" valueType="num">
                                      <p:cBhvr>
                                        <p:cTn id="215" dur="2000"/>
                                        <p:tgtEl>
                                          <p:spTgt spid="13"/>
                                        </p:tgtEl>
                                        <p:attrNameLst>
                                          <p:attrName>ppt_x</p:attrName>
                                        </p:attrNameLst>
                                      </p:cBhvr>
                                      <p:tavLst>
                                        <p:tav tm="0">
                                          <p:val>
                                            <p:strVal val="ppt_x"/>
                                          </p:val>
                                        </p:tav>
                                        <p:tav tm="100000">
                                          <p:val>
                                            <p:fltVal val="0.5"/>
                                          </p:val>
                                        </p:tav>
                                      </p:tavLst>
                                    </p:anim>
                                    <p:anim calcmode="lin" valueType="num">
                                      <p:cBhvr>
                                        <p:cTn id="216" dur="2000"/>
                                        <p:tgtEl>
                                          <p:spTgt spid="13"/>
                                        </p:tgtEl>
                                        <p:attrNameLst>
                                          <p:attrName>ppt_y</p:attrName>
                                        </p:attrNameLst>
                                      </p:cBhvr>
                                      <p:tavLst>
                                        <p:tav tm="0">
                                          <p:val>
                                            <p:strVal val="ppt_y"/>
                                          </p:val>
                                        </p:tav>
                                        <p:tav tm="100000">
                                          <p:val>
                                            <p:fltVal val="0.5"/>
                                          </p:val>
                                        </p:tav>
                                      </p:tavLst>
                                    </p:anim>
                                    <p:set>
                                      <p:cBhvr>
                                        <p:cTn id="217" dur="1" fill="hold">
                                          <p:stCondLst>
                                            <p:cond delay="1999"/>
                                          </p:stCondLst>
                                        </p:cTn>
                                        <p:tgtEl>
                                          <p:spTgt spid="13"/>
                                        </p:tgtEl>
                                        <p:attrNameLst>
                                          <p:attrName>style.visibility</p:attrName>
                                        </p:attrNameLst>
                                      </p:cBhvr>
                                      <p:to>
                                        <p:strVal val="hidden"/>
                                      </p:to>
                                    </p:set>
                                  </p:childTnLst>
                                </p:cTn>
                              </p:par>
                              <p:par>
                                <p:cTn id="218" presetID="23" presetClass="exit" presetSubtype="544" fill="hold" grpId="3" nodeType="withEffect">
                                  <p:stCondLst>
                                    <p:cond delay="0"/>
                                  </p:stCondLst>
                                  <p:childTnLst>
                                    <p:anim calcmode="lin" valueType="num">
                                      <p:cBhvr>
                                        <p:cTn id="219" dur="2000"/>
                                        <p:tgtEl>
                                          <p:spTgt spid="14"/>
                                        </p:tgtEl>
                                        <p:attrNameLst>
                                          <p:attrName>ppt_w</p:attrName>
                                        </p:attrNameLst>
                                      </p:cBhvr>
                                      <p:tavLst>
                                        <p:tav tm="0">
                                          <p:val>
                                            <p:strVal val="ppt_w"/>
                                          </p:val>
                                        </p:tav>
                                        <p:tav tm="100000">
                                          <p:val>
                                            <p:fltVal val="0"/>
                                          </p:val>
                                        </p:tav>
                                      </p:tavLst>
                                    </p:anim>
                                    <p:anim calcmode="lin" valueType="num">
                                      <p:cBhvr>
                                        <p:cTn id="220" dur="2000"/>
                                        <p:tgtEl>
                                          <p:spTgt spid="14"/>
                                        </p:tgtEl>
                                        <p:attrNameLst>
                                          <p:attrName>ppt_h</p:attrName>
                                        </p:attrNameLst>
                                      </p:cBhvr>
                                      <p:tavLst>
                                        <p:tav tm="0">
                                          <p:val>
                                            <p:strVal val="ppt_h"/>
                                          </p:val>
                                        </p:tav>
                                        <p:tav tm="100000">
                                          <p:val>
                                            <p:fltVal val="0"/>
                                          </p:val>
                                        </p:tav>
                                      </p:tavLst>
                                    </p:anim>
                                    <p:anim calcmode="lin" valueType="num">
                                      <p:cBhvr>
                                        <p:cTn id="221" dur="2000"/>
                                        <p:tgtEl>
                                          <p:spTgt spid="14"/>
                                        </p:tgtEl>
                                        <p:attrNameLst>
                                          <p:attrName>ppt_x</p:attrName>
                                        </p:attrNameLst>
                                      </p:cBhvr>
                                      <p:tavLst>
                                        <p:tav tm="0">
                                          <p:val>
                                            <p:strVal val="ppt_x"/>
                                          </p:val>
                                        </p:tav>
                                        <p:tav tm="100000">
                                          <p:val>
                                            <p:fltVal val="0.5"/>
                                          </p:val>
                                        </p:tav>
                                      </p:tavLst>
                                    </p:anim>
                                    <p:anim calcmode="lin" valueType="num">
                                      <p:cBhvr>
                                        <p:cTn id="222" dur="2000"/>
                                        <p:tgtEl>
                                          <p:spTgt spid="14"/>
                                        </p:tgtEl>
                                        <p:attrNameLst>
                                          <p:attrName>ppt_y</p:attrName>
                                        </p:attrNameLst>
                                      </p:cBhvr>
                                      <p:tavLst>
                                        <p:tav tm="0">
                                          <p:val>
                                            <p:strVal val="ppt_y"/>
                                          </p:val>
                                        </p:tav>
                                        <p:tav tm="100000">
                                          <p:val>
                                            <p:fltVal val="0.5"/>
                                          </p:val>
                                        </p:tav>
                                      </p:tavLst>
                                    </p:anim>
                                    <p:set>
                                      <p:cBhvr>
                                        <p:cTn id="223" dur="1" fill="hold">
                                          <p:stCondLst>
                                            <p:cond delay="1999"/>
                                          </p:stCondLst>
                                        </p:cTn>
                                        <p:tgtEl>
                                          <p:spTgt spid="14"/>
                                        </p:tgtEl>
                                        <p:attrNameLst>
                                          <p:attrName>style.visibility</p:attrName>
                                        </p:attrNameLst>
                                      </p:cBhvr>
                                      <p:to>
                                        <p:strVal val="hidden"/>
                                      </p:to>
                                    </p:set>
                                  </p:childTnLst>
                                </p:cTn>
                              </p:par>
                              <p:par>
                                <p:cTn id="224" presetID="16" presetClass="exit" presetSubtype="37" fill="hold" grpId="6" nodeType="withEffect">
                                  <p:stCondLst>
                                    <p:cond delay="0"/>
                                  </p:stCondLst>
                                  <p:childTnLst>
                                    <p:animEffect transition="out" filter="barn(outVertical)">
                                      <p:cBhvr>
                                        <p:cTn id="225" dur="2000"/>
                                        <p:tgtEl>
                                          <p:spTgt spid="3"/>
                                        </p:tgtEl>
                                      </p:cBhvr>
                                    </p:animEffect>
                                    <p:set>
                                      <p:cBhvr>
                                        <p:cTn id="226" dur="1" fill="hold">
                                          <p:stCondLst>
                                            <p:cond delay="1999"/>
                                          </p:stCondLst>
                                        </p:cTn>
                                        <p:tgtEl>
                                          <p:spTgt spid="3"/>
                                        </p:tgtEl>
                                        <p:attrNameLst>
                                          <p:attrName>style.visibility</p:attrName>
                                        </p:attrNameLst>
                                      </p:cBhvr>
                                      <p:to>
                                        <p:strVal val="hidden"/>
                                      </p:to>
                                    </p:set>
                                  </p:childTnLst>
                                </p:cTn>
                              </p:par>
                              <p:par>
                                <p:cTn id="227" presetID="16" presetClass="exit" presetSubtype="37" fill="hold" grpId="6" nodeType="withEffect">
                                  <p:stCondLst>
                                    <p:cond delay="0"/>
                                  </p:stCondLst>
                                  <p:childTnLst>
                                    <p:animEffect transition="out" filter="barn(outVertical)">
                                      <p:cBhvr>
                                        <p:cTn id="228" dur="2000"/>
                                        <p:tgtEl>
                                          <p:spTgt spid="4"/>
                                        </p:tgtEl>
                                      </p:cBhvr>
                                    </p:animEffect>
                                    <p:set>
                                      <p:cBhvr>
                                        <p:cTn id="229" dur="1" fill="hold">
                                          <p:stCondLst>
                                            <p:cond delay="1999"/>
                                          </p:stCondLst>
                                        </p:cTn>
                                        <p:tgtEl>
                                          <p:spTgt spid="4"/>
                                        </p:tgtEl>
                                        <p:attrNameLst>
                                          <p:attrName>style.visibility</p:attrName>
                                        </p:attrNameLst>
                                      </p:cBhvr>
                                      <p:to>
                                        <p:strVal val="hidden"/>
                                      </p:to>
                                    </p:set>
                                  </p:childTnLst>
                                </p:cTn>
                              </p:par>
                              <p:par>
                                <p:cTn id="230" presetID="16" presetClass="exit" presetSubtype="37" fill="hold" grpId="6" nodeType="withEffect">
                                  <p:stCondLst>
                                    <p:cond delay="0"/>
                                  </p:stCondLst>
                                  <p:childTnLst>
                                    <p:animEffect transition="out" filter="barn(outVertical)">
                                      <p:cBhvr>
                                        <p:cTn id="231" dur="2000"/>
                                        <p:tgtEl>
                                          <p:spTgt spid="5"/>
                                        </p:tgtEl>
                                      </p:cBhvr>
                                    </p:animEffect>
                                    <p:set>
                                      <p:cBhvr>
                                        <p:cTn id="232" dur="1" fill="hold">
                                          <p:stCondLst>
                                            <p:cond delay="1999"/>
                                          </p:stCondLst>
                                        </p:cTn>
                                        <p:tgtEl>
                                          <p:spTgt spid="5"/>
                                        </p:tgtEl>
                                        <p:attrNameLst>
                                          <p:attrName>style.visibility</p:attrName>
                                        </p:attrNameLst>
                                      </p:cBhvr>
                                      <p:to>
                                        <p:strVal val="hidden"/>
                                      </p:to>
                                    </p:set>
                                  </p:childTnLst>
                                </p:cTn>
                              </p:par>
                              <p:par>
                                <p:cTn id="233" presetID="16" presetClass="exit" presetSubtype="37" fill="hold" grpId="6" nodeType="withEffect">
                                  <p:stCondLst>
                                    <p:cond delay="0"/>
                                  </p:stCondLst>
                                  <p:childTnLst>
                                    <p:animEffect transition="out" filter="barn(outVertical)">
                                      <p:cBhvr>
                                        <p:cTn id="234" dur="2000"/>
                                        <p:tgtEl>
                                          <p:spTgt spid="6"/>
                                        </p:tgtEl>
                                      </p:cBhvr>
                                    </p:animEffect>
                                    <p:set>
                                      <p:cBhvr>
                                        <p:cTn id="235" dur="1" fill="hold">
                                          <p:stCondLst>
                                            <p:cond delay="1999"/>
                                          </p:stCondLst>
                                        </p:cTn>
                                        <p:tgtEl>
                                          <p:spTgt spid="6"/>
                                        </p:tgtEl>
                                        <p:attrNameLst>
                                          <p:attrName>style.visibility</p:attrName>
                                        </p:attrNameLst>
                                      </p:cBhvr>
                                      <p:to>
                                        <p:strVal val="hidden"/>
                                      </p:to>
                                    </p:set>
                                  </p:childTnLst>
                                </p:cTn>
                              </p:par>
                              <p:par>
                                <p:cTn id="236" presetID="16" presetClass="exit" presetSubtype="37" fill="hold" grpId="6" nodeType="withEffect">
                                  <p:stCondLst>
                                    <p:cond delay="0"/>
                                  </p:stCondLst>
                                  <p:childTnLst>
                                    <p:animEffect transition="out" filter="barn(outVertical)">
                                      <p:cBhvr>
                                        <p:cTn id="237" dur="2000"/>
                                        <p:tgtEl>
                                          <p:spTgt spid="7"/>
                                        </p:tgtEl>
                                      </p:cBhvr>
                                    </p:animEffect>
                                    <p:set>
                                      <p:cBhvr>
                                        <p:cTn id="238" dur="1" fill="hold">
                                          <p:stCondLst>
                                            <p:cond delay="1999"/>
                                          </p:stCondLst>
                                        </p:cTn>
                                        <p:tgtEl>
                                          <p:spTgt spid="7"/>
                                        </p:tgtEl>
                                        <p:attrNameLst>
                                          <p:attrName>style.visibility</p:attrName>
                                        </p:attrNameLst>
                                      </p:cBhvr>
                                      <p:to>
                                        <p:strVal val="hidden"/>
                                      </p:to>
                                    </p:set>
                                  </p:childTnLst>
                                </p:cTn>
                              </p:par>
                              <p:par>
                                <p:cTn id="239" presetID="16" presetClass="exit" presetSubtype="37" fill="hold" grpId="6" nodeType="withEffect">
                                  <p:stCondLst>
                                    <p:cond delay="0"/>
                                  </p:stCondLst>
                                  <p:childTnLst>
                                    <p:animEffect transition="out" filter="barn(outVertical)">
                                      <p:cBhvr>
                                        <p:cTn id="240" dur="2000"/>
                                        <p:tgtEl>
                                          <p:spTgt spid="8"/>
                                        </p:tgtEl>
                                      </p:cBhvr>
                                    </p:animEffect>
                                    <p:set>
                                      <p:cBhvr>
                                        <p:cTn id="241" dur="1" fill="hold">
                                          <p:stCondLst>
                                            <p:cond delay="1999"/>
                                          </p:stCondLst>
                                        </p:cTn>
                                        <p:tgtEl>
                                          <p:spTgt spid="8"/>
                                        </p:tgtEl>
                                        <p:attrNameLst>
                                          <p:attrName>style.visibility</p:attrName>
                                        </p:attrNameLst>
                                      </p:cBhvr>
                                      <p:to>
                                        <p:strVal val="hidden"/>
                                      </p:to>
                                    </p:set>
                                  </p:childTnLst>
                                </p:cTn>
                              </p:par>
                              <p:par>
                                <p:cTn id="242" presetID="16" presetClass="exit" presetSubtype="37" fill="hold" grpId="6" nodeType="withEffect">
                                  <p:stCondLst>
                                    <p:cond delay="0"/>
                                  </p:stCondLst>
                                  <p:childTnLst>
                                    <p:animEffect transition="out" filter="barn(outVertical)">
                                      <p:cBhvr>
                                        <p:cTn id="243" dur="2000"/>
                                        <p:tgtEl>
                                          <p:spTgt spid="9"/>
                                        </p:tgtEl>
                                      </p:cBhvr>
                                    </p:animEffect>
                                    <p:set>
                                      <p:cBhvr>
                                        <p:cTn id="244" dur="1" fill="hold">
                                          <p:stCondLst>
                                            <p:cond delay="1999"/>
                                          </p:stCondLst>
                                        </p:cTn>
                                        <p:tgtEl>
                                          <p:spTgt spid="9"/>
                                        </p:tgtEl>
                                        <p:attrNameLst>
                                          <p:attrName>style.visibility</p:attrName>
                                        </p:attrNameLst>
                                      </p:cBhvr>
                                      <p:to>
                                        <p:strVal val="hidden"/>
                                      </p:to>
                                    </p:set>
                                  </p:childTnLst>
                                </p:cTn>
                              </p:par>
                              <p:par>
                                <p:cTn id="245" presetID="16" presetClass="exit" presetSubtype="37" fill="hold" grpId="6" nodeType="withEffect">
                                  <p:stCondLst>
                                    <p:cond delay="0"/>
                                  </p:stCondLst>
                                  <p:childTnLst>
                                    <p:animEffect transition="out" filter="barn(outVertical)">
                                      <p:cBhvr>
                                        <p:cTn id="246" dur="2000"/>
                                        <p:tgtEl>
                                          <p:spTgt spid="10"/>
                                        </p:tgtEl>
                                      </p:cBhvr>
                                    </p:animEffect>
                                    <p:set>
                                      <p:cBhvr>
                                        <p:cTn id="247" dur="1" fill="hold">
                                          <p:stCondLst>
                                            <p:cond delay="1999"/>
                                          </p:stCondLst>
                                        </p:cTn>
                                        <p:tgtEl>
                                          <p:spTgt spid="10"/>
                                        </p:tgtEl>
                                        <p:attrNameLst>
                                          <p:attrName>style.visibility</p:attrName>
                                        </p:attrNameLst>
                                      </p:cBhvr>
                                      <p:to>
                                        <p:strVal val="hidden"/>
                                      </p:to>
                                    </p:set>
                                  </p:childTnLst>
                                </p:cTn>
                              </p:par>
                              <p:par>
                                <p:cTn id="248" presetID="16" presetClass="exit" presetSubtype="37" fill="hold" grpId="6" nodeType="withEffect">
                                  <p:stCondLst>
                                    <p:cond delay="0"/>
                                  </p:stCondLst>
                                  <p:childTnLst>
                                    <p:animEffect transition="out" filter="barn(outVertical)">
                                      <p:cBhvr>
                                        <p:cTn id="249" dur="2000"/>
                                        <p:tgtEl>
                                          <p:spTgt spid="11"/>
                                        </p:tgtEl>
                                      </p:cBhvr>
                                    </p:animEffect>
                                    <p:set>
                                      <p:cBhvr>
                                        <p:cTn id="250" dur="1" fill="hold">
                                          <p:stCondLst>
                                            <p:cond delay="1999"/>
                                          </p:stCondLst>
                                        </p:cTn>
                                        <p:tgtEl>
                                          <p:spTgt spid="11"/>
                                        </p:tgtEl>
                                        <p:attrNameLst>
                                          <p:attrName>style.visibility</p:attrName>
                                        </p:attrNameLst>
                                      </p:cBhvr>
                                      <p:to>
                                        <p:strVal val="hidden"/>
                                      </p:to>
                                    </p:set>
                                  </p:childTnLst>
                                </p:cTn>
                              </p:par>
                              <p:par>
                                <p:cTn id="251" presetID="16" presetClass="exit" presetSubtype="37" fill="hold" grpId="6" nodeType="withEffect">
                                  <p:stCondLst>
                                    <p:cond delay="0"/>
                                  </p:stCondLst>
                                  <p:childTnLst>
                                    <p:animEffect transition="out" filter="barn(outVertical)">
                                      <p:cBhvr>
                                        <p:cTn id="252" dur="2000"/>
                                        <p:tgtEl>
                                          <p:spTgt spid="12"/>
                                        </p:tgtEl>
                                      </p:cBhvr>
                                    </p:animEffect>
                                    <p:set>
                                      <p:cBhvr>
                                        <p:cTn id="253" dur="1" fill="hold">
                                          <p:stCondLst>
                                            <p:cond delay="1999"/>
                                          </p:stCondLst>
                                        </p:cTn>
                                        <p:tgtEl>
                                          <p:spTgt spid="12"/>
                                        </p:tgtEl>
                                        <p:attrNameLst>
                                          <p:attrName>style.visibility</p:attrName>
                                        </p:attrNameLst>
                                      </p:cBhvr>
                                      <p:to>
                                        <p:strVal val="hidden"/>
                                      </p:to>
                                    </p:set>
                                  </p:childTnLst>
                                </p:cTn>
                              </p:par>
                              <p:par>
                                <p:cTn id="254" presetID="16" presetClass="exit" presetSubtype="37" fill="hold" grpId="6" nodeType="withEffect">
                                  <p:stCondLst>
                                    <p:cond delay="0"/>
                                  </p:stCondLst>
                                  <p:childTnLst>
                                    <p:animEffect transition="out" filter="barn(outVertical)">
                                      <p:cBhvr>
                                        <p:cTn id="255" dur="2000"/>
                                        <p:tgtEl>
                                          <p:spTgt spid="13"/>
                                        </p:tgtEl>
                                      </p:cBhvr>
                                    </p:animEffect>
                                    <p:set>
                                      <p:cBhvr>
                                        <p:cTn id="256" dur="1" fill="hold">
                                          <p:stCondLst>
                                            <p:cond delay="1999"/>
                                          </p:stCondLst>
                                        </p:cTn>
                                        <p:tgtEl>
                                          <p:spTgt spid="13"/>
                                        </p:tgtEl>
                                        <p:attrNameLst>
                                          <p:attrName>style.visibility</p:attrName>
                                        </p:attrNameLst>
                                      </p:cBhvr>
                                      <p:to>
                                        <p:strVal val="hidden"/>
                                      </p:to>
                                    </p:set>
                                  </p:childTnLst>
                                </p:cTn>
                              </p:par>
                              <p:par>
                                <p:cTn id="257" presetID="16" presetClass="exit" presetSubtype="37" fill="hold" grpId="6" nodeType="withEffect">
                                  <p:stCondLst>
                                    <p:cond delay="0"/>
                                  </p:stCondLst>
                                  <p:childTnLst>
                                    <p:animEffect transition="out" filter="barn(outVertical)">
                                      <p:cBhvr>
                                        <p:cTn id="258" dur="2000"/>
                                        <p:tgtEl>
                                          <p:spTgt spid="14"/>
                                        </p:tgtEl>
                                      </p:cBhvr>
                                    </p:animEffect>
                                    <p:set>
                                      <p:cBhvr>
                                        <p:cTn id="259" dur="1" fill="hold">
                                          <p:stCondLst>
                                            <p:cond delay="1999"/>
                                          </p:stCondLst>
                                        </p:cTn>
                                        <p:tgtEl>
                                          <p:spTgt spid="14"/>
                                        </p:tgtEl>
                                        <p:attrNameLst>
                                          <p:attrName>style.visibility</p:attrName>
                                        </p:attrNameLst>
                                      </p:cBhvr>
                                      <p:to>
                                        <p:strVal val="hidden"/>
                                      </p:to>
                                    </p:set>
                                  </p:childTnLst>
                                </p:cTn>
                              </p:par>
                              <p:par>
                                <p:cTn id="260" presetID="8" presetClass="emph" presetSubtype="0" fill="hold" grpId="4" nodeType="withEffect">
                                  <p:stCondLst>
                                    <p:cond delay="0"/>
                                  </p:stCondLst>
                                  <p:childTnLst>
                                    <p:animRot by="21600000">
                                      <p:cBhvr>
                                        <p:cTn id="261" dur="2000" fill="hold"/>
                                        <p:tgtEl>
                                          <p:spTgt spid="3"/>
                                        </p:tgtEl>
                                        <p:attrNameLst>
                                          <p:attrName>r</p:attrName>
                                        </p:attrNameLst>
                                      </p:cBhvr>
                                    </p:animRot>
                                  </p:childTnLst>
                                </p:cTn>
                              </p:par>
                              <p:par>
                                <p:cTn id="262" presetID="8" presetClass="emph" presetSubtype="0" fill="hold" grpId="4" nodeType="withEffect">
                                  <p:stCondLst>
                                    <p:cond delay="0"/>
                                  </p:stCondLst>
                                  <p:childTnLst>
                                    <p:animRot by="21600000">
                                      <p:cBhvr>
                                        <p:cTn id="263" dur="2000" fill="hold"/>
                                        <p:tgtEl>
                                          <p:spTgt spid="4"/>
                                        </p:tgtEl>
                                        <p:attrNameLst>
                                          <p:attrName>r</p:attrName>
                                        </p:attrNameLst>
                                      </p:cBhvr>
                                    </p:animRot>
                                  </p:childTnLst>
                                </p:cTn>
                              </p:par>
                              <p:par>
                                <p:cTn id="264" presetID="8" presetClass="emph" presetSubtype="0" fill="hold" grpId="4" nodeType="withEffect">
                                  <p:stCondLst>
                                    <p:cond delay="0"/>
                                  </p:stCondLst>
                                  <p:childTnLst>
                                    <p:animRot by="21600000">
                                      <p:cBhvr>
                                        <p:cTn id="265" dur="2000" fill="hold"/>
                                        <p:tgtEl>
                                          <p:spTgt spid="5"/>
                                        </p:tgtEl>
                                        <p:attrNameLst>
                                          <p:attrName>r</p:attrName>
                                        </p:attrNameLst>
                                      </p:cBhvr>
                                    </p:animRot>
                                  </p:childTnLst>
                                </p:cTn>
                              </p:par>
                              <p:par>
                                <p:cTn id="266" presetID="8" presetClass="emph" presetSubtype="0" fill="hold" grpId="4" nodeType="withEffect">
                                  <p:stCondLst>
                                    <p:cond delay="0"/>
                                  </p:stCondLst>
                                  <p:childTnLst>
                                    <p:animRot by="21600000">
                                      <p:cBhvr>
                                        <p:cTn id="267" dur="2000" fill="hold"/>
                                        <p:tgtEl>
                                          <p:spTgt spid="6"/>
                                        </p:tgtEl>
                                        <p:attrNameLst>
                                          <p:attrName>r</p:attrName>
                                        </p:attrNameLst>
                                      </p:cBhvr>
                                    </p:animRot>
                                  </p:childTnLst>
                                </p:cTn>
                              </p:par>
                              <p:par>
                                <p:cTn id="268" presetID="8" presetClass="emph" presetSubtype="0" fill="hold" grpId="4" nodeType="withEffect">
                                  <p:stCondLst>
                                    <p:cond delay="0"/>
                                  </p:stCondLst>
                                  <p:childTnLst>
                                    <p:animRot by="21600000">
                                      <p:cBhvr>
                                        <p:cTn id="269" dur="2000" fill="hold"/>
                                        <p:tgtEl>
                                          <p:spTgt spid="7"/>
                                        </p:tgtEl>
                                        <p:attrNameLst>
                                          <p:attrName>r</p:attrName>
                                        </p:attrNameLst>
                                      </p:cBhvr>
                                    </p:animRot>
                                  </p:childTnLst>
                                </p:cTn>
                              </p:par>
                              <p:par>
                                <p:cTn id="270" presetID="8" presetClass="emph" presetSubtype="0" fill="hold" grpId="4" nodeType="withEffect">
                                  <p:stCondLst>
                                    <p:cond delay="0"/>
                                  </p:stCondLst>
                                  <p:childTnLst>
                                    <p:animRot by="21600000">
                                      <p:cBhvr>
                                        <p:cTn id="271" dur="2000" fill="hold"/>
                                        <p:tgtEl>
                                          <p:spTgt spid="8"/>
                                        </p:tgtEl>
                                        <p:attrNameLst>
                                          <p:attrName>r</p:attrName>
                                        </p:attrNameLst>
                                      </p:cBhvr>
                                    </p:animRot>
                                  </p:childTnLst>
                                </p:cTn>
                              </p:par>
                              <p:par>
                                <p:cTn id="272" presetID="8" presetClass="emph" presetSubtype="0" fill="hold" grpId="4"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fill="hold" grpId="4"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fill="hold" grpId="4"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fill="hold" grpId="4" nodeType="withEffect">
                                  <p:stCondLst>
                                    <p:cond delay="0"/>
                                  </p:stCondLst>
                                  <p:childTnLst>
                                    <p:animRot by="21600000">
                                      <p:cBhvr>
                                        <p:cTn id="279" dur="2000" fill="hold"/>
                                        <p:tgtEl>
                                          <p:spTgt spid="12"/>
                                        </p:tgtEl>
                                        <p:attrNameLst>
                                          <p:attrName>r</p:attrName>
                                        </p:attrNameLst>
                                      </p:cBhvr>
                                    </p:animRot>
                                  </p:childTnLst>
                                </p:cTn>
                              </p:par>
                              <p:par>
                                <p:cTn id="280" presetID="8" presetClass="emph" presetSubtype="0" fill="hold" grpId="4"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fill="hold" grpId="4" nodeType="withEffect">
                                  <p:stCondLst>
                                    <p:cond delay="0"/>
                                  </p:stCondLst>
                                  <p:childTnLst>
                                    <p:animRot by="21600000">
                                      <p:cBhvr>
                                        <p:cTn id="283" dur="2000" fill="hold"/>
                                        <p:tgtEl>
                                          <p:spTgt spid="14"/>
                                        </p:tgtEl>
                                        <p:attrNameLst>
                                          <p:attrName>r</p:attrName>
                                        </p:attrNameLst>
                                      </p:cBhvr>
                                    </p:animRot>
                                  </p:childTnLst>
                                </p:cTn>
                              </p:par>
                              <p:par>
                                <p:cTn id="284" presetID="23" presetClass="entr" presetSubtype="288" fill="hold" nodeType="withEffect">
                                  <p:stCondLst>
                                    <p:cond delay="0"/>
                                  </p:stCondLst>
                                  <p:childTnLst>
                                    <p:set>
                                      <p:cBhvr>
                                        <p:cTn id="285" dur="1" fill="hold">
                                          <p:stCondLst>
                                            <p:cond delay="0"/>
                                          </p:stCondLst>
                                        </p:cTn>
                                        <p:tgtEl>
                                          <p:spTgt spid="2"/>
                                        </p:tgtEl>
                                        <p:attrNameLst>
                                          <p:attrName>style.visibility</p:attrName>
                                        </p:attrNameLst>
                                      </p:cBhvr>
                                      <p:to>
                                        <p:strVal val="visible"/>
                                      </p:to>
                                    </p:set>
                                    <p:anim calcmode="lin" valueType="num">
                                      <p:cBhvr>
                                        <p:cTn id="286" dur="2000" fill="hold"/>
                                        <p:tgtEl>
                                          <p:spTgt spid="2"/>
                                        </p:tgtEl>
                                        <p:attrNameLst>
                                          <p:attrName>ppt_w</p:attrName>
                                        </p:attrNameLst>
                                      </p:cBhvr>
                                      <p:tavLst>
                                        <p:tav tm="0">
                                          <p:val>
                                            <p:strVal val="4/3*#ppt_w"/>
                                          </p:val>
                                        </p:tav>
                                        <p:tav tm="100000">
                                          <p:val>
                                            <p:strVal val="#ppt_w"/>
                                          </p:val>
                                        </p:tav>
                                      </p:tavLst>
                                    </p:anim>
                                    <p:anim calcmode="lin" valueType="num">
                                      <p:cBhvr>
                                        <p:cTn id="287" dur="2000" fill="hold"/>
                                        <p:tgtEl>
                                          <p:spTgt spid="2"/>
                                        </p:tgtEl>
                                        <p:attrNameLst>
                                          <p:attrName>ppt_h</p:attrName>
                                        </p:attrNameLst>
                                      </p:cBhvr>
                                      <p:tavLst>
                                        <p:tav tm="0">
                                          <p:val>
                                            <p:strVal val="4/3*#ppt_h"/>
                                          </p:val>
                                        </p:tav>
                                        <p:tav tm="100000">
                                          <p:val>
                                            <p:strVal val="#ppt_h"/>
                                          </p:val>
                                        </p:tav>
                                      </p:tavLst>
                                    </p:anim>
                                  </p:childTnLst>
                                </p:cTn>
                              </p:par>
                              <p:par>
                                <p:cTn id="288" presetID="21" presetClass="entr" presetSubtype="2"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Effect transition="in" filter="wheel(2)">
                                      <p:cBhvr>
                                        <p:cTn id="290" dur="2000"/>
                                        <p:tgtEl>
                                          <p:spTgt spid="2"/>
                                        </p:tgtEl>
                                      </p:cBhvr>
                                    </p:animEffect>
                                  </p:childTnLst>
                                </p:cTn>
                              </p:par>
                            </p:childTnLst>
                          </p:cTn>
                        </p:par>
                        <p:par>
                          <p:cTn id="291" fill="hold">
                            <p:stCondLst>
                              <p:cond delay="4000"/>
                            </p:stCondLst>
                            <p:childTnLst>
                              <p:par>
                                <p:cTn id="292" presetID="52" presetClass="entr" presetSubtype="0" fill="hold" nodeType="afterEffect">
                                  <p:stCondLst>
                                    <p:cond delay="0"/>
                                  </p:stCondLst>
                                  <p:childTnLst>
                                    <p:set>
                                      <p:cBhvr>
                                        <p:cTn id="293" dur="1" fill="hold">
                                          <p:stCondLst>
                                            <p:cond delay="0"/>
                                          </p:stCondLst>
                                        </p:cTn>
                                        <p:tgtEl>
                                          <p:spTgt spid="2050"/>
                                        </p:tgtEl>
                                        <p:attrNameLst>
                                          <p:attrName>style.visibility</p:attrName>
                                        </p:attrNameLst>
                                      </p:cBhvr>
                                      <p:to>
                                        <p:strVal val="visible"/>
                                      </p:to>
                                    </p:set>
                                    <p:animScale>
                                      <p:cBhvr>
                                        <p:cTn id="294" dur="2000" decel="50000" fill="hold">
                                          <p:stCondLst>
                                            <p:cond delay="0"/>
                                          </p:stCondLst>
                                        </p:cTn>
                                        <p:tgtEl>
                                          <p:spTgt spid="20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5" dur="2000" decel="50000" fill="hold">
                                          <p:stCondLst>
                                            <p:cond delay="0"/>
                                          </p:stCondLst>
                                        </p:cTn>
                                        <p:tgtEl>
                                          <p:spTgt spid="2050"/>
                                        </p:tgtEl>
                                        <p:attrNameLst>
                                          <p:attrName>ppt_x</p:attrName>
                                          <p:attrName>ppt_y</p:attrName>
                                        </p:attrNameLst>
                                      </p:cBhvr>
                                    </p:animMotion>
                                    <p:animEffect transition="in" filter="fade">
                                      <p:cBhvr>
                                        <p:cTn id="296"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3" grpId="6" animBg="1"/>
      <p:bldP spid="4" grpId="0" animBg="1"/>
      <p:bldP spid="4" grpId="1" animBg="1"/>
      <p:bldP spid="4" grpId="2" animBg="1"/>
      <p:bldP spid="4" grpId="3" animBg="1"/>
      <p:bldP spid="4" grpId="4" animBg="1"/>
      <p:bldP spid="4" grpId="5" animBg="1"/>
      <p:bldP spid="4" grpId="6" animBg="1"/>
      <p:bldP spid="5" grpId="0" animBg="1"/>
      <p:bldP spid="5" grpId="1" animBg="1"/>
      <p:bldP spid="5" grpId="2" animBg="1"/>
      <p:bldP spid="5" grpId="3" animBg="1"/>
      <p:bldP spid="5" grpId="4" animBg="1"/>
      <p:bldP spid="5" grpId="5" animBg="1"/>
      <p:bldP spid="5" grpId="6" animBg="1"/>
      <p:bldP spid="6" grpId="0" animBg="1"/>
      <p:bldP spid="6" grpId="1" animBg="1"/>
      <p:bldP spid="6" grpId="2" animBg="1"/>
      <p:bldP spid="6" grpId="3" animBg="1"/>
      <p:bldP spid="6" grpId="4" animBg="1"/>
      <p:bldP spid="6" grpId="5" animBg="1"/>
      <p:bldP spid="6" grpId="6" animBg="1"/>
      <p:bldP spid="7" grpId="0" animBg="1"/>
      <p:bldP spid="7" grpId="1" animBg="1"/>
      <p:bldP spid="7" grpId="2" animBg="1"/>
      <p:bldP spid="7" grpId="3" animBg="1"/>
      <p:bldP spid="7" grpId="4" animBg="1"/>
      <p:bldP spid="7" grpId="5" animBg="1"/>
      <p:bldP spid="7" grpId="6" animBg="1"/>
      <p:bldP spid="8" grpId="0" animBg="1"/>
      <p:bldP spid="8" grpId="1" animBg="1"/>
      <p:bldP spid="8" grpId="2" animBg="1"/>
      <p:bldP spid="8" grpId="3" animBg="1"/>
      <p:bldP spid="8" grpId="4" animBg="1"/>
      <p:bldP spid="8" grpId="5" animBg="1"/>
      <p:bldP spid="8" grpId="6" animBg="1"/>
      <p:bldP spid="9" grpId="0" animBg="1"/>
      <p:bldP spid="9" grpId="1" animBg="1"/>
      <p:bldP spid="9" grpId="2" animBg="1"/>
      <p:bldP spid="9" grpId="3" animBg="1"/>
      <p:bldP spid="9" grpId="4" animBg="1"/>
      <p:bldP spid="9" grpId="5" animBg="1"/>
      <p:bldP spid="9" grpId="6" animBg="1"/>
      <p:bldP spid="10" grpId="0" animBg="1"/>
      <p:bldP spid="10" grpId="1" animBg="1"/>
      <p:bldP spid="10" grpId="2" animBg="1"/>
      <p:bldP spid="10" grpId="3" animBg="1"/>
      <p:bldP spid="10" grpId="4" animBg="1"/>
      <p:bldP spid="10" grpId="5" animBg="1"/>
      <p:bldP spid="10" grpId="6" animBg="1"/>
      <p:bldP spid="11" grpId="0" animBg="1"/>
      <p:bldP spid="11" grpId="1" animBg="1"/>
      <p:bldP spid="11" grpId="2" animBg="1"/>
      <p:bldP spid="11" grpId="3" animBg="1"/>
      <p:bldP spid="11" grpId="4" animBg="1"/>
      <p:bldP spid="11" grpId="5" animBg="1"/>
      <p:bldP spid="11" grpId="6" animBg="1"/>
      <p:bldP spid="12" grpId="0" animBg="1"/>
      <p:bldP spid="12" grpId="1" animBg="1"/>
      <p:bldP spid="12" grpId="2" animBg="1"/>
      <p:bldP spid="12" grpId="3" animBg="1"/>
      <p:bldP spid="12" grpId="4" animBg="1"/>
      <p:bldP spid="12" grpId="5" animBg="1"/>
      <p:bldP spid="12" grpId="6" animBg="1"/>
      <p:bldP spid="13" grpId="0" animBg="1"/>
      <p:bldP spid="13" grpId="1" animBg="1"/>
      <p:bldP spid="13" grpId="2" animBg="1"/>
      <p:bldP spid="13" grpId="3" animBg="1"/>
      <p:bldP spid="13" grpId="4" animBg="1"/>
      <p:bldP spid="13" grpId="5" animBg="1"/>
      <p:bldP spid="13" grpId="6" animBg="1"/>
      <p:bldP spid="14" grpId="0" animBg="1"/>
      <p:bldP spid="14" grpId="1" animBg="1"/>
      <p:bldP spid="14" grpId="2" animBg="1"/>
      <p:bldP spid="14" grpId="3" animBg="1"/>
      <p:bldP spid="14" grpId="4" animBg="1"/>
      <p:bldP spid="14" grpId="5" animBg="1"/>
      <p:bldP spid="14" grpId="6" animBg="1"/>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okok b">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Presentación1okok b</Template>
  <TotalTime>0</TotalTime>
  <Words>544</Words>
  <Application>Microsoft Office PowerPoint</Application>
  <PresentationFormat>Presentación en pantalla (16:9)</PresentationFormat>
  <Paragraphs>31</Paragraphs>
  <Slides>44</Slides>
  <Notes>0</Notes>
  <HiddenSlides>0</HiddenSlides>
  <MMClips>1</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Presentación1okok b</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2016-10-24T15:05:04Z</dcterms:created>
  <dcterms:modified xsi:type="dcterms:W3CDTF">2016-10-24T15:07:10Z</dcterms:modified>
</cp:coreProperties>
</file>