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80" r:id="rId3"/>
    <p:sldId id="296" r:id="rId4"/>
    <p:sldId id="262" r:id="rId5"/>
    <p:sldId id="264" r:id="rId6"/>
    <p:sldId id="298" r:id="rId7"/>
    <p:sldId id="271" r:id="rId8"/>
    <p:sldId id="266" r:id="rId9"/>
    <p:sldId id="297" r:id="rId10"/>
    <p:sldId id="260" r:id="rId11"/>
    <p:sldId id="278" r:id="rId12"/>
    <p:sldId id="300" r:id="rId13"/>
    <p:sldId id="282" r:id="rId14"/>
    <p:sldId id="272" r:id="rId15"/>
    <p:sldId id="299" r:id="rId16"/>
    <p:sldId id="275" r:id="rId17"/>
    <p:sldId id="263" r:id="rId18"/>
    <p:sldId id="301" r:id="rId19"/>
    <p:sldId id="257" r:id="rId20"/>
    <p:sldId id="261" r:id="rId21"/>
    <p:sldId id="302" r:id="rId22"/>
    <p:sldId id="267" r:id="rId23"/>
    <p:sldId id="274" r:id="rId24"/>
    <p:sldId id="303" r:id="rId25"/>
    <p:sldId id="276" r:id="rId26"/>
    <p:sldId id="279" r:id="rId27"/>
    <p:sldId id="304" r:id="rId28"/>
    <p:sldId id="269" r:id="rId29"/>
    <p:sldId id="268" r:id="rId30"/>
    <p:sldId id="305" r:id="rId31"/>
    <p:sldId id="277" r:id="rId32"/>
    <p:sldId id="281" r:id="rId33"/>
    <p:sldId id="306" r:id="rId34"/>
    <p:sldId id="295" r:id="rId35"/>
    <p:sldId id="283" r:id="rId36"/>
    <p:sldId id="307" r:id="rId37"/>
    <p:sldId id="273" r:id="rId38"/>
    <p:sldId id="288" r:id="rId39"/>
    <p:sldId id="308" r:id="rId40"/>
    <p:sldId id="284" r:id="rId41"/>
    <p:sldId id="287" r:id="rId42"/>
    <p:sldId id="309" r:id="rId43"/>
    <p:sldId id="289" r:id="rId44"/>
    <p:sldId id="293" r:id="rId45"/>
    <p:sldId id="310" r:id="rId46"/>
    <p:sldId id="292" r:id="rId47"/>
    <p:sldId id="311" r:id="rId48"/>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Nb2A4p3xIoTGdigq/dj5eg" hashData="zahfeprxikroQSKdN8nP9ME1a+Q"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5EC"/>
    <a:srgbClr val="FFCC00"/>
    <a:srgbClr val="0B1E23"/>
    <a:srgbClr val="CC99FF"/>
    <a:srgbClr val="FF66CC"/>
    <a:srgbClr val="FFCCFF"/>
    <a:srgbClr val="4E00EA"/>
    <a:srgbClr val="9966FF"/>
    <a:srgbClr val="FFD85B"/>
    <a:srgbClr val="CC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6057" autoAdjust="0"/>
    <p:restoredTop sz="94660"/>
  </p:normalViewPr>
  <p:slideViewPr>
    <p:cSldViewPr>
      <p:cViewPr>
        <p:scale>
          <a:sx n="400" d="100"/>
          <a:sy n="400" d="100"/>
        </p:scale>
        <p:origin x="5910" y="4026"/>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58100246-72A1-48FE-8912-A8BFDBCEFC77}" type="datetimeFigureOut">
              <a:rPr lang="es-PE" smtClean="0"/>
              <a:pPr/>
              <a:t>5/02/2023</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A53FE4EF-3BCF-46CC-9680-D2EC0087F123}" type="slidenum">
              <a:rPr lang="es-PE" smtClean="0"/>
              <a:pPr/>
              <a:t>‹Nº›</a:t>
            </a:fld>
            <a:endParaRPr lang="es-PE"/>
          </a:p>
        </p:txBody>
      </p:sp>
    </p:spTree>
  </p:cSld>
  <p:clrMapOvr>
    <a:masterClrMapping/>
  </p:clrMapOvr>
  <p:transition advTm="1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58100246-72A1-48FE-8912-A8BFDBCEFC77}" type="datetimeFigureOut">
              <a:rPr lang="es-PE" smtClean="0"/>
              <a:pPr/>
              <a:t>5/02/2023</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A53FE4EF-3BCF-46CC-9680-D2EC0087F123}" type="slidenum">
              <a:rPr lang="es-PE" smtClean="0"/>
              <a:pPr/>
              <a:t>‹Nº›</a:t>
            </a:fld>
            <a:endParaRPr lang="es-PE"/>
          </a:p>
        </p:txBody>
      </p:sp>
    </p:spTree>
  </p:cSld>
  <p:clrMapOvr>
    <a:masterClrMapping/>
  </p:clrMapOvr>
  <p:transition advTm="1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58100246-72A1-48FE-8912-A8BFDBCEFC77}" type="datetimeFigureOut">
              <a:rPr lang="es-PE" smtClean="0"/>
              <a:pPr/>
              <a:t>5/02/2023</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A53FE4EF-3BCF-46CC-9680-D2EC0087F123}" type="slidenum">
              <a:rPr lang="es-PE" smtClean="0"/>
              <a:pPr/>
              <a:t>‹Nº›</a:t>
            </a:fld>
            <a:endParaRPr lang="es-PE"/>
          </a:p>
        </p:txBody>
      </p:sp>
    </p:spTree>
  </p:cSld>
  <p:clrMapOvr>
    <a:masterClrMapping/>
  </p:clrMapOvr>
  <p:transition advTm="1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58100246-72A1-48FE-8912-A8BFDBCEFC77}" type="datetimeFigureOut">
              <a:rPr lang="es-PE" smtClean="0"/>
              <a:pPr/>
              <a:t>5/02/2023</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A53FE4EF-3BCF-46CC-9680-D2EC0087F123}" type="slidenum">
              <a:rPr lang="es-PE" smtClean="0"/>
              <a:pPr/>
              <a:t>‹Nº›</a:t>
            </a:fld>
            <a:endParaRPr lang="es-PE"/>
          </a:p>
        </p:txBody>
      </p:sp>
    </p:spTree>
  </p:cSld>
  <p:clrMapOvr>
    <a:masterClrMapping/>
  </p:clrMapOvr>
  <p:transition advTm="1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58100246-72A1-48FE-8912-A8BFDBCEFC77}" type="datetimeFigureOut">
              <a:rPr lang="es-PE" smtClean="0"/>
              <a:pPr/>
              <a:t>5/02/2023</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A53FE4EF-3BCF-46CC-9680-D2EC0087F123}" type="slidenum">
              <a:rPr lang="es-PE" smtClean="0"/>
              <a:pPr/>
              <a:t>‹Nº›</a:t>
            </a:fld>
            <a:endParaRPr lang="es-PE"/>
          </a:p>
        </p:txBody>
      </p:sp>
    </p:spTree>
  </p:cSld>
  <p:clrMapOvr>
    <a:masterClrMapping/>
  </p:clrMapOvr>
  <p:transition advTm="1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58100246-72A1-48FE-8912-A8BFDBCEFC77}" type="datetimeFigureOut">
              <a:rPr lang="es-PE" smtClean="0"/>
              <a:pPr/>
              <a:t>5/02/2023</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A53FE4EF-3BCF-46CC-9680-D2EC0087F123}" type="slidenum">
              <a:rPr lang="es-PE" smtClean="0"/>
              <a:pPr/>
              <a:t>‹Nº›</a:t>
            </a:fld>
            <a:endParaRPr lang="es-PE"/>
          </a:p>
        </p:txBody>
      </p:sp>
    </p:spTree>
  </p:cSld>
  <p:clrMapOvr>
    <a:masterClrMapping/>
  </p:clrMapOvr>
  <p:transition advTm="1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58100246-72A1-48FE-8912-A8BFDBCEFC77}" type="datetimeFigureOut">
              <a:rPr lang="es-PE" smtClean="0"/>
              <a:pPr/>
              <a:t>5/02/2023</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A53FE4EF-3BCF-46CC-9680-D2EC0087F123}" type="slidenum">
              <a:rPr lang="es-PE" smtClean="0"/>
              <a:pPr/>
              <a:t>‹Nº›</a:t>
            </a:fld>
            <a:endParaRPr lang="es-PE"/>
          </a:p>
        </p:txBody>
      </p:sp>
    </p:spTree>
  </p:cSld>
  <p:clrMapOvr>
    <a:masterClrMapping/>
  </p:clrMapOvr>
  <p:transition advTm="1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8100246-72A1-48FE-8912-A8BFDBCEFC77}" type="datetimeFigureOut">
              <a:rPr lang="es-PE" smtClean="0"/>
              <a:pPr/>
              <a:t>5/02/2023</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A53FE4EF-3BCF-46CC-9680-D2EC0087F123}" type="slidenum">
              <a:rPr lang="es-PE" smtClean="0"/>
              <a:pPr/>
              <a:t>‹Nº›</a:t>
            </a:fld>
            <a:endParaRPr lang="es-PE"/>
          </a:p>
        </p:txBody>
      </p:sp>
    </p:spTree>
  </p:cSld>
  <p:clrMapOvr>
    <a:masterClrMapping/>
  </p:clrMapOvr>
  <p:transition advTm="1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8100246-72A1-48FE-8912-A8BFDBCEFC77}" type="datetimeFigureOut">
              <a:rPr lang="es-PE" smtClean="0"/>
              <a:pPr/>
              <a:t>5/02/2023</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A53FE4EF-3BCF-46CC-9680-D2EC0087F123}" type="slidenum">
              <a:rPr lang="es-PE" smtClean="0"/>
              <a:pPr/>
              <a:t>‹Nº›</a:t>
            </a:fld>
            <a:endParaRPr lang="es-PE"/>
          </a:p>
        </p:txBody>
      </p:sp>
    </p:spTree>
  </p:cSld>
  <p:clrMapOvr>
    <a:masterClrMapping/>
  </p:clrMapOvr>
  <p:transition advTm="1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58100246-72A1-48FE-8912-A8BFDBCEFC77}" type="datetimeFigureOut">
              <a:rPr lang="es-PE" smtClean="0"/>
              <a:pPr/>
              <a:t>5/02/2023</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A53FE4EF-3BCF-46CC-9680-D2EC0087F123}" type="slidenum">
              <a:rPr lang="es-PE" smtClean="0"/>
              <a:pPr/>
              <a:t>‹Nº›</a:t>
            </a:fld>
            <a:endParaRPr lang="es-PE"/>
          </a:p>
        </p:txBody>
      </p:sp>
    </p:spTree>
  </p:cSld>
  <p:clrMapOvr>
    <a:masterClrMapping/>
  </p:clrMapOvr>
  <p:transition advTm="1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58100246-72A1-48FE-8912-A8BFDBCEFC77}" type="datetimeFigureOut">
              <a:rPr lang="es-PE" smtClean="0"/>
              <a:pPr/>
              <a:t>5/02/2023</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A53FE4EF-3BCF-46CC-9680-D2EC0087F123}" type="slidenum">
              <a:rPr lang="es-PE" smtClean="0"/>
              <a:pPr/>
              <a:t>‹Nº›</a:t>
            </a:fld>
            <a:endParaRPr lang="es-PE"/>
          </a:p>
        </p:txBody>
      </p:sp>
    </p:spTree>
  </p:cSld>
  <p:clrMapOvr>
    <a:masterClrMapping/>
  </p:clrMapOvr>
  <p:transition advTm="1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5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8100246-72A1-48FE-8912-A8BFDBCEFC77}" type="datetimeFigureOut">
              <a:rPr lang="es-PE" smtClean="0"/>
              <a:pPr/>
              <a:t>5/02/2023</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A53FE4EF-3BCF-46CC-9680-D2EC0087F123}"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5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8.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16.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11.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image" Target="../media/image22.jpeg"/><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25.gif"/><Relationship Id="rId4" Type="http://schemas.openxmlformats.org/officeDocument/2006/relationships/image" Target="../media/image24.gif"/></Relationships>
</file>

<file path=ppt/slides/_rels/slide1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1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14.xml.rels><?xml version="1.0" encoding="UTF-8" standalone="yes"?>
<Relationships xmlns="http://schemas.openxmlformats.org/package/2006/relationships"><Relationship Id="rId3" Type="http://schemas.openxmlformats.org/officeDocument/2006/relationships/image" Target="../media/image31.gif"/><Relationship Id="rId2" Type="http://schemas.openxmlformats.org/officeDocument/2006/relationships/image" Target="../media/image30.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1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4.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17.xml.rels><?xml version="1.0" encoding="UTF-8" standalone="yes"?>
<Relationships xmlns="http://schemas.openxmlformats.org/package/2006/relationships"><Relationship Id="rId3" Type="http://schemas.openxmlformats.org/officeDocument/2006/relationships/image" Target="../media/image36.gif"/><Relationship Id="rId2" Type="http://schemas.openxmlformats.org/officeDocument/2006/relationships/image" Target="../media/image35.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7.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8.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20.xml.rels><?xml version="1.0" encoding="UTF-8" standalone="yes"?>
<Relationships xmlns="http://schemas.openxmlformats.org/package/2006/relationships"><Relationship Id="rId3" Type="http://schemas.openxmlformats.org/officeDocument/2006/relationships/image" Target="../media/image40.gif"/><Relationship Id="rId2" Type="http://schemas.openxmlformats.org/officeDocument/2006/relationships/image" Target="../media/image39.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1.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2.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23.xml.rels><?xml version="1.0" encoding="UTF-8" standalone="yes"?>
<Relationships xmlns="http://schemas.openxmlformats.org/package/2006/relationships"><Relationship Id="rId3" Type="http://schemas.openxmlformats.org/officeDocument/2006/relationships/image" Target="../media/image44.gif"/><Relationship Id="rId2" Type="http://schemas.openxmlformats.org/officeDocument/2006/relationships/image" Target="../media/image43.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2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5.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2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6.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26.xml.rels><?xml version="1.0" encoding="UTF-8" standalone="yes"?>
<Relationships xmlns="http://schemas.openxmlformats.org/package/2006/relationships"><Relationship Id="rId3" Type="http://schemas.openxmlformats.org/officeDocument/2006/relationships/image" Target="../media/image48.gif"/><Relationship Id="rId2" Type="http://schemas.openxmlformats.org/officeDocument/2006/relationships/image" Target="../media/image47.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2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9.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2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50.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29.xml.rels><?xml version="1.0" encoding="UTF-8" standalone="yes"?>
<Relationships xmlns="http://schemas.openxmlformats.org/package/2006/relationships"><Relationship Id="rId3" Type="http://schemas.openxmlformats.org/officeDocument/2006/relationships/image" Target="../media/image52.gif"/><Relationship Id="rId2" Type="http://schemas.openxmlformats.org/officeDocument/2006/relationships/image" Target="../media/image51.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3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53.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4.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32.xml.rels><?xml version="1.0" encoding="UTF-8" standalone="yes"?>
<Relationships xmlns="http://schemas.openxmlformats.org/package/2006/relationships"><Relationship Id="rId3" Type="http://schemas.openxmlformats.org/officeDocument/2006/relationships/image" Target="../media/image56.gif"/><Relationship Id="rId2" Type="http://schemas.openxmlformats.org/officeDocument/2006/relationships/image" Target="../media/image55.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3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57.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8.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35.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59.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3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0.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3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1.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38.xml.rels><?xml version="1.0" encoding="UTF-8" standalone="yes"?>
<Relationships xmlns="http://schemas.openxmlformats.org/package/2006/relationships"><Relationship Id="rId3" Type="http://schemas.openxmlformats.org/officeDocument/2006/relationships/image" Target="../media/image40.gif"/><Relationship Id="rId2" Type="http://schemas.openxmlformats.org/officeDocument/2006/relationships/image" Target="../media/image62.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3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3.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4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4.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41.xml.rels><?xml version="1.0" encoding="UTF-8" standalone="yes"?>
<Relationships xmlns="http://schemas.openxmlformats.org/package/2006/relationships"><Relationship Id="rId3" Type="http://schemas.openxmlformats.org/officeDocument/2006/relationships/image" Target="../media/image66.gif"/><Relationship Id="rId2" Type="http://schemas.openxmlformats.org/officeDocument/2006/relationships/image" Target="../media/image65.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4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7.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4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8.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44.xml.rels><?xml version="1.0" encoding="UTF-8" standalone="yes"?>
<Relationships xmlns="http://schemas.openxmlformats.org/package/2006/relationships"><Relationship Id="rId3" Type="http://schemas.openxmlformats.org/officeDocument/2006/relationships/image" Target="../media/image56.gif"/><Relationship Id="rId2" Type="http://schemas.openxmlformats.org/officeDocument/2006/relationships/image" Target="../media/image69.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4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70.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46.xml.rels><?xml version="1.0" encoding="UTF-8" standalone="yes"?>
<Relationships xmlns="http://schemas.openxmlformats.org/package/2006/relationships"><Relationship Id="rId8" Type="http://schemas.openxmlformats.org/officeDocument/2006/relationships/image" Target="../media/image73.png"/><Relationship Id="rId13" Type="http://schemas.openxmlformats.org/officeDocument/2006/relationships/image" Target="../media/image76.png"/><Relationship Id="rId18" Type="http://schemas.openxmlformats.org/officeDocument/2006/relationships/image" Target="../media/image79.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78.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72.png"/><Relationship Id="rId11" Type="http://schemas.openxmlformats.org/officeDocument/2006/relationships/image" Target="../media/image75.png"/><Relationship Id="rId5" Type="http://schemas.openxmlformats.org/officeDocument/2006/relationships/hyperlink" Target="http://www.mispps.com/" TargetMode="External"/><Relationship Id="rId15" Type="http://schemas.openxmlformats.org/officeDocument/2006/relationships/image" Target="../media/image77.png"/><Relationship Id="rId10" Type="http://schemas.openxmlformats.org/officeDocument/2006/relationships/hyperlink" Target="https://www.facebook.com/mispps" TargetMode="External"/><Relationship Id="rId4" Type="http://schemas.openxmlformats.org/officeDocument/2006/relationships/image" Target="../media/image71.png"/><Relationship Id="rId9" Type="http://schemas.openxmlformats.org/officeDocument/2006/relationships/image" Target="../media/image74.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50000">
              <a:srgbClr val="9CB86E"/>
            </a:gs>
            <a:gs pos="100000">
              <a:srgbClr val="156B13"/>
            </a:gs>
          </a:gsLst>
          <a:lin ang="16200000" scaled="1"/>
          <a:tileRect/>
        </a:gradFill>
        <a:effectLst/>
      </p:bgPr>
    </p:bg>
    <p:spTree>
      <p:nvGrpSpPr>
        <p:cNvPr id="1" name=""/>
        <p:cNvGrpSpPr/>
        <p:nvPr/>
      </p:nvGrpSpPr>
      <p:grpSpPr>
        <a:xfrm>
          <a:off x="0" y="0"/>
          <a:ext cx="0" cy="0"/>
          <a:chOff x="0" y="0"/>
          <a:chExt cx="0" cy="0"/>
        </a:xfrm>
      </p:grpSpPr>
      <p:pic>
        <p:nvPicPr>
          <p:cNvPr id="2" name="1 Imagen" descr="dc372e00-d2e0-50aa-aa27-d1339b38afc2.jpg"/>
          <p:cNvPicPr>
            <a:picLocks noGrp="1" noChangeAspect="1"/>
          </p:cNvPicPr>
          <p:nvPr isPhoto="1"/>
        </p:nvPicPr>
        <p:blipFill>
          <a:blip r:embed="rId3">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pic>
        <p:nvPicPr>
          <p:cNvPr id="4" name="3 Imagen" descr="ADORNOS DORADOS (4).png"/>
          <p:cNvPicPr>
            <a:picLocks noChangeAspect="1"/>
          </p:cNvPicPr>
          <p:nvPr/>
        </p:nvPicPr>
        <p:blipFill>
          <a:blip r:embed="rId4">
            <a:lum contrast="40000"/>
          </a:blip>
          <a:stretch>
            <a:fillRect/>
          </a:stretch>
        </p:blipFill>
        <p:spPr>
          <a:xfrm>
            <a:off x="4429124" y="0"/>
            <a:ext cx="1714512" cy="1411615"/>
          </a:xfrm>
          <a:prstGeom prst="rect">
            <a:avLst/>
          </a:prstGeom>
          <a:effectLst>
            <a:reflection blurRad="6350" stA="50000" endA="300" endPos="90000" dir="5400000" sy="-100000" algn="bl" rotWithShape="0"/>
          </a:effectLst>
        </p:spPr>
      </p:pic>
      <p:pic>
        <p:nvPicPr>
          <p:cNvPr id="5" name="4 Imagen" descr="ADORNOS DORADOS (4).png"/>
          <p:cNvPicPr>
            <a:picLocks noChangeAspect="1"/>
          </p:cNvPicPr>
          <p:nvPr/>
        </p:nvPicPr>
        <p:blipFill>
          <a:blip r:embed="rId4">
            <a:lum contrast="40000"/>
          </a:blip>
          <a:stretch>
            <a:fillRect/>
          </a:stretch>
        </p:blipFill>
        <p:spPr>
          <a:xfrm flipH="1">
            <a:off x="3000364" y="0"/>
            <a:ext cx="1652598" cy="1411615"/>
          </a:xfrm>
          <a:prstGeom prst="rect">
            <a:avLst/>
          </a:prstGeom>
          <a:effectLst>
            <a:reflection blurRad="6350" stA="50000" endA="300" endPos="90000" dir="5400000" sy="-100000" algn="bl" rotWithShape="0"/>
          </a:effectLst>
        </p:spPr>
      </p:pic>
      <p:pic>
        <p:nvPicPr>
          <p:cNvPr id="6" name="5 Imagen" descr="ADORNOS DORADOS (4).png"/>
          <p:cNvPicPr>
            <a:picLocks noChangeAspect="1"/>
          </p:cNvPicPr>
          <p:nvPr/>
        </p:nvPicPr>
        <p:blipFill>
          <a:blip r:embed="rId4">
            <a:lum bright="-20000" contrast="40000"/>
          </a:blip>
          <a:stretch>
            <a:fillRect/>
          </a:stretch>
        </p:blipFill>
        <p:spPr>
          <a:xfrm>
            <a:off x="4429124" y="785800"/>
            <a:ext cx="1714512" cy="1411615"/>
          </a:xfrm>
          <a:prstGeom prst="rect">
            <a:avLst/>
          </a:prstGeom>
          <a:effectLst>
            <a:reflection blurRad="6350" stA="50000" endA="300" endPos="90000" dir="5400000" sy="-100000" algn="bl" rotWithShape="0"/>
          </a:effectLst>
        </p:spPr>
      </p:pic>
      <p:pic>
        <p:nvPicPr>
          <p:cNvPr id="7" name="6 Imagen" descr="ADORNOS DORADOS (4).png"/>
          <p:cNvPicPr>
            <a:picLocks noChangeAspect="1"/>
          </p:cNvPicPr>
          <p:nvPr/>
        </p:nvPicPr>
        <p:blipFill>
          <a:blip r:embed="rId4">
            <a:lum bright="-20000" contrast="40000"/>
          </a:blip>
          <a:stretch>
            <a:fillRect/>
          </a:stretch>
        </p:blipFill>
        <p:spPr>
          <a:xfrm flipH="1">
            <a:off x="3000364" y="785800"/>
            <a:ext cx="1652598" cy="1411615"/>
          </a:xfrm>
          <a:prstGeom prst="rect">
            <a:avLst/>
          </a:prstGeom>
          <a:effectLst>
            <a:reflection blurRad="6350" stA="50000" endA="300" endPos="90000" dir="5400000" sy="-100000" algn="bl" rotWithShape="0"/>
          </a:effectLst>
        </p:spPr>
      </p:pic>
      <p:pic>
        <p:nvPicPr>
          <p:cNvPr id="8" name="7 Imagen" descr="ADORNOS DORADOS (4).png"/>
          <p:cNvPicPr>
            <a:picLocks noChangeAspect="1"/>
          </p:cNvPicPr>
          <p:nvPr/>
        </p:nvPicPr>
        <p:blipFill>
          <a:blip r:embed="rId4">
            <a:lum contrast="40000"/>
          </a:blip>
          <a:stretch>
            <a:fillRect/>
          </a:stretch>
        </p:blipFill>
        <p:spPr>
          <a:xfrm>
            <a:off x="4429124" y="1357322"/>
            <a:ext cx="1714512" cy="1411615"/>
          </a:xfrm>
          <a:prstGeom prst="rect">
            <a:avLst/>
          </a:prstGeom>
          <a:effectLst>
            <a:reflection blurRad="6350" stA="50000" endA="300" endPos="90000" dir="5400000" sy="-100000" algn="bl" rotWithShape="0"/>
          </a:effectLst>
        </p:spPr>
      </p:pic>
      <p:pic>
        <p:nvPicPr>
          <p:cNvPr id="9" name="8 Imagen" descr="ADORNOS DORADOS (4).png"/>
          <p:cNvPicPr>
            <a:picLocks noChangeAspect="1"/>
          </p:cNvPicPr>
          <p:nvPr/>
        </p:nvPicPr>
        <p:blipFill>
          <a:blip r:embed="rId4">
            <a:lum contrast="40000"/>
          </a:blip>
          <a:stretch>
            <a:fillRect/>
          </a:stretch>
        </p:blipFill>
        <p:spPr>
          <a:xfrm flipH="1">
            <a:off x="3000364" y="1357322"/>
            <a:ext cx="1652598" cy="1411615"/>
          </a:xfrm>
          <a:prstGeom prst="rect">
            <a:avLst/>
          </a:prstGeom>
          <a:effectLst>
            <a:reflection blurRad="6350" stA="50000" endA="300" endPos="90000" dir="5400000" sy="-100000" algn="bl" rotWithShape="0"/>
          </a:effectLst>
        </p:spPr>
      </p:pic>
      <p:pic>
        <p:nvPicPr>
          <p:cNvPr id="10" name="9 Imagen" descr="ADORNOS DORADOS (4).png"/>
          <p:cNvPicPr>
            <a:picLocks noChangeAspect="1"/>
          </p:cNvPicPr>
          <p:nvPr/>
        </p:nvPicPr>
        <p:blipFill>
          <a:blip r:embed="rId4">
            <a:lum bright="-20000" contrast="40000"/>
          </a:blip>
          <a:stretch>
            <a:fillRect/>
          </a:stretch>
        </p:blipFill>
        <p:spPr>
          <a:xfrm>
            <a:off x="4429124" y="2143122"/>
            <a:ext cx="1714512" cy="1411615"/>
          </a:xfrm>
          <a:prstGeom prst="rect">
            <a:avLst/>
          </a:prstGeom>
          <a:effectLst>
            <a:reflection blurRad="6350" stA="50000" endA="300" endPos="90000" dir="5400000" sy="-100000" algn="bl" rotWithShape="0"/>
          </a:effectLst>
        </p:spPr>
      </p:pic>
      <p:pic>
        <p:nvPicPr>
          <p:cNvPr id="11" name="10 Imagen" descr="ADORNOS DORADOS (4).png"/>
          <p:cNvPicPr>
            <a:picLocks noChangeAspect="1"/>
          </p:cNvPicPr>
          <p:nvPr/>
        </p:nvPicPr>
        <p:blipFill>
          <a:blip r:embed="rId4">
            <a:lum bright="-20000" contrast="40000"/>
          </a:blip>
          <a:stretch>
            <a:fillRect/>
          </a:stretch>
        </p:blipFill>
        <p:spPr>
          <a:xfrm flipH="1">
            <a:off x="3000364" y="2143122"/>
            <a:ext cx="1652598" cy="1411615"/>
          </a:xfrm>
          <a:prstGeom prst="rect">
            <a:avLst/>
          </a:prstGeom>
          <a:effectLst>
            <a:reflection blurRad="6350" stA="50000" endA="300" endPos="90000" dir="5400000" sy="-100000" algn="bl" rotWithShape="0"/>
          </a:effectLst>
        </p:spPr>
      </p:pic>
      <p:pic>
        <p:nvPicPr>
          <p:cNvPr id="12" name="11 Imagen" descr="ADORNOS DORADOS (4).png"/>
          <p:cNvPicPr>
            <a:picLocks noChangeAspect="1"/>
          </p:cNvPicPr>
          <p:nvPr/>
        </p:nvPicPr>
        <p:blipFill>
          <a:blip r:embed="rId4">
            <a:lum contrast="40000"/>
          </a:blip>
          <a:stretch>
            <a:fillRect/>
          </a:stretch>
        </p:blipFill>
        <p:spPr>
          <a:xfrm>
            <a:off x="4429124" y="2857520"/>
            <a:ext cx="1714512" cy="1500180"/>
          </a:xfrm>
          <a:prstGeom prst="rect">
            <a:avLst/>
          </a:prstGeom>
          <a:effectLst>
            <a:reflection blurRad="6350" stA="50000" endA="300" endPos="90000" dir="5400000" sy="-100000" algn="bl" rotWithShape="0"/>
          </a:effectLst>
        </p:spPr>
      </p:pic>
      <p:pic>
        <p:nvPicPr>
          <p:cNvPr id="13" name="12 Imagen" descr="ADORNOS DORADOS (4).png"/>
          <p:cNvPicPr>
            <a:picLocks noChangeAspect="1"/>
          </p:cNvPicPr>
          <p:nvPr/>
        </p:nvPicPr>
        <p:blipFill>
          <a:blip r:embed="rId4">
            <a:lum contrast="40000"/>
          </a:blip>
          <a:stretch>
            <a:fillRect/>
          </a:stretch>
        </p:blipFill>
        <p:spPr>
          <a:xfrm flipH="1">
            <a:off x="3000364" y="2857520"/>
            <a:ext cx="1652598" cy="1500180"/>
          </a:xfrm>
          <a:prstGeom prst="rect">
            <a:avLst/>
          </a:prstGeom>
          <a:effectLst>
            <a:reflection blurRad="6350" stA="50000" endA="300" endPos="90000" dir="5400000" sy="-100000" algn="bl" rotWithShape="0"/>
          </a:effectLst>
        </p:spPr>
      </p:pic>
      <p:pic>
        <p:nvPicPr>
          <p:cNvPr id="14" name="13 Imagen" descr="ADORNOS DORADOS (4).png"/>
          <p:cNvPicPr>
            <a:picLocks noChangeAspect="1"/>
          </p:cNvPicPr>
          <p:nvPr/>
        </p:nvPicPr>
        <p:blipFill>
          <a:blip r:embed="rId4">
            <a:lum bright="-20000" contrast="40000"/>
          </a:blip>
          <a:stretch>
            <a:fillRect/>
          </a:stretch>
        </p:blipFill>
        <p:spPr>
          <a:xfrm>
            <a:off x="4429124" y="3643320"/>
            <a:ext cx="1714512" cy="1500180"/>
          </a:xfrm>
          <a:prstGeom prst="rect">
            <a:avLst/>
          </a:prstGeom>
          <a:effectLst>
            <a:reflection blurRad="6350" stA="50000" endA="300" endPos="90000" dir="5400000" sy="-100000" algn="bl" rotWithShape="0"/>
          </a:effectLst>
        </p:spPr>
      </p:pic>
      <p:pic>
        <p:nvPicPr>
          <p:cNvPr id="15" name="14 Imagen" descr="ADORNOS DORADOS (4).png"/>
          <p:cNvPicPr>
            <a:picLocks noChangeAspect="1"/>
          </p:cNvPicPr>
          <p:nvPr/>
        </p:nvPicPr>
        <p:blipFill>
          <a:blip r:embed="rId4">
            <a:lum bright="-20000" contrast="40000"/>
          </a:blip>
          <a:stretch>
            <a:fillRect/>
          </a:stretch>
        </p:blipFill>
        <p:spPr>
          <a:xfrm flipH="1">
            <a:off x="3000364" y="3643320"/>
            <a:ext cx="1652598" cy="1500180"/>
          </a:xfrm>
          <a:prstGeom prst="rect">
            <a:avLst/>
          </a:prstGeom>
          <a:effectLst>
            <a:reflection blurRad="6350" stA="50000" endA="300" endPos="90000" dir="5400000" sy="-100000" algn="bl" rotWithShape="0"/>
          </a:effectLst>
        </p:spPr>
      </p:pic>
      <p:sp>
        <p:nvSpPr>
          <p:cNvPr id="16" name="15 CuadroTexto"/>
          <p:cNvSpPr txBox="1"/>
          <p:nvPr/>
        </p:nvSpPr>
        <p:spPr>
          <a:xfrm>
            <a:off x="357158" y="500048"/>
            <a:ext cx="3143272" cy="3970318"/>
          </a:xfrm>
          <a:prstGeom prst="rect">
            <a:avLst/>
          </a:prstGeom>
          <a:no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PE" sz="3600" b="1" dirty="0" smtClean="0">
                <a:ln w="11430">
                  <a:noFill/>
                </a:ln>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effectLst>
                  <a:outerShdw blurRad="80000" dist="40000" dir="5040000" algn="tl">
                    <a:srgbClr val="000000">
                      <a:alpha val="30000"/>
                    </a:srgbClr>
                  </a:outerShdw>
                </a:effectLst>
              </a:rPr>
              <a:t>Los  </a:t>
            </a:r>
          </a:p>
          <a:p>
            <a:pPr algn="ctr"/>
            <a:r>
              <a:rPr lang="es-PE" sz="3600" b="1" dirty="0" smtClean="0">
                <a:ln w="11430">
                  <a:noFill/>
                </a:ln>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effectLst>
                  <a:outerShdw blurRad="80000" dist="40000" dir="5040000" algn="tl">
                    <a:srgbClr val="000000">
                      <a:alpha val="30000"/>
                    </a:srgbClr>
                  </a:outerShdw>
                </a:effectLst>
              </a:rPr>
              <a:t>Beneficios</a:t>
            </a:r>
          </a:p>
          <a:p>
            <a:pPr algn="ctr"/>
            <a:r>
              <a:rPr lang="es-PE" sz="3600" b="1" dirty="0" smtClean="0">
                <a:ln w="11430">
                  <a:noFill/>
                </a:ln>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effectLst>
                  <a:outerShdw blurRad="80000" dist="40000" dir="5040000" algn="tl">
                    <a:srgbClr val="000000">
                      <a:alpha val="30000"/>
                    </a:srgbClr>
                  </a:outerShdw>
                </a:effectLst>
              </a:rPr>
              <a:t>Emocionales  </a:t>
            </a:r>
          </a:p>
          <a:p>
            <a:pPr algn="ctr"/>
            <a:r>
              <a:rPr lang="es-PE" sz="3600" b="1" dirty="0" smtClean="0">
                <a:ln w="11430">
                  <a:noFill/>
                </a:ln>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effectLst>
                  <a:outerShdw blurRad="80000" dist="40000" dir="5040000" algn="tl">
                    <a:srgbClr val="000000">
                      <a:alpha val="30000"/>
                    </a:srgbClr>
                  </a:outerShdw>
                </a:effectLst>
              </a:rPr>
              <a:t>Que</a:t>
            </a:r>
          </a:p>
          <a:p>
            <a:pPr algn="ctr"/>
            <a:r>
              <a:rPr lang="es-PE" sz="3600" b="1" dirty="0" smtClean="0">
                <a:ln w="11430">
                  <a:noFill/>
                </a:ln>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effectLst>
                  <a:outerShdw blurRad="80000" dist="40000" dir="5040000" algn="tl">
                    <a:srgbClr val="000000">
                      <a:alpha val="30000"/>
                    </a:srgbClr>
                  </a:outerShdw>
                </a:effectLst>
              </a:rPr>
              <a:t>Provoca </a:t>
            </a:r>
          </a:p>
          <a:p>
            <a:pPr algn="ctr"/>
            <a:r>
              <a:rPr lang="es-PE" sz="3600" b="1" dirty="0" smtClean="0">
                <a:ln w="11430">
                  <a:noFill/>
                </a:ln>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effectLst>
                  <a:outerShdw blurRad="80000" dist="40000" dir="5040000" algn="tl">
                    <a:srgbClr val="000000">
                      <a:alpha val="30000"/>
                    </a:srgbClr>
                  </a:outerShdw>
                </a:effectLst>
              </a:rPr>
              <a:t>La </a:t>
            </a:r>
          </a:p>
          <a:p>
            <a:pPr algn="ctr"/>
            <a:r>
              <a:rPr lang="es-PE" sz="3600" b="1" dirty="0" smtClean="0">
                <a:ln w="11430">
                  <a:noFill/>
                </a:ln>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effectLst>
                  <a:outerShdw blurRad="80000" dist="40000" dir="5040000" algn="tl">
                    <a:srgbClr val="000000">
                      <a:alpha val="30000"/>
                    </a:srgbClr>
                  </a:outerShdw>
                </a:effectLst>
              </a:rPr>
              <a:t>Naturaleza</a:t>
            </a:r>
            <a:endParaRPr lang="es-PE" sz="3600" b="1" dirty="0">
              <a:ln w="11430">
                <a:noFill/>
              </a:ln>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effectLst>
                <a:outerShdw blurRad="80000" dist="40000" dir="5040000" algn="tl">
                  <a:srgbClr val="000000">
                    <a:alpha val="30000"/>
                  </a:srgbClr>
                </a:outerShdw>
              </a:effectLst>
            </a:endParaRPr>
          </a:p>
        </p:txBody>
      </p:sp>
      <p:sp>
        <p:nvSpPr>
          <p:cNvPr id="17" name="16 CuadroTexto"/>
          <p:cNvSpPr txBox="1"/>
          <p:nvPr/>
        </p:nvSpPr>
        <p:spPr>
          <a:xfrm>
            <a:off x="857224" y="1428742"/>
            <a:ext cx="184731" cy="369332"/>
          </a:xfrm>
          <a:prstGeom prst="rect">
            <a:avLst/>
          </a:prstGeom>
          <a:noFill/>
        </p:spPr>
        <p:txBody>
          <a:bodyPr wrap="none" rtlCol="0">
            <a:spAutoFit/>
          </a:bodyPr>
          <a:lstStyle/>
          <a:p>
            <a:endParaRPr lang="es-PE" dirty="0"/>
          </a:p>
        </p:txBody>
      </p:sp>
      <p:sp>
        <p:nvSpPr>
          <p:cNvPr id="18" name="17 CuadroTexto"/>
          <p:cNvSpPr txBox="1"/>
          <p:nvPr/>
        </p:nvSpPr>
        <p:spPr>
          <a:xfrm>
            <a:off x="7429520" y="4143386"/>
            <a:ext cx="1428760" cy="430887"/>
          </a:xfrm>
          <a:prstGeom prst="rect">
            <a:avLst/>
          </a:prstGeom>
          <a:noFill/>
        </p:spPr>
        <p:txBody>
          <a:bodyPr wrap="square" rtlCol="0">
            <a:spAutoFit/>
          </a:bodyPr>
          <a:lstStyle/>
          <a:p>
            <a:pPr algn="ctr"/>
            <a:r>
              <a:rPr lang="es-PE" sz="1100" b="1" dirty="0" smtClean="0">
                <a:solidFill>
                  <a:srgbClr val="FFCC00"/>
                </a:solidFill>
                <a:effectLst>
                  <a:outerShdw blurRad="38100" dist="38100" dir="2700000" algn="tl">
                    <a:srgbClr val="000000">
                      <a:alpha val="43137"/>
                    </a:srgbClr>
                  </a:outerShdw>
                </a:effectLst>
              </a:rPr>
              <a:t>Esta es una creación de Raquel</a:t>
            </a:r>
            <a:endParaRPr lang="es-PE" sz="1100" b="1" dirty="0">
              <a:solidFill>
                <a:srgbClr val="FFCC00"/>
              </a:solidFill>
              <a:effectLst>
                <a:outerShdw blurRad="38100" dist="38100" dir="2700000" algn="tl">
                  <a:srgbClr val="000000">
                    <a:alpha val="43137"/>
                  </a:srgbClr>
                </a:outerShdw>
              </a:effectLst>
            </a:endParaRPr>
          </a:p>
        </p:txBody>
      </p:sp>
      <p:pic>
        <p:nvPicPr>
          <p:cNvPr id="19" name="18 Imagen" descr="dc372e00-d2e0-50aa-aa27-d1339b38afc2.jpg"/>
          <p:cNvPicPr>
            <a:picLocks noGrp="1" noChangeAspect="1"/>
          </p:cNvPicPr>
          <p:nvPr isPhoto="1"/>
        </p:nvPicPr>
        <p:blipFill>
          <a:blip r:embed="rId3">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spTree>
  </p:cSld>
  <p:clrMapOvr>
    <a:masterClrMapping/>
  </p:clrMapOvr>
  <p:transition advTm="26000">
    <p:sndAc>
      <p:stSnd loop="1">
        <p:snd r:embed="rId2" name="GIOVANNI MARRADI - Just For You.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3000" fill="hold"/>
                                        <p:tgtEl>
                                          <p:spTgt spid="5"/>
                                        </p:tgtEl>
                                        <p:attrNameLst>
                                          <p:attrName>ppt_x</p:attrName>
                                        </p:attrNameLst>
                                      </p:cBhvr>
                                      <p:tavLst>
                                        <p:tav tm="0">
                                          <p:val>
                                            <p:strVal val="#ppt_x"/>
                                          </p:val>
                                        </p:tav>
                                        <p:tav tm="100000">
                                          <p:val>
                                            <p:strVal val="#ppt_x"/>
                                          </p:val>
                                        </p:tav>
                                      </p:tavLst>
                                    </p:anim>
                                    <p:anim calcmode="lin" valueType="num">
                                      <p:cBhvr additive="base">
                                        <p:cTn id="10" dur="3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3000" fill="hold"/>
                                        <p:tgtEl>
                                          <p:spTgt spid="7"/>
                                        </p:tgtEl>
                                        <p:attrNameLst>
                                          <p:attrName>ppt_x</p:attrName>
                                        </p:attrNameLst>
                                      </p:cBhvr>
                                      <p:tavLst>
                                        <p:tav tm="0">
                                          <p:val>
                                            <p:strVal val="#ppt_x"/>
                                          </p:val>
                                        </p:tav>
                                        <p:tav tm="100000">
                                          <p:val>
                                            <p:strVal val="#ppt_x"/>
                                          </p:val>
                                        </p:tav>
                                      </p:tavLst>
                                    </p:anim>
                                    <p:anim calcmode="lin" valueType="num">
                                      <p:cBhvr additive="base">
                                        <p:cTn id="14" dur="3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3000" fill="hold"/>
                                        <p:tgtEl>
                                          <p:spTgt spid="9"/>
                                        </p:tgtEl>
                                        <p:attrNameLst>
                                          <p:attrName>ppt_x</p:attrName>
                                        </p:attrNameLst>
                                      </p:cBhvr>
                                      <p:tavLst>
                                        <p:tav tm="0">
                                          <p:val>
                                            <p:strVal val="#ppt_x"/>
                                          </p:val>
                                        </p:tav>
                                        <p:tav tm="100000">
                                          <p:val>
                                            <p:strVal val="#ppt_x"/>
                                          </p:val>
                                        </p:tav>
                                      </p:tavLst>
                                    </p:anim>
                                    <p:anim calcmode="lin" valueType="num">
                                      <p:cBhvr additive="base">
                                        <p:cTn id="18" dur="3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3000" fill="hold"/>
                                        <p:tgtEl>
                                          <p:spTgt spid="11"/>
                                        </p:tgtEl>
                                        <p:attrNameLst>
                                          <p:attrName>ppt_x</p:attrName>
                                        </p:attrNameLst>
                                      </p:cBhvr>
                                      <p:tavLst>
                                        <p:tav tm="0">
                                          <p:val>
                                            <p:strVal val="#ppt_x"/>
                                          </p:val>
                                        </p:tav>
                                        <p:tav tm="100000">
                                          <p:val>
                                            <p:strVal val="#ppt_x"/>
                                          </p:val>
                                        </p:tav>
                                      </p:tavLst>
                                    </p:anim>
                                    <p:anim calcmode="lin" valueType="num">
                                      <p:cBhvr additive="base">
                                        <p:cTn id="22" dur="30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3000" fill="hold"/>
                                        <p:tgtEl>
                                          <p:spTgt spid="13"/>
                                        </p:tgtEl>
                                        <p:attrNameLst>
                                          <p:attrName>ppt_x</p:attrName>
                                        </p:attrNameLst>
                                      </p:cBhvr>
                                      <p:tavLst>
                                        <p:tav tm="0">
                                          <p:val>
                                            <p:strVal val="#ppt_x"/>
                                          </p:val>
                                        </p:tav>
                                        <p:tav tm="100000">
                                          <p:val>
                                            <p:strVal val="#ppt_x"/>
                                          </p:val>
                                        </p:tav>
                                      </p:tavLst>
                                    </p:anim>
                                    <p:anim calcmode="lin" valueType="num">
                                      <p:cBhvr additive="base">
                                        <p:cTn id="26" dur="30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3000" fill="hold"/>
                                        <p:tgtEl>
                                          <p:spTgt spid="15"/>
                                        </p:tgtEl>
                                        <p:attrNameLst>
                                          <p:attrName>ppt_x</p:attrName>
                                        </p:attrNameLst>
                                      </p:cBhvr>
                                      <p:tavLst>
                                        <p:tav tm="0">
                                          <p:val>
                                            <p:strVal val="#ppt_x"/>
                                          </p:val>
                                        </p:tav>
                                        <p:tav tm="100000">
                                          <p:val>
                                            <p:strVal val="#ppt_x"/>
                                          </p:val>
                                        </p:tav>
                                      </p:tavLst>
                                    </p:anim>
                                    <p:anim calcmode="lin" valueType="num">
                                      <p:cBhvr additive="base">
                                        <p:cTn id="30" dur="3000" fill="hold"/>
                                        <p:tgtEl>
                                          <p:spTgt spid="15"/>
                                        </p:tgtEl>
                                        <p:attrNameLst>
                                          <p:attrName>ppt_y</p:attrName>
                                        </p:attrNameLst>
                                      </p:cBhvr>
                                      <p:tavLst>
                                        <p:tav tm="0">
                                          <p:val>
                                            <p:strVal val="1+#ppt_h/2"/>
                                          </p:val>
                                        </p:tav>
                                        <p:tav tm="100000">
                                          <p:val>
                                            <p:strVal val="#ppt_y"/>
                                          </p:val>
                                        </p:tav>
                                      </p:tavLst>
                                    </p:anim>
                                  </p:childTnLst>
                                </p:cTn>
                              </p:par>
                              <p:par>
                                <p:cTn id="31" presetID="8" presetClass="emph" presetSubtype="0" autoRev="1" fill="hold" nodeType="withEffect">
                                  <p:stCondLst>
                                    <p:cond delay="0"/>
                                  </p:stCondLst>
                                  <p:childTnLst>
                                    <p:animRot by="-21600000">
                                      <p:cBhvr>
                                        <p:cTn id="32" dur="3000" fill="hold"/>
                                        <p:tgtEl>
                                          <p:spTgt spid="5"/>
                                        </p:tgtEl>
                                        <p:attrNameLst>
                                          <p:attrName>r</p:attrName>
                                        </p:attrNameLst>
                                      </p:cBhvr>
                                    </p:animRot>
                                  </p:childTnLst>
                                </p:cTn>
                              </p:par>
                              <p:par>
                                <p:cTn id="33" presetID="8" presetClass="emph" presetSubtype="0" autoRev="1" fill="hold" nodeType="withEffect">
                                  <p:stCondLst>
                                    <p:cond delay="0"/>
                                  </p:stCondLst>
                                  <p:childTnLst>
                                    <p:animRot by="-21600000">
                                      <p:cBhvr>
                                        <p:cTn id="34" dur="3000" fill="hold"/>
                                        <p:tgtEl>
                                          <p:spTgt spid="7"/>
                                        </p:tgtEl>
                                        <p:attrNameLst>
                                          <p:attrName>r</p:attrName>
                                        </p:attrNameLst>
                                      </p:cBhvr>
                                    </p:animRot>
                                  </p:childTnLst>
                                </p:cTn>
                              </p:par>
                              <p:par>
                                <p:cTn id="35" presetID="8" presetClass="emph" presetSubtype="0" autoRev="1" fill="hold" nodeType="withEffect">
                                  <p:stCondLst>
                                    <p:cond delay="0"/>
                                  </p:stCondLst>
                                  <p:childTnLst>
                                    <p:animRot by="-21600000">
                                      <p:cBhvr>
                                        <p:cTn id="36" dur="3000" fill="hold"/>
                                        <p:tgtEl>
                                          <p:spTgt spid="9"/>
                                        </p:tgtEl>
                                        <p:attrNameLst>
                                          <p:attrName>r</p:attrName>
                                        </p:attrNameLst>
                                      </p:cBhvr>
                                    </p:animRot>
                                  </p:childTnLst>
                                </p:cTn>
                              </p:par>
                              <p:par>
                                <p:cTn id="37" presetID="8" presetClass="emph" presetSubtype="0" autoRev="1" fill="hold" nodeType="withEffect">
                                  <p:stCondLst>
                                    <p:cond delay="0"/>
                                  </p:stCondLst>
                                  <p:childTnLst>
                                    <p:animRot by="-21600000">
                                      <p:cBhvr>
                                        <p:cTn id="38" dur="3000" fill="hold"/>
                                        <p:tgtEl>
                                          <p:spTgt spid="11"/>
                                        </p:tgtEl>
                                        <p:attrNameLst>
                                          <p:attrName>r</p:attrName>
                                        </p:attrNameLst>
                                      </p:cBhvr>
                                    </p:animRot>
                                  </p:childTnLst>
                                </p:cTn>
                              </p:par>
                              <p:par>
                                <p:cTn id="39" presetID="8" presetClass="emph" presetSubtype="0" autoRev="1" fill="hold" nodeType="withEffect">
                                  <p:stCondLst>
                                    <p:cond delay="0"/>
                                  </p:stCondLst>
                                  <p:childTnLst>
                                    <p:animRot by="-21600000">
                                      <p:cBhvr>
                                        <p:cTn id="40" dur="3000" fill="hold"/>
                                        <p:tgtEl>
                                          <p:spTgt spid="13"/>
                                        </p:tgtEl>
                                        <p:attrNameLst>
                                          <p:attrName>r</p:attrName>
                                        </p:attrNameLst>
                                      </p:cBhvr>
                                    </p:animRot>
                                  </p:childTnLst>
                                </p:cTn>
                              </p:par>
                              <p:par>
                                <p:cTn id="41" presetID="8" presetClass="emph" presetSubtype="0" autoRev="1" fill="hold" nodeType="withEffect">
                                  <p:stCondLst>
                                    <p:cond delay="0"/>
                                  </p:stCondLst>
                                  <p:childTnLst>
                                    <p:animRot by="-21600000">
                                      <p:cBhvr>
                                        <p:cTn id="42" dur="3000" fill="hold"/>
                                        <p:tgtEl>
                                          <p:spTgt spid="15"/>
                                        </p:tgtEl>
                                        <p:attrNameLst>
                                          <p:attrName>r</p:attrName>
                                        </p:attrNameLst>
                                      </p:cBhvr>
                                    </p:animRot>
                                  </p:childTnLst>
                                </p:cTn>
                              </p:par>
                              <p:par>
                                <p:cTn id="43" presetID="2" presetClass="entr" presetSubtype="4" fill="hold"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3000" fill="hold"/>
                                        <p:tgtEl>
                                          <p:spTgt spid="4"/>
                                        </p:tgtEl>
                                        <p:attrNameLst>
                                          <p:attrName>ppt_x</p:attrName>
                                        </p:attrNameLst>
                                      </p:cBhvr>
                                      <p:tavLst>
                                        <p:tav tm="0">
                                          <p:val>
                                            <p:strVal val="#ppt_x"/>
                                          </p:val>
                                        </p:tav>
                                        <p:tav tm="100000">
                                          <p:val>
                                            <p:strVal val="#ppt_x"/>
                                          </p:val>
                                        </p:tav>
                                      </p:tavLst>
                                    </p:anim>
                                    <p:anim calcmode="lin" valueType="num">
                                      <p:cBhvr additive="base">
                                        <p:cTn id="46" dur="3000" fill="hold"/>
                                        <p:tgtEl>
                                          <p:spTgt spid="4"/>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3000" fill="hold"/>
                                        <p:tgtEl>
                                          <p:spTgt spid="6"/>
                                        </p:tgtEl>
                                        <p:attrNameLst>
                                          <p:attrName>ppt_x</p:attrName>
                                        </p:attrNameLst>
                                      </p:cBhvr>
                                      <p:tavLst>
                                        <p:tav tm="0">
                                          <p:val>
                                            <p:strVal val="#ppt_x"/>
                                          </p:val>
                                        </p:tav>
                                        <p:tav tm="100000">
                                          <p:val>
                                            <p:strVal val="#ppt_x"/>
                                          </p:val>
                                        </p:tav>
                                      </p:tavLst>
                                    </p:anim>
                                    <p:anim calcmode="lin" valueType="num">
                                      <p:cBhvr additive="base">
                                        <p:cTn id="50" dur="3000" fill="hold"/>
                                        <p:tgtEl>
                                          <p:spTgt spid="6"/>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8"/>
                                        </p:tgtEl>
                                        <p:attrNameLst>
                                          <p:attrName>style.visibility</p:attrName>
                                        </p:attrNameLst>
                                      </p:cBhvr>
                                      <p:to>
                                        <p:strVal val="visible"/>
                                      </p:to>
                                    </p:set>
                                    <p:anim calcmode="lin" valueType="num">
                                      <p:cBhvr additive="base">
                                        <p:cTn id="53" dur="3000" fill="hold"/>
                                        <p:tgtEl>
                                          <p:spTgt spid="8"/>
                                        </p:tgtEl>
                                        <p:attrNameLst>
                                          <p:attrName>ppt_x</p:attrName>
                                        </p:attrNameLst>
                                      </p:cBhvr>
                                      <p:tavLst>
                                        <p:tav tm="0">
                                          <p:val>
                                            <p:strVal val="#ppt_x"/>
                                          </p:val>
                                        </p:tav>
                                        <p:tav tm="100000">
                                          <p:val>
                                            <p:strVal val="#ppt_x"/>
                                          </p:val>
                                        </p:tav>
                                      </p:tavLst>
                                    </p:anim>
                                    <p:anim calcmode="lin" valueType="num">
                                      <p:cBhvr additive="base">
                                        <p:cTn id="54" dur="3000" fill="hold"/>
                                        <p:tgtEl>
                                          <p:spTgt spid="8"/>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3000" fill="hold"/>
                                        <p:tgtEl>
                                          <p:spTgt spid="10"/>
                                        </p:tgtEl>
                                        <p:attrNameLst>
                                          <p:attrName>ppt_x</p:attrName>
                                        </p:attrNameLst>
                                      </p:cBhvr>
                                      <p:tavLst>
                                        <p:tav tm="0">
                                          <p:val>
                                            <p:strVal val="#ppt_x"/>
                                          </p:val>
                                        </p:tav>
                                        <p:tav tm="100000">
                                          <p:val>
                                            <p:strVal val="#ppt_x"/>
                                          </p:val>
                                        </p:tav>
                                      </p:tavLst>
                                    </p:anim>
                                    <p:anim calcmode="lin" valueType="num">
                                      <p:cBhvr additive="base">
                                        <p:cTn id="58" dur="3000" fill="hold"/>
                                        <p:tgtEl>
                                          <p:spTgt spid="10"/>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3000" fill="hold"/>
                                        <p:tgtEl>
                                          <p:spTgt spid="12"/>
                                        </p:tgtEl>
                                        <p:attrNameLst>
                                          <p:attrName>ppt_x</p:attrName>
                                        </p:attrNameLst>
                                      </p:cBhvr>
                                      <p:tavLst>
                                        <p:tav tm="0">
                                          <p:val>
                                            <p:strVal val="#ppt_x"/>
                                          </p:val>
                                        </p:tav>
                                        <p:tav tm="100000">
                                          <p:val>
                                            <p:strVal val="#ppt_x"/>
                                          </p:val>
                                        </p:tav>
                                      </p:tavLst>
                                    </p:anim>
                                    <p:anim calcmode="lin" valueType="num">
                                      <p:cBhvr additive="base">
                                        <p:cTn id="62" dur="3000" fill="hold"/>
                                        <p:tgtEl>
                                          <p:spTgt spid="12"/>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3000" fill="hold"/>
                                        <p:tgtEl>
                                          <p:spTgt spid="14"/>
                                        </p:tgtEl>
                                        <p:attrNameLst>
                                          <p:attrName>ppt_x</p:attrName>
                                        </p:attrNameLst>
                                      </p:cBhvr>
                                      <p:tavLst>
                                        <p:tav tm="0">
                                          <p:val>
                                            <p:strVal val="#ppt_x"/>
                                          </p:val>
                                        </p:tav>
                                        <p:tav tm="100000">
                                          <p:val>
                                            <p:strVal val="#ppt_x"/>
                                          </p:val>
                                        </p:tav>
                                      </p:tavLst>
                                    </p:anim>
                                    <p:anim calcmode="lin" valueType="num">
                                      <p:cBhvr additive="base">
                                        <p:cTn id="66" dur="3000" fill="hold"/>
                                        <p:tgtEl>
                                          <p:spTgt spid="14"/>
                                        </p:tgtEl>
                                        <p:attrNameLst>
                                          <p:attrName>ppt_y</p:attrName>
                                        </p:attrNameLst>
                                      </p:cBhvr>
                                      <p:tavLst>
                                        <p:tav tm="0">
                                          <p:val>
                                            <p:strVal val="1+#ppt_h/2"/>
                                          </p:val>
                                        </p:tav>
                                        <p:tav tm="100000">
                                          <p:val>
                                            <p:strVal val="#ppt_y"/>
                                          </p:val>
                                        </p:tav>
                                      </p:tavLst>
                                    </p:anim>
                                  </p:childTnLst>
                                </p:cTn>
                              </p:par>
                              <p:par>
                                <p:cTn id="67" presetID="8" presetClass="emph" presetSubtype="0" autoRev="1" fill="hold" nodeType="withEffect">
                                  <p:stCondLst>
                                    <p:cond delay="0"/>
                                  </p:stCondLst>
                                  <p:childTnLst>
                                    <p:animRot by="21600000">
                                      <p:cBhvr>
                                        <p:cTn id="68" dur="3000" fill="hold"/>
                                        <p:tgtEl>
                                          <p:spTgt spid="4"/>
                                        </p:tgtEl>
                                        <p:attrNameLst>
                                          <p:attrName>r</p:attrName>
                                        </p:attrNameLst>
                                      </p:cBhvr>
                                    </p:animRot>
                                  </p:childTnLst>
                                </p:cTn>
                              </p:par>
                              <p:par>
                                <p:cTn id="69" presetID="8" presetClass="emph" presetSubtype="0" autoRev="1" fill="hold" nodeType="withEffect">
                                  <p:stCondLst>
                                    <p:cond delay="0"/>
                                  </p:stCondLst>
                                  <p:childTnLst>
                                    <p:animRot by="21600000">
                                      <p:cBhvr>
                                        <p:cTn id="70" dur="3000" fill="hold"/>
                                        <p:tgtEl>
                                          <p:spTgt spid="6"/>
                                        </p:tgtEl>
                                        <p:attrNameLst>
                                          <p:attrName>r</p:attrName>
                                        </p:attrNameLst>
                                      </p:cBhvr>
                                    </p:animRot>
                                  </p:childTnLst>
                                </p:cTn>
                              </p:par>
                              <p:par>
                                <p:cTn id="71" presetID="8" presetClass="emph" presetSubtype="0" autoRev="1" fill="hold" nodeType="withEffect">
                                  <p:stCondLst>
                                    <p:cond delay="0"/>
                                  </p:stCondLst>
                                  <p:childTnLst>
                                    <p:animRot by="21600000">
                                      <p:cBhvr>
                                        <p:cTn id="72" dur="3000" fill="hold"/>
                                        <p:tgtEl>
                                          <p:spTgt spid="8"/>
                                        </p:tgtEl>
                                        <p:attrNameLst>
                                          <p:attrName>r</p:attrName>
                                        </p:attrNameLst>
                                      </p:cBhvr>
                                    </p:animRot>
                                  </p:childTnLst>
                                </p:cTn>
                              </p:par>
                              <p:par>
                                <p:cTn id="73" presetID="8" presetClass="emph" presetSubtype="0" autoRev="1" fill="hold" nodeType="withEffect">
                                  <p:stCondLst>
                                    <p:cond delay="0"/>
                                  </p:stCondLst>
                                  <p:childTnLst>
                                    <p:animRot by="21600000">
                                      <p:cBhvr>
                                        <p:cTn id="74" dur="3000" fill="hold"/>
                                        <p:tgtEl>
                                          <p:spTgt spid="10"/>
                                        </p:tgtEl>
                                        <p:attrNameLst>
                                          <p:attrName>r</p:attrName>
                                        </p:attrNameLst>
                                      </p:cBhvr>
                                    </p:animRot>
                                  </p:childTnLst>
                                </p:cTn>
                              </p:par>
                              <p:par>
                                <p:cTn id="75" presetID="8" presetClass="emph" presetSubtype="0" autoRev="1" fill="hold" nodeType="withEffect">
                                  <p:stCondLst>
                                    <p:cond delay="0"/>
                                  </p:stCondLst>
                                  <p:childTnLst>
                                    <p:animRot by="21600000">
                                      <p:cBhvr>
                                        <p:cTn id="76" dur="3000" fill="hold"/>
                                        <p:tgtEl>
                                          <p:spTgt spid="12"/>
                                        </p:tgtEl>
                                        <p:attrNameLst>
                                          <p:attrName>r</p:attrName>
                                        </p:attrNameLst>
                                      </p:cBhvr>
                                    </p:animRot>
                                  </p:childTnLst>
                                </p:cTn>
                              </p:par>
                              <p:par>
                                <p:cTn id="77" presetID="8" presetClass="emph" presetSubtype="0" autoRev="1" fill="hold" nodeType="withEffect">
                                  <p:stCondLst>
                                    <p:cond delay="0"/>
                                  </p:stCondLst>
                                  <p:childTnLst>
                                    <p:animRot by="21600000">
                                      <p:cBhvr>
                                        <p:cTn id="78" dur="3000" fill="hold"/>
                                        <p:tgtEl>
                                          <p:spTgt spid="14"/>
                                        </p:tgtEl>
                                        <p:attrNameLst>
                                          <p:attrName>r</p:attrName>
                                        </p:attrNameLst>
                                      </p:cBhvr>
                                    </p:animRot>
                                  </p:childTnLst>
                                </p:cTn>
                              </p:par>
                            </p:childTnLst>
                          </p:cTn>
                        </p:par>
                        <p:par>
                          <p:cTn id="79" fill="hold">
                            <p:stCondLst>
                              <p:cond delay="6000"/>
                            </p:stCondLst>
                            <p:childTnLst>
                              <p:par>
                                <p:cTn id="80" presetID="2" presetClass="exit" presetSubtype="6" fill="hold" nodeType="afterEffect">
                                  <p:stCondLst>
                                    <p:cond delay="0"/>
                                  </p:stCondLst>
                                  <p:childTnLst>
                                    <p:anim calcmode="lin" valueType="num">
                                      <p:cBhvr additive="base">
                                        <p:cTn id="81" dur="3000"/>
                                        <p:tgtEl>
                                          <p:spTgt spid="5"/>
                                        </p:tgtEl>
                                        <p:attrNameLst>
                                          <p:attrName>ppt_x</p:attrName>
                                        </p:attrNameLst>
                                      </p:cBhvr>
                                      <p:tavLst>
                                        <p:tav tm="0">
                                          <p:val>
                                            <p:strVal val="ppt_x"/>
                                          </p:val>
                                        </p:tav>
                                        <p:tav tm="100000">
                                          <p:val>
                                            <p:strVal val="1+ppt_w/2"/>
                                          </p:val>
                                        </p:tav>
                                      </p:tavLst>
                                    </p:anim>
                                    <p:anim calcmode="lin" valueType="num">
                                      <p:cBhvr additive="base">
                                        <p:cTn id="82" dur="3000"/>
                                        <p:tgtEl>
                                          <p:spTgt spid="5"/>
                                        </p:tgtEl>
                                        <p:attrNameLst>
                                          <p:attrName>ppt_y</p:attrName>
                                        </p:attrNameLst>
                                      </p:cBhvr>
                                      <p:tavLst>
                                        <p:tav tm="0">
                                          <p:val>
                                            <p:strVal val="ppt_y"/>
                                          </p:val>
                                        </p:tav>
                                        <p:tav tm="100000">
                                          <p:val>
                                            <p:strVal val="1+ppt_h/2"/>
                                          </p:val>
                                        </p:tav>
                                      </p:tavLst>
                                    </p:anim>
                                    <p:set>
                                      <p:cBhvr>
                                        <p:cTn id="83" dur="1" fill="hold">
                                          <p:stCondLst>
                                            <p:cond delay="2999"/>
                                          </p:stCondLst>
                                        </p:cTn>
                                        <p:tgtEl>
                                          <p:spTgt spid="5"/>
                                        </p:tgtEl>
                                        <p:attrNameLst>
                                          <p:attrName>style.visibility</p:attrName>
                                        </p:attrNameLst>
                                      </p:cBhvr>
                                      <p:to>
                                        <p:strVal val="hidden"/>
                                      </p:to>
                                    </p:set>
                                  </p:childTnLst>
                                </p:cTn>
                              </p:par>
                              <p:par>
                                <p:cTn id="84" presetID="2" presetClass="exit" presetSubtype="6" fill="hold" nodeType="withEffect">
                                  <p:stCondLst>
                                    <p:cond delay="0"/>
                                  </p:stCondLst>
                                  <p:childTnLst>
                                    <p:anim calcmode="lin" valueType="num">
                                      <p:cBhvr additive="base">
                                        <p:cTn id="85" dur="3000"/>
                                        <p:tgtEl>
                                          <p:spTgt spid="7"/>
                                        </p:tgtEl>
                                        <p:attrNameLst>
                                          <p:attrName>ppt_x</p:attrName>
                                        </p:attrNameLst>
                                      </p:cBhvr>
                                      <p:tavLst>
                                        <p:tav tm="0">
                                          <p:val>
                                            <p:strVal val="ppt_x"/>
                                          </p:val>
                                        </p:tav>
                                        <p:tav tm="100000">
                                          <p:val>
                                            <p:strVal val="1+ppt_w/2"/>
                                          </p:val>
                                        </p:tav>
                                      </p:tavLst>
                                    </p:anim>
                                    <p:anim calcmode="lin" valueType="num">
                                      <p:cBhvr additive="base">
                                        <p:cTn id="86" dur="3000"/>
                                        <p:tgtEl>
                                          <p:spTgt spid="7"/>
                                        </p:tgtEl>
                                        <p:attrNameLst>
                                          <p:attrName>ppt_y</p:attrName>
                                        </p:attrNameLst>
                                      </p:cBhvr>
                                      <p:tavLst>
                                        <p:tav tm="0">
                                          <p:val>
                                            <p:strVal val="ppt_y"/>
                                          </p:val>
                                        </p:tav>
                                        <p:tav tm="100000">
                                          <p:val>
                                            <p:strVal val="1+ppt_h/2"/>
                                          </p:val>
                                        </p:tav>
                                      </p:tavLst>
                                    </p:anim>
                                    <p:set>
                                      <p:cBhvr>
                                        <p:cTn id="87" dur="1" fill="hold">
                                          <p:stCondLst>
                                            <p:cond delay="2999"/>
                                          </p:stCondLst>
                                        </p:cTn>
                                        <p:tgtEl>
                                          <p:spTgt spid="7"/>
                                        </p:tgtEl>
                                        <p:attrNameLst>
                                          <p:attrName>style.visibility</p:attrName>
                                        </p:attrNameLst>
                                      </p:cBhvr>
                                      <p:to>
                                        <p:strVal val="hidden"/>
                                      </p:to>
                                    </p:set>
                                  </p:childTnLst>
                                </p:cTn>
                              </p:par>
                              <p:par>
                                <p:cTn id="88" presetID="2" presetClass="exit" presetSubtype="6" fill="hold" nodeType="withEffect">
                                  <p:stCondLst>
                                    <p:cond delay="0"/>
                                  </p:stCondLst>
                                  <p:childTnLst>
                                    <p:anim calcmode="lin" valueType="num">
                                      <p:cBhvr additive="base">
                                        <p:cTn id="89" dur="3000"/>
                                        <p:tgtEl>
                                          <p:spTgt spid="9"/>
                                        </p:tgtEl>
                                        <p:attrNameLst>
                                          <p:attrName>ppt_x</p:attrName>
                                        </p:attrNameLst>
                                      </p:cBhvr>
                                      <p:tavLst>
                                        <p:tav tm="0">
                                          <p:val>
                                            <p:strVal val="ppt_x"/>
                                          </p:val>
                                        </p:tav>
                                        <p:tav tm="100000">
                                          <p:val>
                                            <p:strVal val="1+ppt_w/2"/>
                                          </p:val>
                                        </p:tav>
                                      </p:tavLst>
                                    </p:anim>
                                    <p:anim calcmode="lin" valueType="num">
                                      <p:cBhvr additive="base">
                                        <p:cTn id="90" dur="3000"/>
                                        <p:tgtEl>
                                          <p:spTgt spid="9"/>
                                        </p:tgtEl>
                                        <p:attrNameLst>
                                          <p:attrName>ppt_y</p:attrName>
                                        </p:attrNameLst>
                                      </p:cBhvr>
                                      <p:tavLst>
                                        <p:tav tm="0">
                                          <p:val>
                                            <p:strVal val="ppt_y"/>
                                          </p:val>
                                        </p:tav>
                                        <p:tav tm="100000">
                                          <p:val>
                                            <p:strVal val="1+ppt_h/2"/>
                                          </p:val>
                                        </p:tav>
                                      </p:tavLst>
                                    </p:anim>
                                    <p:set>
                                      <p:cBhvr>
                                        <p:cTn id="91" dur="1" fill="hold">
                                          <p:stCondLst>
                                            <p:cond delay="2999"/>
                                          </p:stCondLst>
                                        </p:cTn>
                                        <p:tgtEl>
                                          <p:spTgt spid="9"/>
                                        </p:tgtEl>
                                        <p:attrNameLst>
                                          <p:attrName>style.visibility</p:attrName>
                                        </p:attrNameLst>
                                      </p:cBhvr>
                                      <p:to>
                                        <p:strVal val="hidden"/>
                                      </p:to>
                                    </p:set>
                                  </p:childTnLst>
                                </p:cTn>
                              </p:par>
                              <p:par>
                                <p:cTn id="92" presetID="2" presetClass="exit" presetSubtype="6" fill="hold" nodeType="withEffect">
                                  <p:stCondLst>
                                    <p:cond delay="0"/>
                                  </p:stCondLst>
                                  <p:childTnLst>
                                    <p:anim calcmode="lin" valueType="num">
                                      <p:cBhvr additive="base">
                                        <p:cTn id="93" dur="3000"/>
                                        <p:tgtEl>
                                          <p:spTgt spid="11"/>
                                        </p:tgtEl>
                                        <p:attrNameLst>
                                          <p:attrName>ppt_x</p:attrName>
                                        </p:attrNameLst>
                                      </p:cBhvr>
                                      <p:tavLst>
                                        <p:tav tm="0">
                                          <p:val>
                                            <p:strVal val="ppt_x"/>
                                          </p:val>
                                        </p:tav>
                                        <p:tav tm="100000">
                                          <p:val>
                                            <p:strVal val="1+ppt_w/2"/>
                                          </p:val>
                                        </p:tav>
                                      </p:tavLst>
                                    </p:anim>
                                    <p:anim calcmode="lin" valueType="num">
                                      <p:cBhvr additive="base">
                                        <p:cTn id="94" dur="3000"/>
                                        <p:tgtEl>
                                          <p:spTgt spid="11"/>
                                        </p:tgtEl>
                                        <p:attrNameLst>
                                          <p:attrName>ppt_y</p:attrName>
                                        </p:attrNameLst>
                                      </p:cBhvr>
                                      <p:tavLst>
                                        <p:tav tm="0">
                                          <p:val>
                                            <p:strVal val="ppt_y"/>
                                          </p:val>
                                        </p:tav>
                                        <p:tav tm="100000">
                                          <p:val>
                                            <p:strVal val="1+ppt_h/2"/>
                                          </p:val>
                                        </p:tav>
                                      </p:tavLst>
                                    </p:anim>
                                    <p:set>
                                      <p:cBhvr>
                                        <p:cTn id="95" dur="1" fill="hold">
                                          <p:stCondLst>
                                            <p:cond delay="2999"/>
                                          </p:stCondLst>
                                        </p:cTn>
                                        <p:tgtEl>
                                          <p:spTgt spid="11"/>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3000"/>
                                        <p:tgtEl>
                                          <p:spTgt spid="13"/>
                                        </p:tgtEl>
                                        <p:attrNameLst>
                                          <p:attrName>ppt_x</p:attrName>
                                        </p:attrNameLst>
                                      </p:cBhvr>
                                      <p:tavLst>
                                        <p:tav tm="0">
                                          <p:val>
                                            <p:strVal val="ppt_x"/>
                                          </p:val>
                                        </p:tav>
                                        <p:tav tm="100000">
                                          <p:val>
                                            <p:strVal val="1+ppt_w/2"/>
                                          </p:val>
                                        </p:tav>
                                      </p:tavLst>
                                    </p:anim>
                                    <p:anim calcmode="lin" valueType="num">
                                      <p:cBhvr additive="base">
                                        <p:cTn id="98" dur="3000"/>
                                        <p:tgtEl>
                                          <p:spTgt spid="13"/>
                                        </p:tgtEl>
                                        <p:attrNameLst>
                                          <p:attrName>ppt_y</p:attrName>
                                        </p:attrNameLst>
                                      </p:cBhvr>
                                      <p:tavLst>
                                        <p:tav tm="0">
                                          <p:val>
                                            <p:strVal val="ppt_y"/>
                                          </p:val>
                                        </p:tav>
                                        <p:tav tm="100000">
                                          <p:val>
                                            <p:strVal val="1+ppt_h/2"/>
                                          </p:val>
                                        </p:tav>
                                      </p:tavLst>
                                    </p:anim>
                                    <p:set>
                                      <p:cBhvr>
                                        <p:cTn id="99" dur="1" fill="hold">
                                          <p:stCondLst>
                                            <p:cond delay="2999"/>
                                          </p:stCondLst>
                                        </p:cTn>
                                        <p:tgtEl>
                                          <p:spTgt spid="13"/>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3000"/>
                                        <p:tgtEl>
                                          <p:spTgt spid="15"/>
                                        </p:tgtEl>
                                        <p:attrNameLst>
                                          <p:attrName>ppt_x</p:attrName>
                                        </p:attrNameLst>
                                      </p:cBhvr>
                                      <p:tavLst>
                                        <p:tav tm="0">
                                          <p:val>
                                            <p:strVal val="ppt_x"/>
                                          </p:val>
                                        </p:tav>
                                        <p:tav tm="100000">
                                          <p:val>
                                            <p:strVal val="1+ppt_w/2"/>
                                          </p:val>
                                        </p:tav>
                                      </p:tavLst>
                                    </p:anim>
                                    <p:anim calcmode="lin" valueType="num">
                                      <p:cBhvr additive="base">
                                        <p:cTn id="102" dur="3000"/>
                                        <p:tgtEl>
                                          <p:spTgt spid="15"/>
                                        </p:tgtEl>
                                        <p:attrNameLst>
                                          <p:attrName>ppt_y</p:attrName>
                                        </p:attrNameLst>
                                      </p:cBhvr>
                                      <p:tavLst>
                                        <p:tav tm="0">
                                          <p:val>
                                            <p:strVal val="ppt_y"/>
                                          </p:val>
                                        </p:tav>
                                        <p:tav tm="100000">
                                          <p:val>
                                            <p:strVal val="1+ppt_h/2"/>
                                          </p:val>
                                        </p:tav>
                                      </p:tavLst>
                                    </p:anim>
                                    <p:set>
                                      <p:cBhvr>
                                        <p:cTn id="103" dur="1" fill="hold">
                                          <p:stCondLst>
                                            <p:cond delay="2999"/>
                                          </p:stCondLst>
                                        </p:cTn>
                                        <p:tgtEl>
                                          <p:spTgt spid="15"/>
                                        </p:tgtEl>
                                        <p:attrNameLst>
                                          <p:attrName>style.visibility</p:attrName>
                                        </p:attrNameLst>
                                      </p:cBhvr>
                                      <p:to>
                                        <p:strVal val="hidden"/>
                                      </p:to>
                                    </p:set>
                                  </p:childTnLst>
                                </p:cTn>
                              </p:par>
                              <p:par>
                                <p:cTn id="104" presetID="2" presetClass="exit" presetSubtype="12" fill="hold" nodeType="withEffect">
                                  <p:stCondLst>
                                    <p:cond delay="0"/>
                                  </p:stCondLst>
                                  <p:childTnLst>
                                    <p:anim calcmode="lin" valueType="num">
                                      <p:cBhvr additive="base">
                                        <p:cTn id="105" dur="3000"/>
                                        <p:tgtEl>
                                          <p:spTgt spid="4"/>
                                        </p:tgtEl>
                                        <p:attrNameLst>
                                          <p:attrName>ppt_x</p:attrName>
                                        </p:attrNameLst>
                                      </p:cBhvr>
                                      <p:tavLst>
                                        <p:tav tm="0">
                                          <p:val>
                                            <p:strVal val="ppt_x"/>
                                          </p:val>
                                        </p:tav>
                                        <p:tav tm="100000">
                                          <p:val>
                                            <p:strVal val="0-ppt_w/2"/>
                                          </p:val>
                                        </p:tav>
                                      </p:tavLst>
                                    </p:anim>
                                    <p:anim calcmode="lin" valueType="num">
                                      <p:cBhvr additive="base">
                                        <p:cTn id="106" dur="3000"/>
                                        <p:tgtEl>
                                          <p:spTgt spid="4"/>
                                        </p:tgtEl>
                                        <p:attrNameLst>
                                          <p:attrName>ppt_y</p:attrName>
                                        </p:attrNameLst>
                                      </p:cBhvr>
                                      <p:tavLst>
                                        <p:tav tm="0">
                                          <p:val>
                                            <p:strVal val="ppt_y"/>
                                          </p:val>
                                        </p:tav>
                                        <p:tav tm="100000">
                                          <p:val>
                                            <p:strVal val="1+ppt_h/2"/>
                                          </p:val>
                                        </p:tav>
                                      </p:tavLst>
                                    </p:anim>
                                    <p:set>
                                      <p:cBhvr>
                                        <p:cTn id="107" dur="1" fill="hold">
                                          <p:stCondLst>
                                            <p:cond delay="2999"/>
                                          </p:stCondLst>
                                        </p:cTn>
                                        <p:tgtEl>
                                          <p:spTgt spid="4"/>
                                        </p:tgtEl>
                                        <p:attrNameLst>
                                          <p:attrName>style.visibility</p:attrName>
                                        </p:attrNameLst>
                                      </p:cBhvr>
                                      <p:to>
                                        <p:strVal val="hidden"/>
                                      </p:to>
                                    </p:set>
                                  </p:childTnLst>
                                </p:cTn>
                              </p:par>
                              <p:par>
                                <p:cTn id="108" presetID="2" presetClass="exit" presetSubtype="12" fill="hold" nodeType="withEffect">
                                  <p:stCondLst>
                                    <p:cond delay="0"/>
                                  </p:stCondLst>
                                  <p:childTnLst>
                                    <p:anim calcmode="lin" valueType="num">
                                      <p:cBhvr additive="base">
                                        <p:cTn id="109" dur="3000"/>
                                        <p:tgtEl>
                                          <p:spTgt spid="6"/>
                                        </p:tgtEl>
                                        <p:attrNameLst>
                                          <p:attrName>ppt_x</p:attrName>
                                        </p:attrNameLst>
                                      </p:cBhvr>
                                      <p:tavLst>
                                        <p:tav tm="0">
                                          <p:val>
                                            <p:strVal val="ppt_x"/>
                                          </p:val>
                                        </p:tav>
                                        <p:tav tm="100000">
                                          <p:val>
                                            <p:strVal val="0-ppt_w/2"/>
                                          </p:val>
                                        </p:tav>
                                      </p:tavLst>
                                    </p:anim>
                                    <p:anim calcmode="lin" valueType="num">
                                      <p:cBhvr additive="base">
                                        <p:cTn id="110" dur="3000"/>
                                        <p:tgtEl>
                                          <p:spTgt spid="6"/>
                                        </p:tgtEl>
                                        <p:attrNameLst>
                                          <p:attrName>ppt_y</p:attrName>
                                        </p:attrNameLst>
                                      </p:cBhvr>
                                      <p:tavLst>
                                        <p:tav tm="0">
                                          <p:val>
                                            <p:strVal val="ppt_y"/>
                                          </p:val>
                                        </p:tav>
                                        <p:tav tm="100000">
                                          <p:val>
                                            <p:strVal val="1+ppt_h/2"/>
                                          </p:val>
                                        </p:tav>
                                      </p:tavLst>
                                    </p:anim>
                                    <p:set>
                                      <p:cBhvr>
                                        <p:cTn id="111" dur="1" fill="hold">
                                          <p:stCondLst>
                                            <p:cond delay="2999"/>
                                          </p:stCondLst>
                                        </p:cTn>
                                        <p:tgtEl>
                                          <p:spTgt spid="6"/>
                                        </p:tgtEl>
                                        <p:attrNameLst>
                                          <p:attrName>style.visibility</p:attrName>
                                        </p:attrNameLst>
                                      </p:cBhvr>
                                      <p:to>
                                        <p:strVal val="hidden"/>
                                      </p:to>
                                    </p:set>
                                  </p:childTnLst>
                                </p:cTn>
                              </p:par>
                              <p:par>
                                <p:cTn id="112" presetID="2" presetClass="exit" presetSubtype="12" fill="hold" nodeType="withEffect">
                                  <p:stCondLst>
                                    <p:cond delay="0"/>
                                  </p:stCondLst>
                                  <p:childTnLst>
                                    <p:anim calcmode="lin" valueType="num">
                                      <p:cBhvr additive="base">
                                        <p:cTn id="113" dur="3000"/>
                                        <p:tgtEl>
                                          <p:spTgt spid="8"/>
                                        </p:tgtEl>
                                        <p:attrNameLst>
                                          <p:attrName>ppt_x</p:attrName>
                                        </p:attrNameLst>
                                      </p:cBhvr>
                                      <p:tavLst>
                                        <p:tav tm="0">
                                          <p:val>
                                            <p:strVal val="ppt_x"/>
                                          </p:val>
                                        </p:tav>
                                        <p:tav tm="100000">
                                          <p:val>
                                            <p:strVal val="0-ppt_w/2"/>
                                          </p:val>
                                        </p:tav>
                                      </p:tavLst>
                                    </p:anim>
                                    <p:anim calcmode="lin" valueType="num">
                                      <p:cBhvr additive="base">
                                        <p:cTn id="114" dur="3000"/>
                                        <p:tgtEl>
                                          <p:spTgt spid="8"/>
                                        </p:tgtEl>
                                        <p:attrNameLst>
                                          <p:attrName>ppt_y</p:attrName>
                                        </p:attrNameLst>
                                      </p:cBhvr>
                                      <p:tavLst>
                                        <p:tav tm="0">
                                          <p:val>
                                            <p:strVal val="ppt_y"/>
                                          </p:val>
                                        </p:tav>
                                        <p:tav tm="100000">
                                          <p:val>
                                            <p:strVal val="1+ppt_h/2"/>
                                          </p:val>
                                        </p:tav>
                                      </p:tavLst>
                                    </p:anim>
                                    <p:set>
                                      <p:cBhvr>
                                        <p:cTn id="115" dur="1" fill="hold">
                                          <p:stCondLst>
                                            <p:cond delay="2999"/>
                                          </p:stCondLst>
                                        </p:cTn>
                                        <p:tgtEl>
                                          <p:spTgt spid="8"/>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3000"/>
                                        <p:tgtEl>
                                          <p:spTgt spid="10"/>
                                        </p:tgtEl>
                                        <p:attrNameLst>
                                          <p:attrName>ppt_x</p:attrName>
                                        </p:attrNameLst>
                                      </p:cBhvr>
                                      <p:tavLst>
                                        <p:tav tm="0">
                                          <p:val>
                                            <p:strVal val="ppt_x"/>
                                          </p:val>
                                        </p:tav>
                                        <p:tav tm="100000">
                                          <p:val>
                                            <p:strVal val="0-ppt_w/2"/>
                                          </p:val>
                                        </p:tav>
                                      </p:tavLst>
                                    </p:anim>
                                    <p:anim calcmode="lin" valueType="num">
                                      <p:cBhvr additive="base">
                                        <p:cTn id="118" dur="3000"/>
                                        <p:tgtEl>
                                          <p:spTgt spid="10"/>
                                        </p:tgtEl>
                                        <p:attrNameLst>
                                          <p:attrName>ppt_y</p:attrName>
                                        </p:attrNameLst>
                                      </p:cBhvr>
                                      <p:tavLst>
                                        <p:tav tm="0">
                                          <p:val>
                                            <p:strVal val="ppt_y"/>
                                          </p:val>
                                        </p:tav>
                                        <p:tav tm="100000">
                                          <p:val>
                                            <p:strVal val="1+ppt_h/2"/>
                                          </p:val>
                                        </p:tav>
                                      </p:tavLst>
                                    </p:anim>
                                    <p:set>
                                      <p:cBhvr>
                                        <p:cTn id="119" dur="1" fill="hold">
                                          <p:stCondLst>
                                            <p:cond delay="2999"/>
                                          </p:stCondLst>
                                        </p:cTn>
                                        <p:tgtEl>
                                          <p:spTgt spid="10"/>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3000"/>
                                        <p:tgtEl>
                                          <p:spTgt spid="12"/>
                                        </p:tgtEl>
                                        <p:attrNameLst>
                                          <p:attrName>ppt_x</p:attrName>
                                        </p:attrNameLst>
                                      </p:cBhvr>
                                      <p:tavLst>
                                        <p:tav tm="0">
                                          <p:val>
                                            <p:strVal val="ppt_x"/>
                                          </p:val>
                                        </p:tav>
                                        <p:tav tm="100000">
                                          <p:val>
                                            <p:strVal val="0-ppt_w/2"/>
                                          </p:val>
                                        </p:tav>
                                      </p:tavLst>
                                    </p:anim>
                                    <p:anim calcmode="lin" valueType="num">
                                      <p:cBhvr additive="base">
                                        <p:cTn id="122" dur="3000"/>
                                        <p:tgtEl>
                                          <p:spTgt spid="12"/>
                                        </p:tgtEl>
                                        <p:attrNameLst>
                                          <p:attrName>ppt_y</p:attrName>
                                        </p:attrNameLst>
                                      </p:cBhvr>
                                      <p:tavLst>
                                        <p:tav tm="0">
                                          <p:val>
                                            <p:strVal val="ppt_y"/>
                                          </p:val>
                                        </p:tav>
                                        <p:tav tm="100000">
                                          <p:val>
                                            <p:strVal val="1+ppt_h/2"/>
                                          </p:val>
                                        </p:tav>
                                      </p:tavLst>
                                    </p:anim>
                                    <p:set>
                                      <p:cBhvr>
                                        <p:cTn id="123" dur="1" fill="hold">
                                          <p:stCondLst>
                                            <p:cond delay="2999"/>
                                          </p:stCondLst>
                                        </p:cTn>
                                        <p:tgtEl>
                                          <p:spTgt spid="12"/>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3000"/>
                                        <p:tgtEl>
                                          <p:spTgt spid="14"/>
                                        </p:tgtEl>
                                        <p:attrNameLst>
                                          <p:attrName>ppt_x</p:attrName>
                                        </p:attrNameLst>
                                      </p:cBhvr>
                                      <p:tavLst>
                                        <p:tav tm="0">
                                          <p:val>
                                            <p:strVal val="ppt_x"/>
                                          </p:val>
                                        </p:tav>
                                        <p:tav tm="100000">
                                          <p:val>
                                            <p:strVal val="0-ppt_w/2"/>
                                          </p:val>
                                        </p:tav>
                                      </p:tavLst>
                                    </p:anim>
                                    <p:anim calcmode="lin" valueType="num">
                                      <p:cBhvr additive="base">
                                        <p:cTn id="126" dur="3000"/>
                                        <p:tgtEl>
                                          <p:spTgt spid="14"/>
                                        </p:tgtEl>
                                        <p:attrNameLst>
                                          <p:attrName>ppt_y</p:attrName>
                                        </p:attrNameLst>
                                      </p:cBhvr>
                                      <p:tavLst>
                                        <p:tav tm="0">
                                          <p:val>
                                            <p:strVal val="ppt_y"/>
                                          </p:val>
                                        </p:tav>
                                        <p:tav tm="100000">
                                          <p:val>
                                            <p:strVal val="1+ppt_h/2"/>
                                          </p:val>
                                        </p:tav>
                                      </p:tavLst>
                                    </p:anim>
                                    <p:set>
                                      <p:cBhvr>
                                        <p:cTn id="127" dur="1" fill="hold">
                                          <p:stCondLst>
                                            <p:cond delay="2999"/>
                                          </p:stCondLst>
                                        </p:cTn>
                                        <p:tgtEl>
                                          <p:spTgt spid="14"/>
                                        </p:tgtEl>
                                        <p:attrNameLst>
                                          <p:attrName>style.visibility</p:attrName>
                                        </p:attrNameLst>
                                      </p:cBhvr>
                                      <p:to>
                                        <p:strVal val="hidden"/>
                                      </p:to>
                                    </p:set>
                                  </p:childTnLst>
                                </p:cTn>
                              </p:par>
                              <p:par>
                                <p:cTn id="128" presetID="8" presetClass="emph" presetSubtype="0" autoRev="1" fill="hold" nodeType="withEffect">
                                  <p:stCondLst>
                                    <p:cond delay="0"/>
                                  </p:stCondLst>
                                  <p:childTnLst>
                                    <p:animRot by="21600000">
                                      <p:cBhvr>
                                        <p:cTn id="129" dur="3000" fill="hold"/>
                                        <p:tgtEl>
                                          <p:spTgt spid="4"/>
                                        </p:tgtEl>
                                        <p:attrNameLst>
                                          <p:attrName>r</p:attrName>
                                        </p:attrNameLst>
                                      </p:cBhvr>
                                    </p:animRot>
                                  </p:childTnLst>
                                </p:cTn>
                              </p:par>
                              <p:par>
                                <p:cTn id="130" presetID="8" presetClass="emph" presetSubtype="0" autoRev="1" fill="hold" nodeType="withEffect">
                                  <p:stCondLst>
                                    <p:cond delay="0"/>
                                  </p:stCondLst>
                                  <p:childTnLst>
                                    <p:animRot by="21600000">
                                      <p:cBhvr>
                                        <p:cTn id="131" dur="3000" fill="hold"/>
                                        <p:tgtEl>
                                          <p:spTgt spid="6"/>
                                        </p:tgtEl>
                                        <p:attrNameLst>
                                          <p:attrName>r</p:attrName>
                                        </p:attrNameLst>
                                      </p:cBhvr>
                                    </p:animRot>
                                  </p:childTnLst>
                                </p:cTn>
                              </p:par>
                              <p:par>
                                <p:cTn id="132" presetID="8" presetClass="emph" presetSubtype="0" autoRev="1" fill="hold" nodeType="withEffect">
                                  <p:stCondLst>
                                    <p:cond delay="0"/>
                                  </p:stCondLst>
                                  <p:childTnLst>
                                    <p:animRot by="21600000">
                                      <p:cBhvr>
                                        <p:cTn id="133" dur="3000" fill="hold"/>
                                        <p:tgtEl>
                                          <p:spTgt spid="8"/>
                                        </p:tgtEl>
                                        <p:attrNameLst>
                                          <p:attrName>r</p:attrName>
                                        </p:attrNameLst>
                                      </p:cBhvr>
                                    </p:animRot>
                                  </p:childTnLst>
                                </p:cTn>
                              </p:par>
                              <p:par>
                                <p:cTn id="134" presetID="8" presetClass="emph" presetSubtype="0" autoRev="1" fill="hold" nodeType="withEffect">
                                  <p:stCondLst>
                                    <p:cond delay="0"/>
                                  </p:stCondLst>
                                  <p:childTnLst>
                                    <p:animRot by="21600000">
                                      <p:cBhvr>
                                        <p:cTn id="135" dur="3000" fill="hold"/>
                                        <p:tgtEl>
                                          <p:spTgt spid="10"/>
                                        </p:tgtEl>
                                        <p:attrNameLst>
                                          <p:attrName>r</p:attrName>
                                        </p:attrNameLst>
                                      </p:cBhvr>
                                    </p:animRot>
                                  </p:childTnLst>
                                </p:cTn>
                              </p:par>
                              <p:par>
                                <p:cTn id="136" presetID="8" presetClass="emph" presetSubtype="0" autoRev="1" fill="hold" nodeType="withEffect">
                                  <p:stCondLst>
                                    <p:cond delay="0"/>
                                  </p:stCondLst>
                                  <p:childTnLst>
                                    <p:animRot by="21600000">
                                      <p:cBhvr>
                                        <p:cTn id="137" dur="3000" fill="hold"/>
                                        <p:tgtEl>
                                          <p:spTgt spid="12"/>
                                        </p:tgtEl>
                                        <p:attrNameLst>
                                          <p:attrName>r</p:attrName>
                                        </p:attrNameLst>
                                      </p:cBhvr>
                                    </p:animRot>
                                  </p:childTnLst>
                                </p:cTn>
                              </p:par>
                              <p:par>
                                <p:cTn id="138" presetID="8" presetClass="emph" presetSubtype="0" autoRev="1" fill="hold" nodeType="withEffect">
                                  <p:stCondLst>
                                    <p:cond delay="0"/>
                                  </p:stCondLst>
                                  <p:childTnLst>
                                    <p:animRot by="21600000">
                                      <p:cBhvr>
                                        <p:cTn id="139" dur="3000" fill="hold"/>
                                        <p:tgtEl>
                                          <p:spTgt spid="14"/>
                                        </p:tgtEl>
                                        <p:attrNameLst>
                                          <p:attrName>r</p:attrName>
                                        </p:attrNameLst>
                                      </p:cBhvr>
                                    </p:animRot>
                                  </p:childTnLst>
                                </p:cTn>
                              </p:par>
                              <p:par>
                                <p:cTn id="140" presetID="8" presetClass="emph" presetSubtype="0" autoRev="1" fill="hold" nodeType="withEffect">
                                  <p:stCondLst>
                                    <p:cond delay="0"/>
                                  </p:stCondLst>
                                  <p:childTnLst>
                                    <p:animRot by="-21600000">
                                      <p:cBhvr>
                                        <p:cTn id="141" dur="3000" fill="hold"/>
                                        <p:tgtEl>
                                          <p:spTgt spid="5"/>
                                        </p:tgtEl>
                                        <p:attrNameLst>
                                          <p:attrName>r</p:attrName>
                                        </p:attrNameLst>
                                      </p:cBhvr>
                                    </p:animRot>
                                  </p:childTnLst>
                                </p:cTn>
                              </p:par>
                              <p:par>
                                <p:cTn id="142" presetID="8" presetClass="emph" presetSubtype="0" autoRev="1" fill="hold" nodeType="withEffect">
                                  <p:stCondLst>
                                    <p:cond delay="0"/>
                                  </p:stCondLst>
                                  <p:childTnLst>
                                    <p:animRot by="-21600000">
                                      <p:cBhvr>
                                        <p:cTn id="143" dur="3000" fill="hold"/>
                                        <p:tgtEl>
                                          <p:spTgt spid="7"/>
                                        </p:tgtEl>
                                        <p:attrNameLst>
                                          <p:attrName>r</p:attrName>
                                        </p:attrNameLst>
                                      </p:cBhvr>
                                    </p:animRot>
                                  </p:childTnLst>
                                </p:cTn>
                              </p:par>
                              <p:par>
                                <p:cTn id="144" presetID="8" presetClass="emph" presetSubtype="0" autoRev="1" fill="hold" nodeType="withEffect">
                                  <p:stCondLst>
                                    <p:cond delay="0"/>
                                  </p:stCondLst>
                                  <p:childTnLst>
                                    <p:animRot by="-21600000">
                                      <p:cBhvr>
                                        <p:cTn id="145" dur="3000" fill="hold"/>
                                        <p:tgtEl>
                                          <p:spTgt spid="9"/>
                                        </p:tgtEl>
                                        <p:attrNameLst>
                                          <p:attrName>r</p:attrName>
                                        </p:attrNameLst>
                                      </p:cBhvr>
                                    </p:animRot>
                                  </p:childTnLst>
                                </p:cTn>
                              </p:par>
                              <p:par>
                                <p:cTn id="146" presetID="8" presetClass="emph" presetSubtype="0" autoRev="1" fill="hold" nodeType="withEffect">
                                  <p:stCondLst>
                                    <p:cond delay="0"/>
                                  </p:stCondLst>
                                  <p:childTnLst>
                                    <p:animRot by="-21600000">
                                      <p:cBhvr>
                                        <p:cTn id="147" dur="3000" fill="hold"/>
                                        <p:tgtEl>
                                          <p:spTgt spid="11"/>
                                        </p:tgtEl>
                                        <p:attrNameLst>
                                          <p:attrName>r</p:attrName>
                                        </p:attrNameLst>
                                      </p:cBhvr>
                                    </p:animRot>
                                  </p:childTnLst>
                                </p:cTn>
                              </p:par>
                              <p:par>
                                <p:cTn id="148" presetID="8" presetClass="emph" presetSubtype="0" autoRev="1" fill="hold" nodeType="withEffect">
                                  <p:stCondLst>
                                    <p:cond delay="0"/>
                                  </p:stCondLst>
                                  <p:childTnLst>
                                    <p:animRot by="-21600000">
                                      <p:cBhvr>
                                        <p:cTn id="149" dur="3000" fill="hold"/>
                                        <p:tgtEl>
                                          <p:spTgt spid="13"/>
                                        </p:tgtEl>
                                        <p:attrNameLst>
                                          <p:attrName>r</p:attrName>
                                        </p:attrNameLst>
                                      </p:cBhvr>
                                    </p:animRot>
                                  </p:childTnLst>
                                </p:cTn>
                              </p:par>
                              <p:par>
                                <p:cTn id="150" presetID="8" presetClass="emph" presetSubtype="0" autoRev="1" fill="hold" nodeType="withEffect">
                                  <p:stCondLst>
                                    <p:cond delay="0"/>
                                  </p:stCondLst>
                                  <p:childTnLst>
                                    <p:animRot by="-21600000">
                                      <p:cBhvr>
                                        <p:cTn id="151" dur="3000" fill="hold"/>
                                        <p:tgtEl>
                                          <p:spTgt spid="15"/>
                                        </p:tgtEl>
                                        <p:attrNameLst>
                                          <p:attrName>r</p:attrName>
                                        </p:attrNameLst>
                                      </p:cBhvr>
                                    </p:animRot>
                                  </p:childTnLst>
                                </p:cTn>
                              </p:par>
                              <p:par>
                                <p:cTn id="152" presetID="17" presetClass="entr" presetSubtype="1"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3000" fill="hold"/>
                                        <p:tgtEl>
                                          <p:spTgt spid="2"/>
                                        </p:tgtEl>
                                        <p:attrNameLst>
                                          <p:attrName>ppt_x</p:attrName>
                                        </p:attrNameLst>
                                      </p:cBhvr>
                                      <p:tavLst>
                                        <p:tav tm="0">
                                          <p:val>
                                            <p:strVal val="#ppt_x"/>
                                          </p:val>
                                        </p:tav>
                                        <p:tav tm="100000">
                                          <p:val>
                                            <p:strVal val="#ppt_x"/>
                                          </p:val>
                                        </p:tav>
                                      </p:tavLst>
                                    </p:anim>
                                    <p:anim calcmode="lin" valueType="num">
                                      <p:cBhvr>
                                        <p:cTn id="155" dur="3000" fill="hold"/>
                                        <p:tgtEl>
                                          <p:spTgt spid="2"/>
                                        </p:tgtEl>
                                        <p:attrNameLst>
                                          <p:attrName>ppt_y</p:attrName>
                                        </p:attrNameLst>
                                      </p:cBhvr>
                                      <p:tavLst>
                                        <p:tav tm="0">
                                          <p:val>
                                            <p:strVal val="#ppt_y-#ppt_h/2"/>
                                          </p:val>
                                        </p:tav>
                                        <p:tav tm="100000">
                                          <p:val>
                                            <p:strVal val="#ppt_y"/>
                                          </p:val>
                                        </p:tav>
                                      </p:tavLst>
                                    </p:anim>
                                    <p:anim calcmode="lin" valueType="num">
                                      <p:cBhvr>
                                        <p:cTn id="156" dur="3000" fill="hold"/>
                                        <p:tgtEl>
                                          <p:spTgt spid="2"/>
                                        </p:tgtEl>
                                        <p:attrNameLst>
                                          <p:attrName>ppt_w</p:attrName>
                                        </p:attrNameLst>
                                      </p:cBhvr>
                                      <p:tavLst>
                                        <p:tav tm="0">
                                          <p:val>
                                            <p:strVal val="#ppt_w"/>
                                          </p:val>
                                        </p:tav>
                                        <p:tav tm="100000">
                                          <p:val>
                                            <p:strVal val="#ppt_w"/>
                                          </p:val>
                                        </p:tav>
                                      </p:tavLst>
                                    </p:anim>
                                    <p:anim calcmode="lin" valueType="num">
                                      <p:cBhvr>
                                        <p:cTn id="157" dur="3000" fill="hold"/>
                                        <p:tgtEl>
                                          <p:spTgt spid="2"/>
                                        </p:tgtEl>
                                        <p:attrNameLst>
                                          <p:attrName>ppt_h</p:attrName>
                                        </p:attrNameLst>
                                      </p:cBhvr>
                                      <p:tavLst>
                                        <p:tav tm="0">
                                          <p:val>
                                            <p:fltVal val="0"/>
                                          </p:val>
                                        </p:tav>
                                        <p:tav tm="100000">
                                          <p:val>
                                            <p:strVal val="#ppt_h"/>
                                          </p:val>
                                        </p:tav>
                                      </p:tavLst>
                                    </p:anim>
                                  </p:childTnLst>
                                </p:cTn>
                              </p:par>
                              <p:par>
                                <p:cTn id="158" presetID="16" presetClass="entr" presetSubtype="37" fill="hold" nodeType="withEffect">
                                  <p:stCondLst>
                                    <p:cond delay="0"/>
                                  </p:stCondLst>
                                  <p:childTnLst>
                                    <p:set>
                                      <p:cBhvr>
                                        <p:cTn id="159" dur="1" fill="hold">
                                          <p:stCondLst>
                                            <p:cond delay="0"/>
                                          </p:stCondLst>
                                        </p:cTn>
                                        <p:tgtEl>
                                          <p:spTgt spid="2"/>
                                        </p:tgtEl>
                                        <p:attrNameLst>
                                          <p:attrName>style.visibility</p:attrName>
                                        </p:attrNameLst>
                                      </p:cBhvr>
                                      <p:to>
                                        <p:strVal val="visible"/>
                                      </p:to>
                                    </p:set>
                                    <p:animEffect transition="in" filter="barn(outVertical)">
                                      <p:cBhvr>
                                        <p:cTn id="160" dur="3000"/>
                                        <p:tgtEl>
                                          <p:spTgt spid="2"/>
                                        </p:tgtEl>
                                      </p:cBhvr>
                                    </p:animEffect>
                                  </p:childTnLst>
                                </p:cTn>
                              </p:par>
                            </p:childTnLst>
                          </p:cTn>
                        </p:par>
                        <p:par>
                          <p:cTn id="161" fill="hold">
                            <p:stCondLst>
                              <p:cond delay="12000"/>
                            </p:stCondLst>
                            <p:childTnLst>
                              <p:par>
                                <p:cTn id="162" presetID="10" presetClass="entr" presetSubtype="0" fill="hold" grpId="0" nodeType="afterEffect">
                                  <p:stCondLst>
                                    <p:cond delay="0"/>
                                  </p:stCondLst>
                                  <p:childTnLst>
                                    <p:set>
                                      <p:cBhvr>
                                        <p:cTn id="163" dur="1" fill="hold">
                                          <p:stCondLst>
                                            <p:cond delay="0"/>
                                          </p:stCondLst>
                                        </p:cTn>
                                        <p:tgtEl>
                                          <p:spTgt spid="16"/>
                                        </p:tgtEl>
                                        <p:attrNameLst>
                                          <p:attrName>style.visibility</p:attrName>
                                        </p:attrNameLst>
                                      </p:cBhvr>
                                      <p:to>
                                        <p:strVal val="visible"/>
                                      </p:to>
                                    </p:set>
                                    <p:animEffect transition="in" filter="fade">
                                      <p:cBhvr>
                                        <p:cTn id="164" dur="2000"/>
                                        <p:tgtEl>
                                          <p:spTgt spid="16"/>
                                        </p:tgtEl>
                                      </p:cBhvr>
                                    </p:animEffect>
                                  </p:childTnLst>
                                </p:cTn>
                              </p:par>
                            </p:childTnLst>
                          </p:cTn>
                        </p:par>
                        <p:par>
                          <p:cTn id="165" fill="hold">
                            <p:stCondLst>
                              <p:cond delay="14000"/>
                            </p:stCondLst>
                            <p:childTnLst>
                              <p:par>
                                <p:cTn id="166" presetID="23" presetClass="entr" presetSubtype="16" fill="hold" grpId="0" nodeType="afterEffect">
                                  <p:stCondLst>
                                    <p:cond delay="0"/>
                                  </p:stCondLst>
                                  <p:childTnLst>
                                    <p:set>
                                      <p:cBhvr>
                                        <p:cTn id="167" dur="1" fill="hold">
                                          <p:stCondLst>
                                            <p:cond delay="0"/>
                                          </p:stCondLst>
                                        </p:cTn>
                                        <p:tgtEl>
                                          <p:spTgt spid="18"/>
                                        </p:tgtEl>
                                        <p:attrNameLst>
                                          <p:attrName>style.visibility</p:attrName>
                                        </p:attrNameLst>
                                      </p:cBhvr>
                                      <p:to>
                                        <p:strVal val="visible"/>
                                      </p:to>
                                    </p:set>
                                    <p:anim calcmode="lin" valueType="num">
                                      <p:cBhvr>
                                        <p:cTn id="168" dur="2000" fill="hold"/>
                                        <p:tgtEl>
                                          <p:spTgt spid="18"/>
                                        </p:tgtEl>
                                        <p:attrNameLst>
                                          <p:attrName>ppt_w</p:attrName>
                                        </p:attrNameLst>
                                      </p:cBhvr>
                                      <p:tavLst>
                                        <p:tav tm="0">
                                          <p:val>
                                            <p:fltVal val="0"/>
                                          </p:val>
                                        </p:tav>
                                        <p:tav tm="100000">
                                          <p:val>
                                            <p:strVal val="#ppt_w"/>
                                          </p:val>
                                        </p:tav>
                                      </p:tavLst>
                                    </p:anim>
                                    <p:anim calcmode="lin" valueType="num">
                                      <p:cBhvr>
                                        <p:cTn id="169" dur="2000" fill="hold"/>
                                        <p:tgtEl>
                                          <p:spTgt spid="1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uadroTexto"/>
          <p:cNvSpPr txBox="1"/>
          <p:nvPr/>
        </p:nvSpPr>
        <p:spPr>
          <a:xfrm>
            <a:off x="4071934" y="714362"/>
            <a:ext cx="4500594" cy="830997"/>
          </a:xfrm>
          <a:prstGeom prst="rect">
            <a:avLst/>
          </a:prstGeom>
          <a:noFill/>
        </p:spPr>
        <p:txBody>
          <a:bodyPr wrap="square" rtlCol="0">
            <a:spAutoFit/>
          </a:bodyPr>
          <a:lstStyle/>
          <a:p>
            <a:r>
              <a:rPr lang="es-PE" sz="1600" b="1" spc="300" dirty="0" smtClean="0">
                <a:solidFill>
                  <a:srgbClr val="281302"/>
                </a:solidFill>
                <a:effectLst>
                  <a:outerShdw blurRad="38100" dist="38100" dir="2700000" algn="tl">
                    <a:srgbClr val="000000">
                      <a:alpha val="43137"/>
                    </a:srgbClr>
                  </a:outerShdw>
                </a:effectLst>
                <a:latin typeface="Harrington" pitchFamily="82" charset="0"/>
              </a:rPr>
              <a:t/>
            </a:r>
            <a:br>
              <a:rPr lang="es-PE" sz="1600" b="1" spc="300" dirty="0" smtClean="0">
                <a:solidFill>
                  <a:srgbClr val="281302"/>
                </a:solidFill>
                <a:effectLst>
                  <a:outerShdw blurRad="38100" dist="38100" dir="2700000" algn="tl">
                    <a:srgbClr val="000000">
                      <a:alpha val="43137"/>
                    </a:srgbClr>
                  </a:outerShdw>
                </a:effectLst>
                <a:latin typeface="Harrington" pitchFamily="82" charset="0"/>
              </a:rPr>
            </a:br>
            <a:endParaRPr lang="es-PE" sz="1600" b="1" spc="300" dirty="0" smtClean="0">
              <a:solidFill>
                <a:srgbClr val="281302"/>
              </a:solidFill>
              <a:effectLst>
                <a:outerShdw blurRad="38100" dist="38100" dir="2700000" algn="tl">
                  <a:srgbClr val="000000">
                    <a:alpha val="43137"/>
                  </a:srgbClr>
                </a:outerShdw>
              </a:effectLst>
              <a:latin typeface="Harrington" pitchFamily="82" charset="0"/>
            </a:endParaRPr>
          </a:p>
          <a:p>
            <a:endParaRPr lang="es-PE" sz="1600" b="1" spc="300" dirty="0">
              <a:solidFill>
                <a:srgbClr val="281302"/>
              </a:solidFill>
              <a:effectLst>
                <a:outerShdw blurRad="38100" dist="38100" dir="2700000" algn="tl">
                  <a:srgbClr val="000000">
                    <a:alpha val="43137"/>
                  </a:srgbClr>
                </a:outerShdw>
              </a:effectLst>
              <a:latin typeface="Harrington" pitchFamily="82" charset="0"/>
            </a:endParaRPr>
          </a:p>
        </p:txBody>
      </p:sp>
      <p:pic>
        <p:nvPicPr>
          <p:cNvPr id="4" name="3 Imagen" descr="5d9d53b1f51271ce9d3abdd9b25f73e2.jpg"/>
          <p:cNvPicPr>
            <a:picLocks noChangeAspect="1"/>
          </p:cNvPicPr>
          <p:nvPr/>
        </p:nvPicPr>
        <p:blipFill>
          <a:blip r:embed="rId2"/>
          <a:stretch>
            <a:fillRect/>
          </a:stretch>
        </p:blipFill>
        <p:spPr>
          <a:xfrm>
            <a:off x="2232" y="0"/>
            <a:ext cx="9141768" cy="5143500"/>
          </a:xfrm>
          <a:prstGeom prst="rect">
            <a:avLst/>
          </a:prstGeom>
        </p:spPr>
      </p:pic>
      <p:sp>
        <p:nvSpPr>
          <p:cNvPr id="5" name="4 CuadroTexto"/>
          <p:cNvSpPr txBox="1"/>
          <p:nvPr/>
        </p:nvSpPr>
        <p:spPr>
          <a:xfrm>
            <a:off x="5286380" y="714362"/>
            <a:ext cx="3143272" cy="4093428"/>
          </a:xfrm>
          <a:prstGeom prst="rect">
            <a:avLst/>
          </a:prstGeom>
          <a:noFill/>
        </p:spPr>
        <p:txBody>
          <a:bodyPr wrap="square" rtlCol="0">
            <a:spAutoFit/>
          </a:bodyPr>
          <a:lstStyle/>
          <a:p>
            <a:r>
              <a:rPr lang="es-PE" sz="2000" dirty="0" smtClean="0">
                <a:solidFill>
                  <a:srgbClr val="FFCCFF"/>
                </a:solidFill>
                <a:effectLst>
                  <a:outerShdw blurRad="38100" dist="38100" dir="2700000" algn="tl">
                    <a:srgbClr val="000000">
                      <a:alpha val="43137"/>
                    </a:srgbClr>
                  </a:outerShdw>
                </a:effectLst>
              </a:rPr>
              <a:t>Es una evidencia científica comprobada que hacer una inmersión en la naturaleza relaja y desintoxica de todo el estrés y el nerviosismo, preocupaciones y agobios. </a:t>
            </a:r>
          </a:p>
          <a:p>
            <a:endParaRPr lang="es-PE" sz="2000" dirty="0" smtClean="0">
              <a:solidFill>
                <a:srgbClr val="FFCCFF"/>
              </a:solidFill>
              <a:effectLst>
                <a:outerShdw blurRad="38100" dist="38100" dir="2700000" algn="tl">
                  <a:srgbClr val="000000">
                    <a:alpha val="43137"/>
                  </a:srgbClr>
                </a:outerShdw>
              </a:effectLst>
            </a:endParaRPr>
          </a:p>
          <a:p>
            <a:r>
              <a:rPr lang="es-PE" sz="2000" dirty="0" smtClean="0">
                <a:solidFill>
                  <a:srgbClr val="FFCCFF"/>
                </a:solidFill>
                <a:effectLst>
                  <a:outerShdw blurRad="38100" dist="38100" dir="2700000" algn="tl">
                    <a:srgbClr val="000000">
                      <a:alpha val="43137"/>
                    </a:srgbClr>
                  </a:outerShdw>
                </a:effectLst>
              </a:rPr>
              <a:t>Es la puerta que nos conduce a un estado de felicidad que nos proporciona equilibrio personal y serenidad para afrontar la vida</a:t>
            </a:r>
            <a:br>
              <a:rPr lang="es-PE" sz="2000" dirty="0" smtClean="0">
                <a:solidFill>
                  <a:srgbClr val="FFCCFF"/>
                </a:solidFill>
                <a:effectLst>
                  <a:outerShdw blurRad="38100" dist="38100" dir="2700000" algn="tl">
                    <a:srgbClr val="000000">
                      <a:alpha val="43137"/>
                    </a:srgbClr>
                  </a:outerShdw>
                </a:effectLst>
              </a:rPr>
            </a:br>
            <a:endParaRPr lang="es-PE" sz="2000" dirty="0" smtClean="0">
              <a:solidFill>
                <a:srgbClr val="FFCCFF"/>
              </a:solidFill>
              <a:effectLst>
                <a:outerShdw blurRad="38100" dist="38100" dir="2700000" algn="tl">
                  <a:srgbClr val="000000">
                    <a:alpha val="43137"/>
                  </a:srgbClr>
                </a:outerShdw>
              </a:effectLst>
            </a:endParaRPr>
          </a:p>
          <a:p>
            <a:endParaRPr lang="es-PE" sz="2000" b="1" spc="300" dirty="0">
              <a:solidFill>
                <a:srgbClr val="FFCCFF"/>
              </a:solidFill>
              <a:effectLst>
                <a:outerShdw blurRad="38100" dist="38100" dir="2700000" algn="tl">
                  <a:srgbClr val="000000">
                    <a:alpha val="43137"/>
                  </a:srgbClr>
                </a:outerShdw>
              </a:effectLst>
            </a:endParaRPr>
          </a:p>
        </p:txBody>
      </p:sp>
      <p:pic>
        <p:nvPicPr>
          <p:cNvPr id="6" name="5 Imagen" descr="DI_1_animado.gif"/>
          <p:cNvPicPr>
            <a:picLocks noChangeAspect="1"/>
          </p:cNvPicPr>
          <p:nvPr/>
        </p:nvPicPr>
        <p:blipFill>
          <a:blip r:embed="rId3">
            <a:duotone>
              <a:prstClr val="black"/>
              <a:schemeClr val="accent4">
                <a:tint val="45000"/>
                <a:satMod val="400000"/>
              </a:schemeClr>
            </a:duotone>
            <a:lum bright="-20000" contrast="40000"/>
          </a:blip>
          <a:stretch>
            <a:fillRect/>
          </a:stretch>
        </p:blipFill>
        <p:spPr>
          <a:xfrm>
            <a:off x="1857356" y="1428742"/>
            <a:ext cx="857256" cy="857256"/>
          </a:xfrm>
          <a:prstGeom prst="rect">
            <a:avLst/>
          </a:prstGeom>
        </p:spPr>
      </p:pic>
      <p:pic>
        <p:nvPicPr>
          <p:cNvPr id="7" name="6 Imagen" descr="list-filialy-vesnoj-zelen.jpg"/>
          <p:cNvPicPr>
            <a:picLocks noChangeAspect="1"/>
          </p:cNvPicPr>
          <p:nvPr/>
        </p:nvPicPr>
        <p:blipFill>
          <a:blip r:embed="rId4"/>
          <a:stretch>
            <a:fillRect/>
          </a:stretch>
        </p:blipFill>
        <p:spPr>
          <a:xfrm>
            <a:off x="1116" y="0"/>
            <a:ext cx="9141768" cy="5143500"/>
          </a:xfrm>
          <a:prstGeom prst="rect">
            <a:avLst/>
          </a:prstGeom>
        </p:spPr>
      </p:pic>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rgbClr val="FF99CC">
                <a:shade val="67500"/>
                <a:satMod val="115000"/>
              </a:srgbClr>
            </a:gs>
            <a:gs pos="100000">
              <a:srgbClr val="FF99CC">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16171-picture-girl__picture-girl.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ircle-447982_640.png"/>
          <p:cNvPicPr>
            <a:picLocks noChangeAspect="1"/>
          </p:cNvPicPr>
          <p:nvPr/>
        </p:nvPicPr>
        <p:blipFill>
          <a:blip r:embed="rId3">
            <a:duotone>
              <a:schemeClr val="accent2">
                <a:shade val="45000"/>
                <a:satMod val="135000"/>
              </a:schemeClr>
              <a:prstClr val="white"/>
            </a:duotone>
            <a:lum contrast="40000"/>
          </a:blip>
          <a:srcRect l="2500" r="7512"/>
          <a:stretch>
            <a:fillRect/>
          </a:stretch>
        </p:blipFill>
        <p:spPr>
          <a:xfrm>
            <a:off x="2786050" y="1643056"/>
            <a:ext cx="2214546" cy="1905230"/>
          </a:xfrm>
          <a:prstGeom prst="rect">
            <a:avLst/>
          </a:prstGeom>
          <a:effectLst>
            <a:glow rad="101600">
              <a:srgbClr val="D60093">
                <a:alpha val="60000"/>
              </a:srgbClr>
            </a:glow>
          </a:effectLst>
        </p:spPr>
      </p:pic>
      <p:pic>
        <p:nvPicPr>
          <p:cNvPr id="5" name="4 Imagen" descr="circle-447982_640.png"/>
          <p:cNvPicPr>
            <a:picLocks noChangeAspect="1"/>
          </p:cNvPicPr>
          <p:nvPr/>
        </p:nvPicPr>
        <p:blipFill>
          <a:blip r:embed="rId3">
            <a:duotone>
              <a:schemeClr val="accent2">
                <a:shade val="45000"/>
                <a:satMod val="135000"/>
              </a:schemeClr>
              <a:prstClr val="white"/>
            </a:duotone>
            <a:lum contrast="40000"/>
          </a:blip>
          <a:srcRect l="2500" r="7512"/>
          <a:stretch>
            <a:fillRect/>
          </a:stretch>
        </p:blipFill>
        <p:spPr>
          <a:xfrm rot="15129439">
            <a:off x="3780895" y="2582898"/>
            <a:ext cx="2012034" cy="1905230"/>
          </a:xfrm>
          <a:prstGeom prst="rect">
            <a:avLst/>
          </a:prstGeom>
          <a:effectLst>
            <a:glow rad="101600">
              <a:srgbClr val="D60093">
                <a:alpha val="60000"/>
              </a:srgbClr>
            </a:glow>
          </a:effectLst>
        </p:spPr>
      </p:pic>
      <p:pic>
        <p:nvPicPr>
          <p:cNvPr id="6" name="5 Imagen" descr="circle-447982_640.png"/>
          <p:cNvPicPr>
            <a:picLocks noChangeAspect="1"/>
          </p:cNvPicPr>
          <p:nvPr/>
        </p:nvPicPr>
        <p:blipFill>
          <a:blip r:embed="rId3">
            <a:duotone>
              <a:schemeClr val="accent2">
                <a:shade val="45000"/>
                <a:satMod val="135000"/>
              </a:schemeClr>
              <a:prstClr val="white"/>
            </a:duotone>
            <a:lum contrast="40000"/>
          </a:blip>
          <a:srcRect l="2500" r="7512"/>
          <a:stretch>
            <a:fillRect/>
          </a:stretch>
        </p:blipFill>
        <p:spPr>
          <a:xfrm rot="4690519">
            <a:off x="3698453" y="965451"/>
            <a:ext cx="2206696" cy="1905230"/>
          </a:xfrm>
          <a:prstGeom prst="rect">
            <a:avLst/>
          </a:prstGeom>
          <a:effectLst>
            <a:glow rad="101600">
              <a:srgbClr val="D60093">
                <a:alpha val="60000"/>
              </a:srgbClr>
            </a:glow>
          </a:effectLst>
        </p:spPr>
      </p:pic>
      <p:pic>
        <p:nvPicPr>
          <p:cNvPr id="7" name="6 Imagen" descr="circle-447982_640.png"/>
          <p:cNvPicPr>
            <a:picLocks noChangeAspect="1"/>
          </p:cNvPicPr>
          <p:nvPr/>
        </p:nvPicPr>
        <p:blipFill>
          <a:blip r:embed="rId3">
            <a:duotone>
              <a:schemeClr val="accent2">
                <a:shade val="45000"/>
                <a:satMod val="135000"/>
              </a:schemeClr>
              <a:prstClr val="white"/>
            </a:duotone>
            <a:lum contrast="40000"/>
          </a:blip>
          <a:srcRect l="2500" r="7512"/>
          <a:stretch>
            <a:fillRect/>
          </a:stretch>
        </p:blipFill>
        <p:spPr>
          <a:xfrm rot="10221657">
            <a:off x="4716216" y="1810968"/>
            <a:ext cx="2166281" cy="1905230"/>
          </a:xfrm>
          <a:prstGeom prst="rect">
            <a:avLst/>
          </a:prstGeom>
          <a:effectLst>
            <a:glow rad="101600">
              <a:srgbClr val="D60093">
                <a:alpha val="60000"/>
              </a:srgbClr>
            </a:glow>
          </a:effectLst>
        </p:spPr>
      </p:pic>
      <p:pic>
        <p:nvPicPr>
          <p:cNvPr id="8" name="7 Imagen" descr="list-filialy-vesnoj-zelen.jpg"/>
          <p:cNvPicPr>
            <a:picLocks noChangeAspect="1"/>
          </p:cNvPicPr>
          <p:nvPr/>
        </p:nvPicPr>
        <p:blipFill>
          <a:blip r:embed="rId4"/>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3000" fill="hold"/>
                                        <p:tgtEl>
                                          <p:spTgt spid="4"/>
                                        </p:tgtEl>
                                        <p:attrNameLst>
                                          <p:attrName>ppt_w</p:attrName>
                                        </p:attrNameLst>
                                      </p:cBhvr>
                                      <p:tavLst>
                                        <p:tav tm="0">
                                          <p:val>
                                            <p:fltVal val="0"/>
                                          </p:val>
                                        </p:tav>
                                        <p:tav tm="100000">
                                          <p:val>
                                            <p:strVal val="#ppt_w"/>
                                          </p:val>
                                        </p:tav>
                                      </p:tavLst>
                                    </p:anim>
                                    <p:anim calcmode="lin" valueType="num">
                                      <p:cBhvr>
                                        <p:cTn id="10" dur="3000" fill="hold"/>
                                        <p:tgtEl>
                                          <p:spTgt spid="4"/>
                                        </p:tgtEl>
                                        <p:attrNameLst>
                                          <p:attrName>ppt_h</p:attrName>
                                        </p:attrNameLst>
                                      </p:cBhvr>
                                      <p:tavLst>
                                        <p:tav tm="0">
                                          <p:val>
                                            <p:fltVal val="0"/>
                                          </p:val>
                                        </p:tav>
                                        <p:tav tm="100000">
                                          <p:val>
                                            <p:strVal val="#ppt_h"/>
                                          </p:val>
                                        </p:tav>
                                      </p:tavLst>
                                    </p:anim>
                                    <p:anim calcmode="lin" valueType="num">
                                      <p:cBhvr>
                                        <p:cTn id="11" dur="3000" fill="hold"/>
                                        <p:tgtEl>
                                          <p:spTgt spid="4"/>
                                        </p:tgtEl>
                                        <p:attrNameLst>
                                          <p:attrName>ppt_x</p:attrName>
                                        </p:attrNameLst>
                                      </p:cBhvr>
                                      <p:tavLst>
                                        <p:tav tm="0">
                                          <p:val>
                                            <p:fltVal val="0.5"/>
                                          </p:val>
                                        </p:tav>
                                        <p:tav tm="100000">
                                          <p:val>
                                            <p:strVal val="#ppt_x"/>
                                          </p:val>
                                        </p:tav>
                                      </p:tavLst>
                                    </p:anim>
                                    <p:anim calcmode="lin" valueType="num">
                                      <p:cBhvr>
                                        <p:cTn id="12" dur="3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3000" fill="hold"/>
                                        <p:tgtEl>
                                          <p:spTgt spid="5"/>
                                        </p:tgtEl>
                                        <p:attrNameLst>
                                          <p:attrName>ppt_w</p:attrName>
                                        </p:attrNameLst>
                                      </p:cBhvr>
                                      <p:tavLst>
                                        <p:tav tm="0">
                                          <p:val>
                                            <p:fltVal val="0"/>
                                          </p:val>
                                        </p:tav>
                                        <p:tav tm="100000">
                                          <p:val>
                                            <p:strVal val="#ppt_w"/>
                                          </p:val>
                                        </p:tav>
                                      </p:tavLst>
                                    </p:anim>
                                    <p:anim calcmode="lin" valueType="num">
                                      <p:cBhvr>
                                        <p:cTn id="16" dur="3000" fill="hold"/>
                                        <p:tgtEl>
                                          <p:spTgt spid="5"/>
                                        </p:tgtEl>
                                        <p:attrNameLst>
                                          <p:attrName>ppt_h</p:attrName>
                                        </p:attrNameLst>
                                      </p:cBhvr>
                                      <p:tavLst>
                                        <p:tav tm="0">
                                          <p:val>
                                            <p:fltVal val="0"/>
                                          </p:val>
                                        </p:tav>
                                        <p:tav tm="100000">
                                          <p:val>
                                            <p:strVal val="#ppt_h"/>
                                          </p:val>
                                        </p:tav>
                                      </p:tavLst>
                                    </p:anim>
                                    <p:anim calcmode="lin" valueType="num">
                                      <p:cBhvr>
                                        <p:cTn id="17" dur="3000" fill="hold"/>
                                        <p:tgtEl>
                                          <p:spTgt spid="5"/>
                                        </p:tgtEl>
                                        <p:attrNameLst>
                                          <p:attrName>ppt_x</p:attrName>
                                        </p:attrNameLst>
                                      </p:cBhvr>
                                      <p:tavLst>
                                        <p:tav tm="0">
                                          <p:val>
                                            <p:fltVal val="0.5"/>
                                          </p:val>
                                        </p:tav>
                                        <p:tav tm="100000">
                                          <p:val>
                                            <p:strVal val="#ppt_x"/>
                                          </p:val>
                                        </p:tav>
                                      </p:tavLst>
                                    </p:anim>
                                    <p:anim calcmode="lin" valueType="num">
                                      <p:cBhvr>
                                        <p:cTn id="18" dur="3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p:val>
                                            <p:fltVal val="0"/>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anim calcmode="lin" valueType="num">
                                      <p:cBhvr>
                                        <p:cTn id="23" dur="3000" fill="hold"/>
                                        <p:tgtEl>
                                          <p:spTgt spid="6"/>
                                        </p:tgtEl>
                                        <p:attrNameLst>
                                          <p:attrName>ppt_x</p:attrName>
                                        </p:attrNameLst>
                                      </p:cBhvr>
                                      <p:tavLst>
                                        <p:tav tm="0">
                                          <p:val>
                                            <p:fltVal val="0.5"/>
                                          </p:val>
                                        </p:tav>
                                        <p:tav tm="100000">
                                          <p:val>
                                            <p:strVal val="#ppt_x"/>
                                          </p:val>
                                        </p:tav>
                                      </p:tavLst>
                                    </p:anim>
                                    <p:anim calcmode="lin" valueType="num">
                                      <p:cBhvr>
                                        <p:cTn id="24" dur="3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3000" fill="hold"/>
                                        <p:tgtEl>
                                          <p:spTgt spid="7"/>
                                        </p:tgtEl>
                                        <p:attrNameLst>
                                          <p:attrName>ppt_w</p:attrName>
                                        </p:attrNameLst>
                                      </p:cBhvr>
                                      <p:tavLst>
                                        <p:tav tm="0">
                                          <p:val>
                                            <p:fltVal val="0"/>
                                          </p:val>
                                        </p:tav>
                                        <p:tav tm="100000">
                                          <p:val>
                                            <p:strVal val="#ppt_w"/>
                                          </p:val>
                                        </p:tav>
                                      </p:tavLst>
                                    </p:anim>
                                    <p:anim calcmode="lin" valueType="num">
                                      <p:cBhvr>
                                        <p:cTn id="28" dur="3000" fill="hold"/>
                                        <p:tgtEl>
                                          <p:spTgt spid="7"/>
                                        </p:tgtEl>
                                        <p:attrNameLst>
                                          <p:attrName>ppt_h</p:attrName>
                                        </p:attrNameLst>
                                      </p:cBhvr>
                                      <p:tavLst>
                                        <p:tav tm="0">
                                          <p:val>
                                            <p:fltVal val="0"/>
                                          </p:val>
                                        </p:tav>
                                        <p:tav tm="100000">
                                          <p:val>
                                            <p:strVal val="#ppt_h"/>
                                          </p:val>
                                        </p:tav>
                                      </p:tavLst>
                                    </p:anim>
                                    <p:anim calcmode="lin" valueType="num">
                                      <p:cBhvr>
                                        <p:cTn id="29" dur="3000" fill="hold"/>
                                        <p:tgtEl>
                                          <p:spTgt spid="7"/>
                                        </p:tgtEl>
                                        <p:attrNameLst>
                                          <p:attrName>ppt_x</p:attrName>
                                        </p:attrNameLst>
                                      </p:cBhvr>
                                      <p:tavLst>
                                        <p:tav tm="0">
                                          <p:val>
                                            <p:fltVal val="0.5"/>
                                          </p:val>
                                        </p:tav>
                                        <p:tav tm="100000">
                                          <p:val>
                                            <p:strVal val="#ppt_x"/>
                                          </p:val>
                                        </p:tav>
                                      </p:tavLst>
                                    </p:anim>
                                    <p:anim calcmode="lin" valueType="num">
                                      <p:cBhvr>
                                        <p:cTn id="30" dur="3000" fill="hold"/>
                                        <p:tgtEl>
                                          <p:spTgt spid="7"/>
                                        </p:tgtEl>
                                        <p:attrNameLst>
                                          <p:attrName>ppt_y</p:attrName>
                                        </p:attrNameLst>
                                      </p:cBhvr>
                                      <p:tavLst>
                                        <p:tav tm="0">
                                          <p:val>
                                            <p:fltVal val="0.5"/>
                                          </p:val>
                                        </p:tav>
                                        <p:tav tm="100000">
                                          <p:val>
                                            <p:strVal val="#ppt_y"/>
                                          </p:val>
                                        </p:tav>
                                      </p:tavLst>
                                    </p:anim>
                                  </p:childTnLst>
                                </p:cTn>
                              </p:par>
                              <p:par>
                                <p:cTn id="31" presetID="8" presetClass="emph" presetSubtype="0" autoRev="1" fill="hold" nodeType="withEffect">
                                  <p:stCondLst>
                                    <p:cond delay="0"/>
                                  </p:stCondLst>
                                  <p:childTnLst>
                                    <p:animRot by="21600000">
                                      <p:cBhvr>
                                        <p:cTn id="32" dur="3000" fill="hold"/>
                                        <p:tgtEl>
                                          <p:spTgt spid="4"/>
                                        </p:tgtEl>
                                        <p:attrNameLst>
                                          <p:attrName>r</p:attrName>
                                        </p:attrNameLst>
                                      </p:cBhvr>
                                    </p:animRot>
                                  </p:childTnLst>
                                </p:cTn>
                              </p:par>
                              <p:par>
                                <p:cTn id="33" presetID="8" presetClass="emph" presetSubtype="0" autoRev="1" fill="hold" nodeType="withEffect">
                                  <p:stCondLst>
                                    <p:cond delay="0"/>
                                  </p:stCondLst>
                                  <p:childTnLst>
                                    <p:animRot by="21600000">
                                      <p:cBhvr>
                                        <p:cTn id="34" dur="3000" fill="hold"/>
                                        <p:tgtEl>
                                          <p:spTgt spid="5"/>
                                        </p:tgtEl>
                                        <p:attrNameLst>
                                          <p:attrName>r</p:attrName>
                                        </p:attrNameLst>
                                      </p:cBhvr>
                                    </p:animRot>
                                  </p:childTnLst>
                                </p:cTn>
                              </p:par>
                              <p:par>
                                <p:cTn id="35" presetID="8" presetClass="emph" presetSubtype="0" autoRev="1" fill="hold" nodeType="withEffect">
                                  <p:stCondLst>
                                    <p:cond delay="0"/>
                                  </p:stCondLst>
                                  <p:childTnLst>
                                    <p:animRot by="21600000">
                                      <p:cBhvr>
                                        <p:cTn id="36" dur="3000" fill="hold"/>
                                        <p:tgtEl>
                                          <p:spTgt spid="6"/>
                                        </p:tgtEl>
                                        <p:attrNameLst>
                                          <p:attrName>r</p:attrName>
                                        </p:attrNameLst>
                                      </p:cBhvr>
                                    </p:animRot>
                                  </p:childTnLst>
                                </p:cTn>
                              </p:par>
                              <p:par>
                                <p:cTn id="37" presetID="8" presetClass="emph" presetSubtype="0" autoRev="1" fill="hold" nodeType="withEffect">
                                  <p:stCondLst>
                                    <p:cond delay="0"/>
                                  </p:stCondLst>
                                  <p:childTnLst>
                                    <p:animRot by="21600000">
                                      <p:cBhvr>
                                        <p:cTn id="38" dur="3000" fill="hold"/>
                                        <p:tgtEl>
                                          <p:spTgt spid="7"/>
                                        </p:tgtEl>
                                        <p:attrNameLst>
                                          <p:attrName>r</p:attrName>
                                        </p:attrNameLst>
                                      </p:cBhvr>
                                    </p:animRot>
                                  </p:childTnLst>
                                </p:cTn>
                              </p:par>
                            </p:childTnLst>
                          </p:cTn>
                        </p:par>
                        <p:par>
                          <p:cTn id="39" fill="hold">
                            <p:stCondLst>
                              <p:cond delay="6000"/>
                            </p:stCondLst>
                            <p:childTnLst>
                              <p:par>
                                <p:cTn id="40" presetID="23" presetClass="exit" presetSubtype="544" fill="hold" nodeType="afterEffect">
                                  <p:stCondLst>
                                    <p:cond delay="0"/>
                                  </p:stCondLst>
                                  <p:childTnLst>
                                    <p:anim calcmode="lin" valueType="num">
                                      <p:cBhvr>
                                        <p:cTn id="41" dur="3000"/>
                                        <p:tgtEl>
                                          <p:spTgt spid="4"/>
                                        </p:tgtEl>
                                        <p:attrNameLst>
                                          <p:attrName>ppt_w</p:attrName>
                                        </p:attrNameLst>
                                      </p:cBhvr>
                                      <p:tavLst>
                                        <p:tav tm="0">
                                          <p:val>
                                            <p:strVal val="ppt_w"/>
                                          </p:val>
                                        </p:tav>
                                        <p:tav tm="100000">
                                          <p:val>
                                            <p:fltVal val="0"/>
                                          </p:val>
                                        </p:tav>
                                      </p:tavLst>
                                    </p:anim>
                                    <p:anim calcmode="lin" valueType="num">
                                      <p:cBhvr>
                                        <p:cTn id="42" dur="3000"/>
                                        <p:tgtEl>
                                          <p:spTgt spid="4"/>
                                        </p:tgtEl>
                                        <p:attrNameLst>
                                          <p:attrName>ppt_h</p:attrName>
                                        </p:attrNameLst>
                                      </p:cBhvr>
                                      <p:tavLst>
                                        <p:tav tm="0">
                                          <p:val>
                                            <p:strVal val="ppt_h"/>
                                          </p:val>
                                        </p:tav>
                                        <p:tav tm="100000">
                                          <p:val>
                                            <p:fltVal val="0"/>
                                          </p:val>
                                        </p:tav>
                                      </p:tavLst>
                                    </p:anim>
                                    <p:anim calcmode="lin" valueType="num">
                                      <p:cBhvr>
                                        <p:cTn id="43" dur="3000"/>
                                        <p:tgtEl>
                                          <p:spTgt spid="4"/>
                                        </p:tgtEl>
                                        <p:attrNameLst>
                                          <p:attrName>ppt_x</p:attrName>
                                        </p:attrNameLst>
                                      </p:cBhvr>
                                      <p:tavLst>
                                        <p:tav tm="0">
                                          <p:val>
                                            <p:strVal val="ppt_x"/>
                                          </p:val>
                                        </p:tav>
                                        <p:tav tm="100000">
                                          <p:val>
                                            <p:fltVal val="0.5"/>
                                          </p:val>
                                        </p:tav>
                                      </p:tavLst>
                                    </p:anim>
                                    <p:anim calcmode="lin" valueType="num">
                                      <p:cBhvr>
                                        <p:cTn id="44" dur="3000"/>
                                        <p:tgtEl>
                                          <p:spTgt spid="4"/>
                                        </p:tgtEl>
                                        <p:attrNameLst>
                                          <p:attrName>ppt_y</p:attrName>
                                        </p:attrNameLst>
                                      </p:cBhvr>
                                      <p:tavLst>
                                        <p:tav tm="0">
                                          <p:val>
                                            <p:strVal val="ppt_y"/>
                                          </p:val>
                                        </p:tav>
                                        <p:tav tm="100000">
                                          <p:val>
                                            <p:fltVal val="0.5"/>
                                          </p:val>
                                        </p:tav>
                                      </p:tavLst>
                                    </p:anim>
                                    <p:set>
                                      <p:cBhvr>
                                        <p:cTn id="45" dur="1" fill="hold">
                                          <p:stCondLst>
                                            <p:cond delay="2999"/>
                                          </p:stCondLst>
                                        </p:cTn>
                                        <p:tgtEl>
                                          <p:spTgt spid="4"/>
                                        </p:tgtEl>
                                        <p:attrNameLst>
                                          <p:attrName>style.visibility</p:attrName>
                                        </p:attrNameLst>
                                      </p:cBhvr>
                                      <p:to>
                                        <p:strVal val="hidden"/>
                                      </p:to>
                                    </p:set>
                                  </p:childTnLst>
                                </p:cTn>
                              </p:par>
                              <p:par>
                                <p:cTn id="46" presetID="23" presetClass="exit" presetSubtype="544" fill="hold" nodeType="withEffect">
                                  <p:stCondLst>
                                    <p:cond delay="0"/>
                                  </p:stCondLst>
                                  <p:childTnLst>
                                    <p:anim calcmode="lin" valueType="num">
                                      <p:cBhvr>
                                        <p:cTn id="47" dur="3000"/>
                                        <p:tgtEl>
                                          <p:spTgt spid="5"/>
                                        </p:tgtEl>
                                        <p:attrNameLst>
                                          <p:attrName>ppt_w</p:attrName>
                                        </p:attrNameLst>
                                      </p:cBhvr>
                                      <p:tavLst>
                                        <p:tav tm="0">
                                          <p:val>
                                            <p:strVal val="ppt_w"/>
                                          </p:val>
                                        </p:tav>
                                        <p:tav tm="100000">
                                          <p:val>
                                            <p:fltVal val="0"/>
                                          </p:val>
                                        </p:tav>
                                      </p:tavLst>
                                    </p:anim>
                                    <p:anim calcmode="lin" valueType="num">
                                      <p:cBhvr>
                                        <p:cTn id="48" dur="3000"/>
                                        <p:tgtEl>
                                          <p:spTgt spid="5"/>
                                        </p:tgtEl>
                                        <p:attrNameLst>
                                          <p:attrName>ppt_h</p:attrName>
                                        </p:attrNameLst>
                                      </p:cBhvr>
                                      <p:tavLst>
                                        <p:tav tm="0">
                                          <p:val>
                                            <p:strVal val="ppt_h"/>
                                          </p:val>
                                        </p:tav>
                                        <p:tav tm="100000">
                                          <p:val>
                                            <p:fltVal val="0"/>
                                          </p:val>
                                        </p:tav>
                                      </p:tavLst>
                                    </p:anim>
                                    <p:anim calcmode="lin" valueType="num">
                                      <p:cBhvr>
                                        <p:cTn id="49" dur="3000"/>
                                        <p:tgtEl>
                                          <p:spTgt spid="5"/>
                                        </p:tgtEl>
                                        <p:attrNameLst>
                                          <p:attrName>ppt_x</p:attrName>
                                        </p:attrNameLst>
                                      </p:cBhvr>
                                      <p:tavLst>
                                        <p:tav tm="0">
                                          <p:val>
                                            <p:strVal val="ppt_x"/>
                                          </p:val>
                                        </p:tav>
                                        <p:tav tm="100000">
                                          <p:val>
                                            <p:fltVal val="0.5"/>
                                          </p:val>
                                        </p:tav>
                                      </p:tavLst>
                                    </p:anim>
                                    <p:anim calcmode="lin" valueType="num">
                                      <p:cBhvr>
                                        <p:cTn id="50" dur="3000"/>
                                        <p:tgtEl>
                                          <p:spTgt spid="5"/>
                                        </p:tgtEl>
                                        <p:attrNameLst>
                                          <p:attrName>ppt_y</p:attrName>
                                        </p:attrNameLst>
                                      </p:cBhvr>
                                      <p:tavLst>
                                        <p:tav tm="0">
                                          <p:val>
                                            <p:strVal val="ppt_y"/>
                                          </p:val>
                                        </p:tav>
                                        <p:tav tm="100000">
                                          <p:val>
                                            <p:fltVal val="0.5"/>
                                          </p:val>
                                        </p:tav>
                                      </p:tavLst>
                                    </p:anim>
                                    <p:set>
                                      <p:cBhvr>
                                        <p:cTn id="51" dur="1" fill="hold">
                                          <p:stCondLst>
                                            <p:cond delay="2999"/>
                                          </p:stCondLst>
                                        </p:cTn>
                                        <p:tgtEl>
                                          <p:spTgt spid="5"/>
                                        </p:tgtEl>
                                        <p:attrNameLst>
                                          <p:attrName>style.visibility</p:attrName>
                                        </p:attrNameLst>
                                      </p:cBhvr>
                                      <p:to>
                                        <p:strVal val="hidden"/>
                                      </p:to>
                                    </p:set>
                                  </p:childTnLst>
                                </p:cTn>
                              </p:par>
                              <p:par>
                                <p:cTn id="52" presetID="23" presetClass="exit" presetSubtype="544" fill="hold" nodeType="withEffect">
                                  <p:stCondLst>
                                    <p:cond delay="0"/>
                                  </p:stCondLst>
                                  <p:childTnLst>
                                    <p:anim calcmode="lin" valueType="num">
                                      <p:cBhvr>
                                        <p:cTn id="53" dur="3000"/>
                                        <p:tgtEl>
                                          <p:spTgt spid="6"/>
                                        </p:tgtEl>
                                        <p:attrNameLst>
                                          <p:attrName>ppt_w</p:attrName>
                                        </p:attrNameLst>
                                      </p:cBhvr>
                                      <p:tavLst>
                                        <p:tav tm="0">
                                          <p:val>
                                            <p:strVal val="ppt_w"/>
                                          </p:val>
                                        </p:tav>
                                        <p:tav tm="100000">
                                          <p:val>
                                            <p:fltVal val="0"/>
                                          </p:val>
                                        </p:tav>
                                      </p:tavLst>
                                    </p:anim>
                                    <p:anim calcmode="lin" valueType="num">
                                      <p:cBhvr>
                                        <p:cTn id="54" dur="3000"/>
                                        <p:tgtEl>
                                          <p:spTgt spid="6"/>
                                        </p:tgtEl>
                                        <p:attrNameLst>
                                          <p:attrName>ppt_h</p:attrName>
                                        </p:attrNameLst>
                                      </p:cBhvr>
                                      <p:tavLst>
                                        <p:tav tm="0">
                                          <p:val>
                                            <p:strVal val="ppt_h"/>
                                          </p:val>
                                        </p:tav>
                                        <p:tav tm="100000">
                                          <p:val>
                                            <p:fltVal val="0"/>
                                          </p:val>
                                        </p:tav>
                                      </p:tavLst>
                                    </p:anim>
                                    <p:anim calcmode="lin" valueType="num">
                                      <p:cBhvr>
                                        <p:cTn id="55" dur="3000"/>
                                        <p:tgtEl>
                                          <p:spTgt spid="6"/>
                                        </p:tgtEl>
                                        <p:attrNameLst>
                                          <p:attrName>ppt_x</p:attrName>
                                        </p:attrNameLst>
                                      </p:cBhvr>
                                      <p:tavLst>
                                        <p:tav tm="0">
                                          <p:val>
                                            <p:strVal val="ppt_x"/>
                                          </p:val>
                                        </p:tav>
                                        <p:tav tm="100000">
                                          <p:val>
                                            <p:fltVal val="0.5"/>
                                          </p:val>
                                        </p:tav>
                                      </p:tavLst>
                                    </p:anim>
                                    <p:anim calcmode="lin" valueType="num">
                                      <p:cBhvr>
                                        <p:cTn id="56" dur="3000"/>
                                        <p:tgtEl>
                                          <p:spTgt spid="6"/>
                                        </p:tgtEl>
                                        <p:attrNameLst>
                                          <p:attrName>ppt_y</p:attrName>
                                        </p:attrNameLst>
                                      </p:cBhvr>
                                      <p:tavLst>
                                        <p:tav tm="0">
                                          <p:val>
                                            <p:strVal val="ppt_y"/>
                                          </p:val>
                                        </p:tav>
                                        <p:tav tm="100000">
                                          <p:val>
                                            <p:fltVal val="0.5"/>
                                          </p:val>
                                        </p:tav>
                                      </p:tavLst>
                                    </p:anim>
                                    <p:set>
                                      <p:cBhvr>
                                        <p:cTn id="57" dur="1" fill="hold">
                                          <p:stCondLst>
                                            <p:cond delay="2999"/>
                                          </p:stCondLst>
                                        </p:cTn>
                                        <p:tgtEl>
                                          <p:spTgt spid="6"/>
                                        </p:tgtEl>
                                        <p:attrNameLst>
                                          <p:attrName>style.visibility</p:attrName>
                                        </p:attrNameLst>
                                      </p:cBhvr>
                                      <p:to>
                                        <p:strVal val="hidden"/>
                                      </p:to>
                                    </p:set>
                                  </p:childTnLst>
                                </p:cTn>
                              </p:par>
                              <p:par>
                                <p:cTn id="58" presetID="23" presetClass="exit" presetSubtype="544" fill="hold" nodeType="withEffect">
                                  <p:stCondLst>
                                    <p:cond delay="0"/>
                                  </p:stCondLst>
                                  <p:childTnLst>
                                    <p:anim calcmode="lin" valueType="num">
                                      <p:cBhvr>
                                        <p:cTn id="59" dur="3000"/>
                                        <p:tgtEl>
                                          <p:spTgt spid="7"/>
                                        </p:tgtEl>
                                        <p:attrNameLst>
                                          <p:attrName>ppt_w</p:attrName>
                                        </p:attrNameLst>
                                      </p:cBhvr>
                                      <p:tavLst>
                                        <p:tav tm="0">
                                          <p:val>
                                            <p:strVal val="ppt_w"/>
                                          </p:val>
                                        </p:tav>
                                        <p:tav tm="100000">
                                          <p:val>
                                            <p:fltVal val="0"/>
                                          </p:val>
                                        </p:tav>
                                      </p:tavLst>
                                    </p:anim>
                                    <p:anim calcmode="lin" valueType="num">
                                      <p:cBhvr>
                                        <p:cTn id="60" dur="3000"/>
                                        <p:tgtEl>
                                          <p:spTgt spid="7"/>
                                        </p:tgtEl>
                                        <p:attrNameLst>
                                          <p:attrName>ppt_h</p:attrName>
                                        </p:attrNameLst>
                                      </p:cBhvr>
                                      <p:tavLst>
                                        <p:tav tm="0">
                                          <p:val>
                                            <p:strVal val="ppt_h"/>
                                          </p:val>
                                        </p:tav>
                                        <p:tav tm="100000">
                                          <p:val>
                                            <p:fltVal val="0"/>
                                          </p:val>
                                        </p:tav>
                                      </p:tavLst>
                                    </p:anim>
                                    <p:anim calcmode="lin" valueType="num">
                                      <p:cBhvr>
                                        <p:cTn id="61" dur="3000"/>
                                        <p:tgtEl>
                                          <p:spTgt spid="7"/>
                                        </p:tgtEl>
                                        <p:attrNameLst>
                                          <p:attrName>ppt_x</p:attrName>
                                        </p:attrNameLst>
                                      </p:cBhvr>
                                      <p:tavLst>
                                        <p:tav tm="0">
                                          <p:val>
                                            <p:strVal val="ppt_x"/>
                                          </p:val>
                                        </p:tav>
                                        <p:tav tm="100000">
                                          <p:val>
                                            <p:fltVal val="0.5"/>
                                          </p:val>
                                        </p:tav>
                                      </p:tavLst>
                                    </p:anim>
                                    <p:anim calcmode="lin" valueType="num">
                                      <p:cBhvr>
                                        <p:cTn id="62" dur="3000"/>
                                        <p:tgtEl>
                                          <p:spTgt spid="7"/>
                                        </p:tgtEl>
                                        <p:attrNameLst>
                                          <p:attrName>ppt_y</p:attrName>
                                        </p:attrNameLst>
                                      </p:cBhvr>
                                      <p:tavLst>
                                        <p:tav tm="0">
                                          <p:val>
                                            <p:strVal val="ppt_y"/>
                                          </p:val>
                                        </p:tav>
                                        <p:tav tm="100000">
                                          <p:val>
                                            <p:fltVal val="0.5"/>
                                          </p:val>
                                        </p:tav>
                                      </p:tavLst>
                                    </p:anim>
                                    <p:set>
                                      <p:cBhvr>
                                        <p:cTn id="63" dur="1" fill="hold">
                                          <p:stCondLst>
                                            <p:cond delay="2999"/>
                                          </p:stCondLst>
                                        </p:cTn>
                                        <p:tgtEl>
                                          <p:spTgt spid="7"/>
                                        </p:tgtEl>
                                        <p:attrNameLst>
                                          <p:attrName>style.visibility</p:attrName>
                                        </p:attrNameLst>
                                      </p:cBhvr>
                                      <p:to>
                                        <p:strVal val="hidden"/>
                                      </p:to>
                                    </p:set>
                                  </p:childTnLst>
                                </p:cTn>
                              </p:par>
                              <p:par>
                                <p:cTn id="64" presetID="8" presetClass="emph" presetSubtype="0" autoRev="1" fill="hold" nodeType="withEffect">
                                  <p:stCondLst>
                                    <p:cond delay="0"/>
                                  </p:stCondLst>
                                  <p:childTnLst>
                                    <p:animRot by="-21600000">
                                      <p:cBhvr>
                                        <p:cTn id="65" dur="3000" fill="hold"/>
                                        <p:tgtEl>
                                          <p:spTgt spid="4"/>
                                        </p:tgtEl>
                                        <p:attrNameLst>
                                          <p:attrName>r</p:attrName>
                                        </p:attrNameLst>
                                      </p:cBhvr>
                                    </p:animRot>
                                  </p:childTnLst>
                                </p:cTn>
                              </p:par>
                              <p:par>
                                <p:cTn id="66" presetID="8" presetClass="emph" presetSubtype="0" autoRev="1" fill="hold" nodeType="withEffect">
                                  <p:stCondLst>
                                    <p:cond delay="0"/>
                                  </p:stCondLst>
                                  <p:childTnLst>
                                    <p:animRot by="-21600000">
                                      <p:cBhvr>
                                        <p:cTn id="67" dur="3000" fill="hold"/>
                                        <p:tgtEl>
                                          <p:spTgt spid="5"/>
                                        </p:tgtEl>
                                        <p:attrNameLst>
                                          <p:attrName>r</p:attrName>
                                        </p:attrNameLst>
                                      </p:cBhvr>
                                    </p:animRot>
                                  </p:childTnLst>
                                </p:cTn>
                              </p:par>
                              <p:par>
                                <p:cTn id="68" presetID="8" presetClass="emph" presetSubtype="0" autoRev="1" fill="hold" nodeType="withEffect">
                                  <p:stCondLst>
                                    <p:cond delay="0"/>
                                  </p:stCondLst>
                                  <p:childTnLst>
                                    <p:animRot by="-21600000">
                                      <p:cBhvr>
                                        <p:cTn id="69" dur="3000" fill="hold"/>
                                        <p:tgtEl>
                                          <p:spTgt spid="6"/>
                                        </p:tgtEl>
                                        <p:attrNameLst>
                                          <p:attrName>r</p:attrName>
                                        </p:attrNameLst>
                                      </p:cBhvr>
                                    </p:animRot>
                                  </p:childTnLst>
                                </p:cTn>
                              </p:par>
                              <p:par>
                                <p:cTn id="70" presetID="8" presetClass="emph" presetSubtype="0" autoRev="1" fill="hold" nodeType="withEffect">
                                  <p:stCondLst>
                                    <p:cond delay="0"/>
                                  </p:stCondLst>
                                  <p:childTnLst>
                                    <p:animRot by="-21600000">
                                      <p:cBhvr>
                                        <p:cTn id="71" dur="3000" fill="hold"/>
                                        <p:tgtEl>
                                          <p:spTgt spid="7"/>
                                        </p:tgtEl>
                                        <p:attrNameLst>
                                          <p:attrName>r</p:attrName>
                                        </p:attrNameLst>
                                      </p:cBhvr>
                                    </p:animRot>
                                  </p:childTnLst>
                                </p:cTn>
                              </p:par>
                              <p:par>
                                <p:cTn id="72" presetID="23" presetClass="entr" presetSubtype="288" fill="hold" nodeType="withEffect">
                                  <p:stCondLst>
                                    <p:cond delay="0"/>
                                  </p:stCondLst>
                                  <p:childTnLst>
                                    <p:set>
                                      <p:cBhvr>
                                        <p:cTn id="73" dur="1" fill="hold">
                                          <p:stCondLst>
                                            <p:cond delay="0"/>
                                          </p:stCondLst>
                                        </p:cTn>
                                        <p:tgtEl>
                                          <p:spTgt spid="2"/>
                                        </p:tgtEl>
                                        <p:attrNameLst>
                                          <p:attrName>style.visibility</p:attrName>
                                        </p:attrNameLst>
                                      </p:cBhvr>
                                      <p:to>
                                        <p:strVal val="visible"/>
                                      </p:to>
                                    </p:set>
                                    <p:anim calcmode="lin" valueType="num">
                                      <p:cBhvr>
                                        <p:cTn id="74" dur="3000" fill="hold"/>
                                        <p:tgtEl>
                                          <p:spTgt spid="2"/>
                                        </p:tgtEl>
                                        <p:attrNameLst>
                                          <p:attrName>ppt_w</p:attrName>
                                        </p:attrNameLst>
                                      </p:cBhvr>
                                      <p:tavLst>
                                        <p:tav tm="0">
                                          <p:val>
                                            <p:strVal val="4/3*#ppt_w"/>
                                          </p:val>
                                        </p:tav>
                                        <p:tav tm="100000">
                                          <p:val>
                                            <p:strVal val="#ppt_w"/>
                                          </p:val>
                                        </p:tav>
                                      </p:tavLst>
                                    </p:anim>
                                    <p:anim calcmode="lin" valueType="num">
                                      <p:cBhvr>
                                        <p:cTn id="75" dur="3000" fill="hold"/>
                                        <p:tgtEl>
                                          <p:spTgt spid="2"/>
                                        </p:tgtEl>
                                        <p:attrNameLst>
                                          <p:attrName>ppt_h</p:attrName>
                                        </p:attrNameLst>
                                      </p:cBhvr>
                                      <p:tavLst>
                                        <p:tav tm="0">
                                          <p:val>
                                            <p:strVal val="4/3*#ppt_h"/>
                                          </p:val>
                                        </p:tav>
                                        <p:tav tm="100000">
                                          <p:val>
                                            <p:strVal val="#ppt_h"/>
                                          </p:val>
                                        </p:tav>
                                      </p:tavLst>
                                    </p:anim>
                                  </p:childTnLst>
                                </p:cTn>
                              </p:par>
                              <p:par>
                                <p:cTn id="76" presetID="6" presetClass="entr" presetSubtype="32" fill="hold" nodeType="withEffect">
                                  <p:stCondLst>
                                    <p:cond delay="0"/>
                                  </p:stCondLst>
                                  <p:childTnLst>
                                    <p:set>
                                      <p:cBhvr>
                                        <p:cTn id="77" dur="1" fill="hold">
                                          <p:stCondLst>
                                            <p:cond delay="0"/>
                                          </p:stCondLst>
                                        </p:cTn>
                                        <p:tgtEl>
                                          <p:spTgt spid="2"/>
                                        </p:tgtEl>
                                        <p:attrNameLst>
                                          <p:attrName>style.visibility</p:attrName>
                                        </p:attrNameLst>
                                      </p:cBhvr>
                                      <p:to>
                                        <p:strVal val="visible"/>
                                      </p:to>
                                    </p:set>
                                    <p:animEffect transition="in" filter="circle(out)">
                                      <p:cBhvr>
                                        <p:cTn id="7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16000">
              <a:srgbClr val="00B0F0"/>
            </a:gs>
            <a:gs pos="50000">
              <a:srgbClr val="00B050">
                <a:shade val="67500"/>
                <a:satMod val="115000"/>
              </a:srgbClr>
            </a:gs>
            <a:gs pos="100000">
              <a:srgbClr val="00B050">
                <a:shade val="100000"/>
                <a:satMod val="115000"/>
              </a:srgbClr>
            </a:gs>
          </a:gsLst>
          <a:lin ang="5400000" scaled="1"/>
          <a:tileRect/>
        </a:gradFill>
        <a:effectLst/>
      </p:bgPr>
    </p:bg>
    <p:spTree>
      <p:nvGrpSpPr>
        <p:cNvPr id="1" name=""/>
        <p:cNvGrpSpPr/>
        <p:nvPr/>
      </p:nvGrpSpPr>
      <p:grpSpPr>
        <a:xfrm>
          <a:off x="0" y="0"/>
          <a:ext cx="0" cy="0"/>
          <a:chOff x="0" y="0"/>
          <a:chExt cx="0" cy="0"/>
        </a:xfrm>
      </p:grpSpPr>
      <p:pic>
        <p:nvPicPr>
          <p:cNvPr id="2" name="1 Imagen" descr="3763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a2666c402d4de7d4854ecd75c5ac2b85-spinning-swirls-round-icon-by-vexels.png"/>
          <p:cNvPicPr>
            <a:picLocks noChangeAspect="1"/>
          </p:cNvPicPr>
          <p:nvPr/>
        </p:nvPicPr>
        <p:blipFill>
          <a:blip r:embed="rId3">
            <a:lum contrast="40000"/>
          </a:blip>
          <a:stretch>
            <a:fillRect/>
          </a:stretch>
        </p:blipFill>
        <p:spPr>
          <a:xfrm>
            <a:off x="4500562" y="0"/>
            <a:ext cx="1214428" cy="1214428"/>
          </a:xfrm>
          <a:prstGeom prst="rect">
            <a:avLst/>
          </a:prstGeom>
          <a:effectLst>
            <a:reflection blurRad="6350" stA="50000" endA="300" endPos="90000" dir="5400000" sy="-100000" algn="bl" rotWithShape="0"/>
          </a:effectLst>
        </p:spPr>
      </p:pic>
      <p:pic>
        <p:nvPicPr>
          <p:cNvPr id="4" name="3 Imagen" descr="a2666c402d4de7d4854ecd75c5ac2b85-spinning-swirls-round-icon-by-vexels.png"/>
          <p:cNvPicPr>
            <a:picLocks noChangeAspect="1"/>
          </p:cNvPicPr>
          <p:nvPr/>
        </p:nvPicPr>
        <p:blipFill>
          <a:blip r:embed="rId3">
            <a:lum contrast="40000"/>
          </a:blip>
          <a:stretch>
            <a:fillRect/>
          </a:stretch>
        </p:blipFill>
        <p:spPr>
          <a:xfrm flipH="1">
            <a:off x="3428992" y="0"/>
            <a:ext cx="1143026" cy="1214428"/>
          </a:xfrm>
          <a:prstGeom prst="rect">
            <a:avLst/>
          </a:prstGeom>
          <a:effectLst>
            <a:reflection blurRad="6350" stA="50000" endA="300" endPos="90000" dir="5400000" sy="-100000" algn="bl" rotWithShape="0"/>
          </a:effectLst>
        </p:spPr>
      </p:pic>
      <p:pic>
        <p:nvPicPr>
          <p:cNvPr id="5" name="4 Imagen" descr="a2666c402d4de7d4854ecd75c5ac2b85-spinning-swirls-round-icon-by-vexels.png"/>
          <p:cNvPicPr>
            <a:picLocks noChangeAspect="1"/>
          </p:cNvPicPr>
          <p:nvPr/>
        </p:nvPicPr>
        <p:blipFill>
          <a:blip r:embed="rId3">
            <a:lum contrast="40000"/>
          </a:blip>
          <a:stretch>
            <a:fillRect/>
          </a:stretch>
        </p:blipFill>
        <p:spPr>
          <a:xfrm flipH="1">
            <a:off x="3357554" y="1071552"/>
            <a:ext cx="1143026" cy="1214428"/>
          </a:xfrm>
          <a:prstGeom prst="rect">
            <a:avLst/>
          </a:prstGeom>
          <a:effectLst>
            <a:reflection blurRad="6350" stA="50000" endA="300" endPos="90000" dir="5400000" sy="-100000" algn="bl" rotWithShape="0"/>
          </a:effectLst>
        </p:spPr>
      </p:pic>
      <p:pic>
        <p:nvPicPr>
          <p:cNvPr id="6" name="5 Imagen" descr="a2666c402d4de7d4854ecd75c5ac2b85-spinning-swirls-round-icon-by-vexels.png"/>
          <p:cNvPicPr>
            <a:picLocks noChangeAspect="1"/>
          </p:cNvPicPr>
          <p:nvPr/>
        </p:nvPicPr>
        <p:blipFill>
          <a:blip r:embed="rId3">
            <a:lum contrast="40000"/>
          </a:blip>
          <a:stretch>
            <a:fillRect/>
          </a:stretch>
        </p:blipFill>
        <p:spPr>
          <a:xfrm flipH="1">
            <a:off x="2857488" y="2071684"/>
            <a:ext cx="1143026" cy="1214428"/>
          </a:xfrm>
          <a:prstGeom prst="rect">
            <a:avLst/>
          </a:prstGeom>
          <a:effectLst>
            <a:reflection blurRad="6350" stA="50000" endA="300" endPos="90000" dir="5400000" sy="-100000" algn="bl" rotWithShape="0"/>
          </a:effectLst>
        </p:spPr>
      </p:pic>
      <p:pic>
        <p:nvPicPr>
          <p:cNvPr id="7" name="6 Imagen" descr="a2666c402d4de7d4854ecd75c5ac2b85-spinning-swirls-round-icon-by-vexels.png"/>
          <p:cNvPicPr>
            <a:picLocks noChangeAspect="1"/>
          </p:cNvPicPr>
          <p:nvPr/>
        </p:nvPicPr>
        <p:blipFill>
          <a:blip r:embed="rId3">
            <a:lum contrast="40000"/>
          </a:blip>
          <a:stretch>
            <a:fillRect/>
          </a:stretch>
        </p:blipFill>
        <p:spPr>
          <a:xfrm flipH="1">
            <a:off x="2143108" y="2857502"/>
            <a:ext cx="1143026" cy="1214428"/>
          </a:xfrm>
          <a:prstGeom prst="rect">
            <a:avLst/>
          </a:prstGeom>
          <a:effectLst>
            <a:reflection blurRad="6350" stA="50000" endA="300" endPos="90000" dir="5400000" sy="-100000" algn="bl" rotWithShape="0"/>
          </a:effectLst>
        </p:spPr>
      </p:pic>
      <p:pic>
        <p:nvPicPr>
          <p:cNvPr id="8" name="7 Imagen" descr="a2666c402d4de7d4854ecd75c5ac2b85-spinning-swirls-round-icon-by-vexels.png"/>
          <p:cNvPicPr>
            <a:picLocks noChangeAspect="1"/>
          </p:cNvPicPr>
          <p:nvPr/>
        </p:nvPicPr>
        <p:blipFill>
          <a:blip r:embed="rId3">
            <a:lum contrast="40000"/>
          </a:blip>
          <a:stretch>
            <a:fillRect/>
          </a:stretch>
        </p:blipFill>
        <p:spPr>
          <a:xfrm flipH="1">
            <a:off x="1142976" y="3429006"/>
            <a:ext cx="1143026" cy="1214428"/>
          </a:xfrm>
          <a:prstGeom prst="rect">
            <a:avLst/>
          </a:prstGeom>
          <a:effectLst>
            <a:reflection blurRad="6350" stA="50000" endA="300" endPos="90000" dir="5400000" sy="-100000" algn="bl" rotWithShape="0"/>
          </a:effectLst>
        </p:spPr>
      </p:pic>
      <p:pic>
        <p:nvPicPr>
          <p:cNvPr id="9" name="8 Imagen" descr="a2666c402d4de7d4854ecd75c5ac2b85-spinning-swirls-round-icon-by-vexels.png"/>
          <p:cNvPicPr>
            <a:picLocks noChangeAspect="1"/>
          </p:cNvPicPr>
          <p:nvPr/>
        </p:nvPicPr>
        <p:blipFill>
          <a:blip r:embed="rId3">
            <a:lum contrast="40000"/>
          </a:blip>
          <a:stretch>
            <a:fillRect/>
          </a:stretch>
        </p:blipFill>
        <p:spPr>
          <a:xfrm flipH="1">
            <a:off x="142844" y="3929072"/>
            <a:ext cx="1143026" cy="1214428"/>
          </a:xfrm>
          <a:prstGeom prst="rect">
            <a:avLst/>
          </a:prstGeom>
          <a:effectLst>
            <a:reflection blurRad="6350" stA="50000" endA="300" endPos="90000" dir="5400000" sy="-100000" algn="bl" rotWithShape="0"/>
          </a:effectLst>
        </p:spPr>
      </p:pic>
      <p:pic>
        <p:nvPicPr>
          <p:cNvPr id="10" name="9 Imagen" descr="a2666c402d4de7d4854ecd75c5ac2b85-spinning-swirls-round-icon-by-vexels.png"/>
          <p:cNvPicPr>
            <a:picLocks noChangeAspect="1"/>
          </p:cNvPicPr>
          <p:nvPr/>
        </p:nvPicPr>
        <p:blipFill>
          <a:blip r:embed="rId3">
            <a:lum contrast="40000"/>
          </a:blip>
          <a:stretch>
            <a:fillRect/>
          </a:stretch>
        </p:blipFill>
        <p:spPr>
          <a:xfrm>
            <a:off x="7929572" y="3929072"/>
            <a:ext cx="1214428" cy="1214428"/>
          </a:xfrm>
          <a:prstGeom prst="rect">
            <a:avLst/>
          </a:prstGeom>
          <a:effectLst>
            <a:reflection blurRad="6350" stA="50000" endA="300" endPos="90000" dir="5400000" sy="-100000" algn="bl" rotWithShape="0"/>
          </a:effectLst>
        </p:spPr>
      </p:pic>
      <p:pic>
        <p:nvPicPr>
          <p:cNvPr id="11" name="10 Imagen" descr="a2666c402d4de7d4854ecd75c5ac2b85-spinning-swirls-round-icon-by-vexels.png"/>
          <p:cNvPicPr>
            <a:picLocks noChangeAspect="1"/>
          </p:cNvPicPr>
          <p:nvPr/>
        </p:nvPicPr>
        <p:blipFill>
          <a:blip r:embed="rId3">
            <a:lum contrast="40000"/>
          </a:blip>
          <a:stretch>
            <a:fillRect/>
          </a:stretch>
        </p:blipFill>
        <p:spPr>
          <a:xfrm>
            <a:off x="4857752" y="1071552"/>
            <a:ext cx="1214428" cy="1214428"/>
          </a:xfrm>
          <a:prstGeom prst="rect">
            <a:avLst/>
          </a:prstGeom>
          <a:effectLst>
            <a:reflection blurRad="6350" stA="50000" endA="300" endPos="90000" dir="5400000" sy="-100000" algn="bl" rotWithShape="0"/>
          </a:effectLst>
        </p:spPr>
      </p:pic>
      <p:pic>
        <p:nvPicPr>
          <p:cNvPr id="12" name="11 Imagen" descr="a2666c402d4de7d4854ecd75c5ac2b85-spinning-swirls-round-icon-by-vexels.png"/>
          <p:cNvPicPr>
            <a:picLocks noChangeAspect="1"/>
          </p:cNvPicPr>
          <p:nvPr/>
        </p:nvPicPr>
        <p:blipFill>
          <a:blip r:embed="rId3">
            <a:lum contrast="40000"/>
          </a:blip>
          <a:stretch>
            <a:fillRect/>
          </a:stretch>
        </p:blipFill>
        <p:spPr>
          <a:xfrm>
            <a:off x="5429256" y="2071684"/>
            <a:ext cx="1214428" cy="1214428"/>
          </a:xfrm>
          <a:prstGeom prst="rect">
            <a:avLst/>
          </a:prstGeom>
          <a:effectLst>
            <a:reflection blurRad="6350" stA="50000" endA="300" endPos="90000" dir="5400000" sy="-100000" algn="bl" rotWithShape="0"/>
          </a:effectLst>
        </p:spPr>
      </p:pic>
      <p:pic>
        <p:nvPicPr>
          <p:cNvPr id="13" name="12 Imagen" descr="a2666c402d4de7d4854ecd75c5ac2b85-spinning-swirls-round-icon-by-vexels.png"/>
          <p:cNvPicPr>
            <a:picLocks noChangeAspect="1"/>
          </p:cNvPicPr>
          <p:nvPr/>
        </p:nvPicPr>
        <p:blipFill>
          <a:blip r:embed="rId3">
            <a:lum contrast="40000"/>
          </a:blip>
          <a:stretch>
            <a:fillRect/>
          </a:stretch>
        </p:blipFill>
        <p:spPr>
          <a:xfrm>
            <a:off x="6072198" y="2928940"/>
            <a:ext cx="1214428" cy="1214428"/>
          </a:xfrm>
          <a:prstGeom prst="rect">
            <a:avLst/>
          </a:prstGeom>
          <a:effectLst>
            <a:reflection blurRad="6350" stA="50000" endA="300" endPos="90000" dir="5400000" sy="-100000" algn="bl" rotWithShape="0"/>
          </a:effectLst>
        </p:spPr>
      </p:pic>
      <p:pic>
        <p:nvPicPr>
          <p:cNvPr id="14" name="13 Imagen" descr="a2666c402d4de7d4854ecd75c5ac2b85-spinning-swirls-round-icon-by-vexels.png"/>
          <p:cNvPicPr>
            <a:picLocks noChangeAspect="1"/>
          </p:cNvPicPr>
          <p:nvPr/>
        </p:nvPicPr>
        <p:blipFill>
          <a:blip r:embed="rId3">
            <a:lum contrast="40000"/>
          </a:blip>
          <a:stretch>
            <a:fillRect/>
          </a:stretch>
        </p:blipFill>
        <p:spPr>
          <a:xfrm>
            <a:off x="7072330" y="3357568"/>
            <a:ext cx="1214428" cy="1214428"/>
          </a:xfrm>
          <a:prstGeom prst="rect">
            <a:avLst/>
          </a:prstGeom>
          <a:effectLst>
            <a:reflection blurRad="6350" stA="50000" endA="300" endPos="90000" dir="5400000" sy="-100000" algn="bl" rotWithShape="0"/>
          </a:effectLst>
        </p:spPr>
      </p:pic>
      <p:pic>
        <p:nvPicPr>
          <p:cNvPr id="15" name="14 Imagen" descr="list-filialy-vesnoj-zelen.jpg"/>
          <p:cNvPicPr>
            <a:picLocks noChangeAspect="1"/>
          </p:cNvPicPr>
          <p:nvPr/>
        </p:nvPicPr>
        <p:blipFill>
          <a:blip r:embed="rId4"/>
          <a:stretch>
            <a:fillRect/>
          </a:stretch>
        </p:blipFill>
        <p:spPr>
          <a:xfrm>
            <a:off x="1116" y="0"/>
            <a:ext cx="9141768" cy="6215088"/>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0-#ppt_w/2"/>
                                          </p:val>
                                        </p:tav>
                                        <p:tav tm="100000">
                                          <p:val>
                                            <p:strVal val="#ppt_x"/>
                                          </p:val>
                                        </p:tav>
                                      </p:tavLst>
                                    </p:anim>
                                    <p:anim calcmode="lin" valueType="num">
                                      <p:cBhvr additive="base">
                                        <p:cTn id="10" dur="3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0-#ppt_w/2"/>
                                          </p:val>
                                        </p:tav>
                                        <p:tav tm="100000">
                                          <p:val>
                                            <p:strVal val="#ppt_x"/>
                                          </p:val>
                                        </p:tav>
                                      </p:tavLst>
                                    </p:anim>
                                    <p:anim calcmode="lin" valueType="num">
                                      <p:cBhvr additive="base">
                                        <p:cTn id="14" dur="3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3000" fill="hold"/>
                                        <p:tgtEl>
                                          <p:spTgt spid="6"/>
                                        </p:tgtEl>
                                        <p:attrNameLst>
                                          <p:attrName>ppt_x</p:attrName>
                                        </p:attrNameLst>
                                      </p:cBhvr>
                                      <p:tavLst>
                                        <p:tav tm="0">
                                          <p:val>
                                            <p:strVal val="0-#ppt_w/2"/>
                                          </p:val>
                                        </p:tav>
                                        <p:tav tm="100000">
                                          <p:val>
                                            <p:strVal val="#ppt_x"/>
                                          </p:val>
                                        </p:tav>
                                      </p:tavLst>
                                    </p:anim>
                                    <p:anim calcmode="lin" valueType="num">
                                      <p:cBhvr additive="base">
                                        <p:cTn id="18" dur="3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3000" fill="hold"/>
                                        <p:tgtEl>
                                          <p:spTgt spid="7"/>
                                        </p:tgtEl>
                                        <p:attrNameLst>
                                          <p:attrName>ppt_x</p:attrName>
                                        </p:attrNameLst>
                                      </p:cBhvr>
                                      <p:tavLst>
                                        <p:tav tm="0">
                                          <p:val>
                                            <p:strVal val="0-#ppt_w/2"/>
                                          </p:val>
                                        </p:tav>
                                        <p:tav tm="100000">
                                          <p:val>
                                            <p:strVal val="#ppt_x"/>
                                          </p:val>
                                        </p:tav>
                                      </p:tavLst>
                                    </p:anim>
                                    <p:anim calcmode="lin" valueType="num">
                                      <p:cBhvr additive="base">
                                        <p:cTn id="22" dur="3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3000" fill="hold"/>
                                        <p:tgtEl>
                                          <p:spTgt spid="8"/>
                                        </p:tgtEl>
                                        <p:attrNameLst>
                                          <p:attrName>ppt_x</p:attrName>
                                        </p:attrNameLst>
                                      </p:cBhvr>
                                      <p:tavLst>
                                        <p:tav tm="0">
                                          <p:val>
                                            <p:strVal val="0-#ppt_w/2"/>
                                          </p:val>
                                        </p:tav>
                                        <p:tav tm="100000">
                                          <p:val>
                                            <p:strVal val="#ppt_x"/>
                                          </p:val>
                                        </p:tav>
                                      </p:tavLst>
                                    </p:anim>
                                    <p:anim calcmode="lin" valueType="num">
                                      <p:cBhvr additive="base">
                                        <p:cTn id="26" dur="3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3000" fill="hold"/>
                                        <p:tgtEl>
                                          <p:spTgt spid="9"/>
                                        </p:tgtEl>
                                        <p:attrNameLst>
                                          <p:attrName>ppt_x</p:attrName>
                                        </p:attrNameLst>
                                      </p:cBhvr>
                                      <p:tavLst>
                                        <p:tav tm="0">
                                          <p:val>
                                            <p:strVal val="0-#ppt_w/2"/>
                                          </p:val>
                                        </p:tav>
                                        <p:tav tm="100000">
                                          <p:val>
                                            <p:strVal val="#ppt_x"/>
                                          </p:val>
                                        </p:tav>
                                      </p:tavLst>
                                    </p:anim>
                                    <p:anim calcmode="lin" valueType="num">
                                      <p:cBhvr additive="base">
                                        <p:cTn id="30" dur="3000" fill="hold"/>
                                        <p:tgtEl>
                                          <p:spTgt spid="9"/>
                                        </p:tgtEl>
                                        <p:attrNameLst>
                                          <p:attrName>ppt_y</p:attrName>
                                        </p:attrNameLst>
                                      </p:cBhvr>
                                      <p:tavLst>
                                        <p:tav tm="0">
                                          <p:val>
                                            <p:strVal val="1+#ppt_h/2"/>
                                          </p:val>
                                        </p:tav>
                                        <p:tav tm="100000">
                                          <p:val>
                                            <p:strVal val="#ppt_y"/>
                                          </p:val>
                                        </p:tav>
                                      </p:tavLst>
                                    </p:anim>
                                  </p:childTnLst>
                                </p:cTn>
                              </p:par>
                              <p:par>
                                <p:cTn id="31" presetID="8" presetClass="emph" presetSubtype="0" autoRev="1" fill="hold" nodeType="withEffect">
                                  <p:stCondLst>
                                    <p:cond delay="0"/>
                                  </p:stCondLst>
                                  <p:childTnLst>
                                    <p:animRot by="21600000">
                                      <p:cBhvr>
                                        <p:cTn id="32" dur="3000" fill="hold"/>
                                        <p:tgtEl>
                                          <p:spTgt spid="4"/>
                                        </p:tgtEl>
                                        <p:attrNameLst>
                                          <p:attrName>r</p:attrName>
                                        </p:attrNameLst>
                                      </p:cBhvr>
                                    </p:animRot>
                                  </p:childTnLst>
                                </p:cTn>
                              </p:par>
                              <p:par>
                                <p:cTn id="33" presetID="8" presetClass="emph" presetSubtype="0" autoRev="1" fill="hold" nodeType="withEffect">
                                  <p:stCondLst>
                                    <p:cond delay="0"/>
                                  </p:stCondLst>
                                  <p:childTnLst>
                                    <p:animRot by="21600000">
                                      <p:cBhvr>
                                        <p:cTn id="34" dur="3000" fill="hold"/>
                                        <p:tgtEl>
                                          <p:spTgt spid="5"/>
                                        </p:tgtEl>
                                        <p:attrNameLst>
                                          <p:attrName>r</p:attrName>
                                        </p:attrNameLst>
                                      </p:cBhvr>
                                    </p:animRot>
                                  </p:childTnLst>
                                </p:cTn>
                              </p:par>
                              <p:par>
                                <p:cTn id="35" presetID="8" presetClass="emph" presetSubtype="0" autoRev="1" fill="hold" nodeType="withEffect">
                                  <p:stCondLst>
                                    <p:cond delay="0"/>
                                  </p:stCondLst>
                                  <p:childTnLst>
                                    <p:animRot by="21600000">
                                      <p:cBhvr>
                                        <p:cTn id="36" dur="3000" fill="hold"/>
                                        <p:tgtEl>
                                          <p:spTgt spid="6"/>
                                        </p:tgtEl>
                                        <p:attrNameLst>
                                          <p:attrName>r</p:attrName>
                                        </p:attrNameLst>
                                      </p:cBhvr>
                                    </p:animRot>
                                  </p:childTnLst>
                                </p:cTn>
                              </p:par>
                              <p:par>
                                <p:cTn id="37" presetID="8" presetClass="emph" presetSubtype="0" autoRev="1" fill="hold" nodeType="withEffect">
                                  <p:stCondLst>
                                    <p:cond delay="0"/>
                                  </p:stCondLst>
                                  <p:childTnLst>
                                    <p:animRot by="21600000">
                                      <p:cBhvr>
                                        <p:cTn id="38" dur="3000" fill="hold"/>
                                        <p:tgtEl>
                                          <p:spTgt spid="7"/>
                                        </p:tgtEl>
                                        <p:attrNameLst>
                                          <p:attrName>r</p:attrName>
                                        </p:attrNameLst>
                                      </p:cBhvr>
                                    </p:animRot>
                                  </p:childTnLst>
                                </p:cTn>
                              </p:par>
                              <p:par>
                                <p:cTn id="39" presetID="8" presetClass="emph" presetSubtype="0" autoRev="1" fill="hold" nodeType="withEffect">
                                  <p:stCondLst>
                                    <p:cond delay="0"/>
                                  </p:stCondLst>
                                  <p:childTnLst>
                                    <p:animRot by="21600000">
                                      <p:cBhvr>
                                        <p:cTn id="40" dur="3000" fill="hold"/>
                                        <p:tgtEl>
                                          <p:spTgt spid="8"/>
                                        </p:tgtEl>
                                        <p:attrNameLst>
                                          <p:attrName>r</p:attrName>
                                        </p:attrNameLst>
                                      </p:cBhvr>
                                    </p:animRot>
                                  </p:childTnLst>
                                </p:cTn>
                              </p:par>
                              <p:par>
                                <p:cTn id="41" presetID="8" presetClass="emph" presetSubtype="0" autoRev="1" fill="hold" nodeType="withEffect">
                                  <p:stCondLst>
                                    <p:cond delay="0"/>
                                  </p:stCondLst>
                                  <p:childTnLst>
                                    <p:animRot by="21600000">
                                      <p:cBhvr>
                                        <p:cTn id="42" dur="3000" fill="hold"/>
                                        <p:tgtEl>
                                          <p:spTgt spid="9"/>
                                        </p:tgtEl>
                                        <p:attrNameLst>
                                          <p:attrName>r</p:attrName>
                                        </p:attrNameLst>
                                      </p:cBhvr>
                                    </p:animRot>
                                  </p:childTnLst>
                                </p:cTn>
                              </p:par>
                              <p:par>
                                <p:cTn id="43" presetID="2" presetClass="entr" presetSubtype="6" fill="hold" nodeType="withEffect">
                                  <p:stCondLst>
                                    <p:cond delay="0"/>
                                  </p:stCondLst>
                                  <p:childTnLst>
                                    <p:set>
                                      <p:cBhvr>
                                        <p:cTn id="44" dur="1" fill="hold">
                                          <p:stCondLst>
                                            <p:cond delay="0"/>
                                          </p:stCondLst>
                                        </p:cTn>
                                        <p:tgtEl>
                                          <p:spTgt spid="3"/>
                                        </p:tgtEl>
                                        <p:attrNameLst>
                                          <p:attrName>style.visibility</p:attrName>
                                        </p:attrNameLst>
                                      </p:cBhvr>
                                      <p:to>
                                        <p:strVal val="visible"/>
                                      </p:to>
                                    </p:set>
                                    <p:anim calcmode="lin" valueType="num">
                                      <p:cBhvr additive="base">
                                        <p:cTn id="45" dur="3000" fill="hold"/>
                                        <p:tgtEl>
                                          <p:spTgt spid="3"/>
                                        </p:tgtEl>
                                        <p:attrNameLst>
                                          <p:attrName>ppt_x</p:attrName>
                                        </p:attrNameLst>
                                      </p:cBhvr>
                                      <p:tavLst>
                                        <p:tav tm="0">
                                          <p:val>
                                            <p:strVal val="1+#ppt_w/2"/>
                                          </p:val>
                                        </p:tav>
                                        <p:tav tm="100000">
                                          <p:val>
                                            <p:strVal val="#ppt_x"/>
                                          </p:val>
                                        </p:tav>
                                      </p:tavLst>
                                    </p:anim>
                                    <p:anim calcmode="lin" valueType="num">
                                      <p:cBhvr additive="base">
                                        <p:cTn id="46" dur="3000" fill="hold"/>
                                        <p:tgtEl>
                                          <p:spTgt spid="3"/>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3000" fill="hold"/>
                                        <p:tgtEl>
                                          <p:spTgt spid="10"/>
                                        </p:tgtEl>
                                        <p:attrNameLst>
                                          <p:attrName>ppt_x</p:attrName>
                                        </p:attrNameLst>
                                      </p:cBhvr>
                                      <p:tavLst>
                                        <p:tav tm="0">
                                          <p:val>
                                            <p:strVal val="1+#ppt_w/2"/>
                                          </p:val>
                                        </p:tav>
                                        <p:tav tm="100000">
                                          <p:val>
                                            <p:strVal val="#ppt_x"/>
                                          </p:val>
                                        </p:tav>
                                      </p:tavLst>
                                    </p:anim>
                                    <p:anim calcmode="lin" valueType="num">
                                      <p:cBhvr additive="base">
                                        <p:cTn id="50" dur="3000" fill="hold"/>
                                        <p:tgtEl>
                                          <p:spTgt spid="10"/>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3000" fill="hold"/>
                                        <p:tgtEl>
                                          <p:spTgt spid="11"/>
                                        </p:tgtEl>
                                        <p:attrNameLst>
                                          <p:attrName>ppt_x</p:attrName>
                                        </p:attrNameLst>
                                      </p:cBhvr>
                                      <p:tavLst>
                                        <p:tav tm="0">
                                          <p:val>
                                            <p:strVal val="1+#ppt_w/2"/>
                                          </p:val>
                                        </p:tav>
                                        <p:tav tm="100000">
                                          <p:val>
                                            <p:strVal val="#ppt_x"/>
                                          </p:val>
                                        </p:tav>
                                      </p:tavLst>
                                    </p:anim>
                                    <p:anim calcmode="lin" valueType="num">
                                      <p:cBhvr additive="base">
                                        <p:cTn id="54" dur="3000" fill="hold"/>
                                        <p:tgtEl>
                                          <p:spTgt spid="11"/>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3000" fill="hold"/>
                                        <p:tgtEl>
                                          <p:spTgt spid="12"/>
                                        </p:tgtEl>
                                        <p:attrNameLst>
                                          <p:attrName>ppt_x</p:attrName>
                                        </p:attrNameLst>
                                      </p:cBhvr>
                                      <p:tavLst>
                                        <p:tav tm="0">
                                          <p:val>
                                            <p:strVal val="1+#ppt_w/2"/>
                                          </p:val>
                                        </p:tav>
                                        <p:tav tm="100000">
                                          <p:val>
                                            <p:strVal val="#ppt_x"/>
                                          </p:val>
                                        </p:tav>
                                      </p:tavLst>
                                    </p:anim>
                                    <p:anim calcmode="lin" valueType="num">
                                      <p:cBhvr additive="base">
                                        <p:cTn id="58" dur="3000" fill="hold"/>
                                        <p:tgtEl>
                                          <p:spTgt spid="12"/>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additive="base">
                                        <p:cTn id="61" dur="3000" fill="hold"/>
                                        <p:tgtEl>
                                          <p:spTgt spid="13"/>
                                        </p:tgtEl>
                                        <p:attrNameLst>
                                          <p:attrName>ppt_x</p:attrName>
                                        </p:attrNameLst>
                                      </p:cBhvr>
                                      <p:tavLst>
                                        <p:tav tm="0">
                                          <p:val>
                                            <p:strVal val="1+#ppt_w/2"/>
                                          </p:val>
                                        </p:tav>
                                        <p:tav tm="100000">
                                          <p:val>
                                            <p:strVal val="#ppt_x"/>
                                          </p:val>
                                        </p:tav>
                                      </p:tavLst>
                                    </p:anim>
                                    <p:anim calcmode="lin" valueType="num">
                                      <p:cBhvr additive="base">
                                        <p:cTn id="62" dur="3000" fill="hold"/>
                                        <p:tgtEl>
                                          <p:spTgt spid="13"/>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3000" fill="hold"/>
                                        <p:tgtEl>
                                          <p:spTgt spid="14"/>
                                        </p:tgtEl>
                                        <p:attrNameLst>
                                          <p:attrName>ppt_x</p:attrName>
                                        </p:attrNameLst>
                                      </p:cBhvr>
                                      <p:tavLst>
                                        <p:tav tm="0">
                                          <p:val>
                                            <p:strVal val="1+#ppt_w/2"/>
                                          </p:val>
                                        </p:tav>
                                        <p:tav tm="100000">
                                          <p:val>
                                            <p:strVal val="#ppt_x"/>
                                          </p:val>
                                        </p:tav>
                                      </p:tavLst>
                                    </p:anim>
                                    <p:anim calcmode="lin" valueType="num">
                                      <p:cBhvr additive="base">
                                        <p:cTn id="66" dur="3000" fill="hold"/>
                                        <p:tgtEl>
                                          <p:spTgt spid="14"/>
                                        </p:tgtEl>
                                        <p:attrNameLst>
                                          <p:attrName>ppt_y</p:attrName>
                                        </p:attrNameLst>
                                      </p:cBhvr>
                                      <p:tavLst>
                                        <p:tav tm="0">
                                          <p:val>
                                            <p:strVal val="1+#ppt_h/2"/>
                                          </p:val>
                                        </p:tav>
                                        <p:tav tm="100000">
                                          <p:val>
                                            <p:strVal val="#ppt_y"/>
                                          </p:val>
                                        </p:tav>
                                      </p:tavLst>
                                    </p:anim>
                                  </p:childTnLst>
                                </p:cTn>
                              </p:par>
                              <p:par>
                                <p:cTn id="67" presetID="8" presetClass="emph" presetSubtype="0" autoRev="1" fill="hold" nodeType="withEffect">
                                  <p:stCondLst>
                                    <p:cond delay="0"/>
                                  </p:stCondLst>
                                  <p:childTnLst>
                                    <p:animRot by="-21600000">
                                      <p:cBhvr>
                                        <p:cTn id="68" dur="3000" fill="hold"/>
                                        <p:tgtEl>
                                          <p:spTgt spid="3"/>
                                        </p:tgtEl>
                                        <p:attrNameLst>
                                          <p:attrName>r</p:attrName>
                                        </p:attrNameLst>
                                      </p:cBhvr>
                                    </p:animRot>
                                  </p:childTnLst>
                                </p:cTn>
                              </p:par>
                              <p:par>
                                <p:cTn id="69" presetID="8" presetClass="emph" presetSubtype="0" autoRev="1" fill="hold" nodeType="withEffect">
                                  <p:stCondLst>
                                    <p:cond delay="0"/>
                                  </p:stCondLst>
                                  <p:childTnLst>
                                    <p:animRot by="-21600000">
                                      <p:cBhvr>
                                        <p:cTn id="70" dur="3000" fill="hold"/>
                                        <p:tgtEl>
                                          <p:spTgt spid="10"/>
                                        </p:tgtEl>
                                        <p:attrNameLst>
                                          <p:attrName>r</p:attrName>
                                        </p:attrNameLst>
                                      </p:cBhvr>
                                    </p:animRot>
                                  </p:childTnLst>
                                </p:cTn>
                              </p:par>
                              <p:par>
                                <p:cTn id="71" presetID="8" presetClass="emph" presetSubtype="0" autoRev="1" fill="hold" nodeType="withEffect">
                                  <p:stCondLst>
                                    <p:cond delay="0"/>
                                  </p:stCondLst>
                                  <p:childTnLst>
                                    <p:animRot by="-21600000">
                                      <p:cBhvr>
                                        <p:cTn id="72" dur="3000" fill="hold"/>
                                        <p:tgtEl>
                                          <p:spTgt spid="11"/>
                                        </p:tgtEl>
                                        <p:attrNameLst>
                                          <p:attrName>r</p:attrName>
                                        </p:attrNameLst>
                                      </p:cBhvr>
                                    </p:animRot>
                                  </p:childTnLst>
                                </p:cTn>
                              </p:par>
                              <p:par>
                                <p:cTn id="73" presetID="8" presetClass="emph" presetSubtype="0" autoRev="1" fill="hold" nodeType="withEffect">
                                  <p:stCondLst>
                                    <p:cond delay="0"/>
                                  </p:stCondLst>
                                  <p:childTnLst>
                                    <p:animRot by="-21600000">
                                      <p:cBhvr>
                                        <p:cTn id="74" dur="3000" fill="hold"/>
                                        <p:tgtEl>
                                          <p:spTgt spid="12"/>
                                        </p:tgtEl>
                                        <p:attrNameLst>
                                          <p:attrName>r</p:attrName>
                                        </p:attrNameLst>
                                      </p:cBhvr>
                                    </p:animRot>
                                  </p:childTnLst>
                                </p:cTn>
                              </p:par>
                              <p:par>
                                <p:cTn id="75" presetID="8" presetClass="emph" presetSubtype="0" autoRev="1" fill="hold" nodeType="withEffect">
                                  <p:stCondLst>
                                    <p:cond delay="0"/>
                                  </p:stCondLst>
                                  <p:childTnLst>
                                    <p:animRot by="-21600000">
                                      <p:cBhvr>
                                        <p:cTn id="76" dur="3000" fill="hold"/>
                                        <p:tgtEl>
                                          <p:spTgt spid="13"/>
                                        </p:tgtEl>
                                        <p:attrNameLst>
                                          <p:attrName>r</p:attrName>
                                        </p:attrNameLst>
                                      </p:cBhvr>
                                    </p:animRot>
                                  </p:childTnLst>
                                </p:cTn>
                              </p:par>
                              <p:par>
                                <p:cTn id="77" presetID="8" presetClass="emph" presetSubtype="0" autoRev="1" fill="hold" nodeType="withEffect">
                                  <p:stCondLst>
                                    <p:cond delay="0"/>
                                  </p:stCondLst>
                                  <p:childTnLst>
                                    <p:animRot by="-21600000">
                                      <p:cBhvr>
                                        <p:cTn id="78" dur="3000" fill="hold"/>
                                        <p:tgtEl>
                                          <p:spTgt spid="14"/>
                                        </p:tgtEl>
                                        <p:attrNameLst>
                                          <p:attrName>r</p:attrName>
                                        </p:attrNameLst>
                                      </p:cBhvr>
                                    </p:animRot>
                                  </p:childTnLst>
                                </p:cTn>
                              </p:par>
                            </p:childTnLst>
                          </p:cTn>
                        </p:par>
                        <p:par>
                          <p:cTn id="79" fill="hold">
                            <p:stCondLst>
                              <p:cond delay="6000"/>
                            </p:stCondLst>
                            <p:childTnLst>
                              <p:par>
                                <p:cTn id="80" presetID="2" presetClass="exit" presetSubtype="12" fill="hold" nodeType="afterEffect">
                                  <p:stCondLst>
                                    <p:cond delay="0"/>
                                  </p:stCondLst>
                                  <p:childTnLst>
                                    <p:anim calcmode="lin" valueType="num">
                                      <p:cBhvr additive="base">
                                        <p:cTn id="81" dur="3000"/>
                                        <p:tgtEl>
                                          <p:spTgt spid="4"/>
                                        </p:tgtEl>
                                        <p:attrNameLst>
                                          <p:attrName>ppt_x</p:attrName>
                                        </p:attrNameLst>
                                      </p:cBhvr>
                                      <p:tavLst>
                                        <p:tav tm="0">
                                          <p:val>
                                            <p:strVal val="ppt_x"/>
                                          </p:val>
                                        </p:tav>
                                        <p:tav tm="100000">
                                          <p:val>
                                            <p:strVal val="0-ppt_w/2"/>
                                          </p:val>
                                        </p:tav>
                                      </p:tavLst>
                                    </p:anim>
                                    <p:anim calcmode="lin" valueType="num">
                                      <p:cBhvr additive="base">
                                        <p:cTn id="82" dur="3000"/>
                                        <p:tgtEl>
                                          <p:spTgt spid="4"/>
                                        </p:tgtEl>
                                        <p:attrNameLst>
                                          <p:attrName>ppt_y</p:attrName>
                                        </p:attrNameLst>
                                      </p:cBhvr>
                                      <p:tavLst>
                                        <p:tav tm="0">
                                          <p:val>
                                            <p:strVal val="ppt_y"/>
                                          </p:val>
                                        </p:tav>
                                        <p:tav tm="100000">
                                          <p:val>
                                            <p:strVal val="1+ppt_h/2"/>
                                          </p:val>
                                        </p:tav>
                                      </p:tavLst>
                                    </p:anim>
                                    <p:set>
                                      <p:cBhvr>
                                        <p:cTn id="83" dur="1" fill="hold">
                                          <p:stCondLst>
                                            <p:cond delay="2999"/>
                                          </p:stCondLst>
                                        </p:cTn>
                                        <p:tgtEl>
                                          <p:spTgt spid="4"/>
                                        </p:tgtEl>
                                        <p:attrNameLst>
                                          <p:attrName>style.visibility</p:attrName>
                                        </p:attrNameLst>
                                      </p:cBhvr>
                                      <p:to>
                                        <p:strVal val="hidden"/>
                                      </p:to>
                                    </p:set>
                                  </p:childTnLst>
                                </p:cTn>
                              </p:par>
                              <p:par>
                                <p:cTn id="84" presetID="2" presetClass="exit" presetSubtype="12" fill="hold" nodeType="withEffect">
                                  <p:stCondLst>
                                    <p:cond delay="0"/>
                                  </p:stCondLst>
                                  <p:childTnLst>
                                    <p:anim calcmode="lin" valueType="num">
                                      <p:cBhvr additive="base">
                                        <p:cTn id="85" dur="3000"/>
                                        <p:tgtEl>
                                          <p:spTgt spid="5"/>
                                        </p:tgtEl>
                                        <p:attrNameLst>
                                          <p:attrName>ppt_x</p:attrName>
                                        </p:attrNameLst>
                                      </p:cBhvr>
                                      <p:tavLst>
                                        <p:tav tm="0">
                                          <p:val>
                                            <p:strVal val="ppt_x"/>
                                          </p:val>
                                        </p:tav>
                                        <p:tav tm="100000">
                                          <p:val>
                                            <p:strVal val="0-ppt_w/2"/>
                                          </p:val>
                                        </p:tav>
                                      </p:tavLst>
                                    </p:anim>
                                    <p:anim calcmode="lin" valueType="num">
                                      <p:cBhvr additive="base">
                                        <p:cTn id="86" dur="3000"/>
                                        <p:tgtEl>
                                          <p:spTgt spid="5"/>
                                        </p:tgtEl>
                                        <p:attrNameLst>
                                          <p:attrName>ppt_y</p:attrName>
                                        </p:attrNameLst>
                                      </p:cBhvr>
                                      <p:tavLst>
                                        <p:tav tm="0">
                                          <p:val>
                                            <p:strVal val="ppt_y"/>
                                          </p:val>
                                        </p:tav>
                                        <p:tav tm="100000">
                                          <p:val>
                                            <p:strVal val="1+ppt_h/2"/>
                                          </p:val>
                                        </p:tav>
                                      </p:tavLst>
                                    </p:anim>
                                    <p:set>
                                      <p:cBhvr>
                                        <p:cTn id="87" dur="1" fill="hold">
                                          <p:stCondLst>
                                            <p:cond delay="2999"/>
                                          </p:stCondLst>
                                        </p:cTn>
                                        <p:tgtEl>
                                          <p:spTgt spid="5"/>
                                        </p:tgtEl>
                                        <p:attrNameLst>
                                          <p:attrName>style.visibility</p:attrName>
                                        </p:attrNameLst>
                                      </p:cBhvr>
                                      <p:to>
                                        <p:strVal val="hidden"/>
                                      </p:to>
                                    </p:set>
                                  </p:childTnLst>
                                </p:cTn>
                              </p:par>
                              <p:par>
                                <p:cTn id="88" presetID="2" presetClass="exit" presetSubtype="12" fill="hold" nodeType="withEffect">
                                  <p:stCondLst>
                                    <p:cond delay="0"/>
                                  </p:stCondLst>
                                  <p:childTnLst>
                                    <p:anim calcmode="lin" valueType="num">
                                      <p:cBhvr additive="base">
                                        <p:cTn id="89" dur="3000"/>
                                        <p:tgtEl>
                                          <p:spTgt spid="6"/>
                                        </p:tgtEl>
                                        <p:attrNameLst>
                                          <p:attrName>ppt_x</p:attrName>
                                        </p:attrNameLst>
                                      </p:cBhvr>
                                      <p:tavLst>
                                        <p:tav tm="0">
                                          <p:val>
                                            <p:strVal val="ppt_x"/>
                                          </p:val>
                                        </p:tav>
                                        <p:tav tm="100000">
                                          <p:val>
                                            <p:strVal val="0-ppt_w/2"/>
                                          </p:val>
                                        </p:tav>
                                      </p:tavLst>
                                    </p:anim>
                                    <p:anim calcmode="lin" valueType="num">
                                      <p:cBhvr additive="base">
                                        <p:cTn id="90" dur="3000"/>
                                        <p:tgtEl>
                                          <p:spTgt spid="6"/>
                                        </p:tgtEl>
                                        <p:attrNameLst>
                                          <p:attrName>ppt_y</p:attrName>
                                        </p:attrNameLst>
                                      </p:cBhvr>
                                      <p:tavLst>
                                        <p:tav tm="0">
                                          <p:val>
                                            <p:strVal val="ppt_y"/>
                                          </p:val>
                                        </p:tav>
                                        <p:tav tm="100000">
                                          <p:val>
                                            <p:strVal val="1+ppt_h/2"/>
                                          </p:val>
                                        </p:tav>
                                      </p:tavLst>
                                    </p:anim>
                                    <p:set>
                                      <p:cBhvr>
                                        <p:cTn id="91" dur="1" fill="hold">
                                          <p:stCondLst>
                                            <p:cond delay="2999"/>
                                          </p:stCondLst>
                                        </p:cTn>
                                        <p:tgtEl>
                                          <p:spTgt spid="6"/>
                                        </p:tgtEl>
                                        <p:attrNameLst>
                                          <p:attrName>style.visibility</p:attrName>
                                        </p:attrNameLst>
                                      </p:cBhvr>
                                      <p:to>
                                        <p:strVal val="hidden"/>
                                      </p:to>
                                    </p:set>
                                  </p:childTnLst>
                                </p:cTn>
                              </p:par>
                              <p:par>
                                <p:cTn id="92" presetID="2" presetClass="exit" presetSubtype="12" fill="hold" nodeType="withEffect">
                                  <p:stCondLst>
                                    <p:cond delay="0"/>
                                  </p:stCondLst>
                                  <p:childTnLst>
                                    <p:anim calcmode="lin" valueType="num">
                                      <p:cBhvr additive="base">
                                        <p:cTn id="93" dur="3000"/>
                                        <p:tgtEl>
                                          <p:spTgt spid="7"/>
                                        </p:tgtEl>
                                        <p:attrNameLst>
                                          <p:attrName>ppt_x</p:attrName>
                                        </p:attrNameLst>
                                      </p:cBhvr>
                                      <p:tavLst>
                                        <p:tav tm="0">
                                          <p:val>
                                            <p:strVal val="ppt_x"/>
                                          </p:val>
                                        </p:tav>
                                        <p:tav tm="100000">
                                          <p:val>
                                            <p:strVal val="0-ppt_w/2"/>
                                          </p:val>
                                        </p:tav>
                                      </p:tavLst>
                                    </p:anim>
                                    <p:anim calcmode="lin" valueType="num">
                                      <p:cBhvr additive="base">
                                        <p:cTn id="94" dur="3000"/>
                                        <p:tgtEl>
                                          <p:spTgt spid="7"/>
                                        </p:tgtEl>
                                        <p:attrNameLst>
                                          <p:attrName>ppt_y</p:attrName>
                                        </p:attrNameLst>
                                      </p:cBhvr>
                                      <p:tavLst>
                                        <p:tav tm="0">
                                          <p:val>
                                            <p:strVal val="ppt_y"/>
                                          </p:val>
                                        </p:tav>
                                        <p:tav tm="100000">
                                          <p:val>
                                            <p:strVal val="1+ppt_h/2"/>
                                          </p:val>
                                        </p:tav>
                                      </p:tavLst>
                                    </p:anim>
                                    <p:set>
                                      <p:cBhvr>
                                        <p:cTn id="95" dur="1" fill="hold">
                                          <p:stCondLst>
                                            <p:cond delay="2999"/>
                                          </p:stCondLst>
                                        </p:cTn>
                                        <p:tgtEl>
                                          <p:spTgt spid="7"/>
                                        </p:tgtEl>
                                        <p:attrNameLst>
                                          <p:attrName>style.visibility</p:attrName>
                                        </p:attrNameLst>
                                      </p:cBhvr>
                                      <p:to>
                                        <p:strVal val="hidden"/>
                                      </p:to>
                                    </p:set>
                                  </p:childTnLst>
                                </p:cTn>
                              </p:par>
                              <p:par>
                                <p:cTn id="96" presetID="2" presetClass="exit" presetSubtype="12" fill="hold" nodeType="withEffect">
                                  <p:stCondLst>
                                    <p:cond delay="0"/>
                                  </p:stCondLst>
                                  <p:childTnLst>
                                    <p:anim calcmode="lin" valueType="num">
                                      <p:cBhvr additive="base">
                                        <p:cTn id="97" dur="3000"/>
                                        <p:tgtEl>
                                          <p:spTgt spid="8"/>
                                        </p:tgtEl>
                                        <p:attrNameLst>
                                          <p:attrName>ppt_x</p:attrName>
                                        </p:attrNameLst>
                                      </p:cBhvr>
                                      <p:tavLst>
                                        <p:tav tm="0">
                                          <p:val>
                                            <p:strVal val="ppt_x"/>
                                          </p:val>
                                        </p:tav>
                                        <p:tav tm="100000">
                                          <p:val>
                                            <p:strVal val="0-ppt_w/2"/>
                                          </p:val>
                                        </p:tav>
                                      </p:tavLst>
                                    </p:anim>
                                    <p:anim calcmode="lin" valueType="num">
                                      <p:cBhvr additive="base">
                                        <p:cTn id="98" dur="3000"/>
                                        <p:tgtEl>
                                          <p:spTgt spid="8"/>
                                        </p:tgtEl>
                                        <p:attrNameLst>
                                          <p:attrName>ppt_y</p:attrName>
                                        </p:attrNameLst>
                                      </p:cBhvr>
                                      <p:tavLst>
                                        <p:tav tm="0">
                                          <p:val>
                                            <p:strVal val="ppt_y"/>
                                          </p:val>
                                        </p:tav>
                                        <p:tav tm="100000">
                                          <p:val>
                                            <p:strVal val="1+ppt_h/2"/>
                                          </p:val>
                                        </p:tav>
                                      </p:tavLst>
                                    </p:anim>
                                    <p:set>
                                      <p:cBhvr>
                                        <p:cTn id="99" dur="1" fill="hold">
                                          <p:stCondLst>
                                            <p:cond delay="2999"/>
                                          </p:stCondLst>
                                        </p:cTn>
                                        <p:tgtEl>
                                          <p:spTgt spid="8"/>
                                        </p:tgtEl>
                                        <p:attrNameLst>
                                          <p:attrName>style.visibility</p:attrName>
                                        </p:attrNameLst>
                                      </p:cBhvr>
                                      <p:to>
                                        <p:strVal val="hidden"/>
                                      </p:to>
                                    </p:set>
                                  </p:childTnLst>
                                </p:cTn>
                              </p:par>
                              <p:par>
                                <p:cTn id="100" presetID="2" presetClass="exit" presetSubtype="12" fill="hold" nodeType="withEffect">
                                  <p:stCondLst>
                                    <p:cond delay="0"/>
                                  </p:stCondLst>
                                  <p:childTnLst>
                                    <p:anim calcmode="lin" valueType="num">
                                      <p:cBhvr additive="base">
                                        <p:cTn id="101" dur="3000"/>
                                        <p:tgtEl>
                                          <p:spTgt spid="9"/>
                                        </p:tgtEl>
                                        <p:attrNameLst>
                                          <p:attrName>ppt_x</p:attrName>
                                        </p:attrNameLst>
                                      </p:cBhvr>
                                      <p:tavLst>
                                        <p:tav tm="0">
                                          <p:val>
                                            <p:strVal val="ppt_x"/>
                                          </p:val>
                                        </p:tav>
                                        <p:tav tm="100000">
                                          <p:val>
                                            <p:strVal val="0-ppt_w/2"/>
                                          </p:val>
                                        </p:tav>
                                      </p:tavLst>
                                    </p:anim>
                                    <p:anim calcmode="lin" valueType="num">
                                      <p:cBhvr additive="base">
                                        <p:cTn id="102" dur="3000"/>
                                        <p:tgtEl>
                                          <p:spTgt spid="9"/>
                                        </p:tgtEl>
                                        <p:attrNameLst>
                                          <p:attrName>ppt_y</p:attrName>
                                        </p:attrNameLst>
                                      </p:cBhvr>
                                      <p:tavLst>
                                        <p:tav tm="0">
                                          <p:val>
                                            <p:strVal val="ppt_y"/>
                                          </p:val>
                                        </p:tav>
                                        <p:tav tm="100000">
                                          <p:val>
                                            <p:strVal val="1+ppt_h/2"/>
                                          </p:val>
                                        </p:tav>
                                      </p:tavLst>
                                    </p:anim>
                                    <p:set>
                                      <p:cBhvr>
                                        <p:cTn id="103" dur="1" fill="hold">
                                          <p:stCondLst>
                                            <p:cond delay="2999"/>
                                          </p:stCondLst>
                                        </p:cTn>
                                        <p:tgtEl>
                                          <p:spTgt spid="9"/>
                                        </p:tgtEl>
                                        <p:attrNameLst>
                                          <p:attrName>style.visibility</p:attrName>
                                        </p:attrNameLst>
                                      </p:cBhvr>
                                      <p:to>
                                        <p:strVal val="hidden"/>
                                      </p:to>
                                    </p:set>
                                  </p:childTnLst>
                                </p:cTn>
                              </p:par>
                              <p:par>
                                <p:cTn id="104" presetID="8" presetClass="emph" presetSubtype="0" autoRev="1" fill="hold" nodeType="withEffect">
                                  <p:stCondLst>
                                    <p:cond delay="0"/>
                                  </p:stCondLst>
                                  <p:childTnLst>
                                    <p:animRot by="21600000">
                                      <p:cBhvr>
                                        <p:cTn id="105" dur="3000" fill="hold"/>
                                        <p:tgtEl>
                                          <p:spTgt spid="4"/>
                                        </p:tgtEl>
                                        <p:attrNameLst>
                                          <p:attrName>r</p:attrName>
                                        </p:attrNameLst>
                                      </p:cBhvr>
                                    </p:animRot>
                                  </p:childTnLst>
                                </p:cTn>
                              </p:par>
                              <p:par>
                                <p:cTn id="106" presetID="8" presetClass="emph" presetSubtype="0" autoRev="1" fill="hold" nodeType="withEffect">
                                  <p:stCondLst>
                                    <p:cond delay="0"/>
                                  </p:stCondLst>
                                  <p:childTnLst>
                                    <p:animRot by="21600000">
                                      <p:cBhvr>
                                        <p:cTn id="107" dur="3000" fill="hold"/>
                                        <p:tgtEl>
                                          <p:spTgt spid="5"/>
                                        </p:tgtEl>
                                        <p:attrNameLst>
                                          <p:attrName>r</p:attrName>
                                        </p:attrNameLst>
                                      </p:cBhvr>
                                    </p:animRot>
                                  </p:childTnLst>
                                </p:cTn>
                              </p:par>
                              <p:par>
                                <p:cTn id="108" presetID="8" presetClass="emph" presetSubtype="0" autoRev="1" fill="hold" nodeType="withEffect">
                                  <p:stCondLst>
                                    <p:cond delay="0"/>
                                  </p:stCondLst>
                                  <p:childTnLst>
                                    <p:animRot by="21600000">
                                      <p:cBhvr>
                                        <p:cTn id="109" dur="3000" fill="hold"/>
                                        <p:tgtEl>
                                          <p:spTgt spid="6"/>
                                        </p:tgtEl>
                                        <p:attrNameLst>
                                          <p:attrName>r</p:attrName>
                                        </p:attrNameLst>
                                      </p:cBhvr>
                                    </p:animRot>
                                  </p:childTnLst>
                                </p:cTn>
                              </p:par>
                              <p:par>
                                <p:cTn id="110" presetID="8" presetClass="emph" presetSubtype="0" autoRev="1" fill="hold" nodeType="withEffect">
                                  <p:stCondLst>
                                    <p:cond delay="0"/>
                                  </p:stCondLst>
                                  <p:childTnLst>
                                    <p:animRot by="21600000">
                                      <p:cBhvr>
                                        <p:cTn id="111" dur="3000" fill="hold"/>
                                        <p:tgtEl>
                                          <p:spTgt spid="7"/>
                                        </p:tgtEl>
                                        <p:attrNameLst>
                                          <p:attrName>r</p:attrName>
                                        </p:attrNameLst>
                                      </p:cBhvr>
                                    </p:animRot>
                                  </p:childTnLst>
                                </p:cTn>
                              </p:par>
                              <p:par>
                                <p:cTn id="112" presetID="8" presetClass="emph" presetSubtype="0" autoRev="1" fill="hold" nodeType="withEffect">
                                  <p:stCondLst>
                                    <p:cond delay="0"/>
                                  </p:stCondLst>
                                  <p:childTnLst>
                                    <p:animRot by="21600000">
                                      <p:cBhvr>
                                        <p:cTn id="113" dur="3000" fill="hold"/>
                                        <p:tgtEl>
                                          <p:spTgt spid="8"/>
                                        </p:tgtEl>
                                        <p:attrNameLst>
                                          <p:attrName>r</p:attrName>
                                        </p:attrNameLst>
                                      </p:cBhvr>
                                    </p:animRot>
                                  </p:childTnLst>
                                </p:cTn>
                              </p:par>
                              <p:par>
                                <p:cTn id="114" presetID="8" presetClass="emph" presetSubtype="0" autoRev="1" fill="hold" nodeType="withEffect">
                                  <p:stCondLst>
                                    <p:cond delay="0"/>
                                  </p:stCondLst>
                                  <p:childTnLst>
                                    <p:animRot by="21600000">
                                      <p:cBhvr>
                                        <p:cTn id="115" dur="3000" fill="hold"/>
                                        <p:tgtEl>
                                          <p:spTgt spid="9"/>
                                        </p:tgtEl>
                                        <p:attrNameLst>
                                          <p:attrName>r</p:attrName>
                                        </p:attrNameLst>
                                      </p:cBhvr>
                                    </p:animRot>
                                  </p:childTnLst>
                                </p:cTn>
                              </p:par>
                              <p:par>
                                <p:cTn id="116" presetID="2" presetClass="exit" presetSubtype="6" fill="hold" nodeType="withEffect">
                                  <p:stCondLst>
                                    <p:cond delay="0"/>
                                  </p:stCondLst>
                                  <p:childTnLst>
                                    <p:anim calcmode="lin" valueType="num">
                                      <p:cBhvr additive="base">
                                        <p:cTn id="117" dur="3000"/>
                                        <p:tgtEl>
                                          <p:spTgt spid="3"/>
                                        </p:tgtEl>
                                        <p:attrNameLst>
                                          <p:attrName>ppt_x</p:attrName>
                                        </p:attrNameLst>
                                      </p:cBhvr>
                                      <p:tavLst>
                                        <p:tav tm="0">
                                          <p:val>
                                            <p:strVal val="ppt_x"/>
                                          </p:val>
                                        </p:tav>
                                        <p:tav tm="100000">
                                          <p:val>
                                            <p:strVal val="1+ppt_w/2"/>
                                          </p:val>
                                        </p:tav>
                                      </p:tavLst>
                                    </p:anim>
                                    <p:anim calcmode="lin" valueType="num">
                                      <p:cBhvr additive="base">
                                        <p:cTn id="118" dur="3000"/>
                                        <p:tgtEl>
                                          <p:spTgt spid="3"/>
                                        </p:tgtEl>
                                        <p:attrNameLst>
                                          <p:attrName>ppt_y</p:attrName>
                                        </p:attrNameLst>
                                      </p:cBhvr>
                                      <p:tavLst>
                                        <p:tav tm="0">
                                          <p:val>
                                            <p:strVal val="ppt_y"/>
                                          </p:val>
                                        </p:tav>
                                        <p:tav tm="100000">
                                          <p:val>
                                            <p:strVal val="1+ppt_h/2"/>
                                          </p:val>
                                        </p:tav>
                                      </p:tavLst>
                                    </p:anim>
                                    <p:set>
                                      <p:cBhvr>
                                        <p:cTn id="119" dur="1" fill="hold">
                                          <p:stCondLst>
                                            <p:cond delay="2999"/>
                                          </p:stCondLst>
                                        </p:cTn>
                                        <p:tgtEl>
                                          <p:spTgt spid="3"/>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3000"/>
                                        <p:tgtEl>
                                          <p:spTgt spid="10"/>
                                        </p:tgtEl>
                                        <p:attrNameLst>
                                          <p:attrName>ppt_x</p:attrName>
                                        </p:attrNameLst>
                                      </p:cBhvr>
                                      <p:tavLst>
                                        <p:tav tm="0">
                                          <p:val>
                                            <p:strVal val="ppt_x"/>
                                          </p:val>
                                        </p:tav>
                                        <p:tav tm="100000">
                                          <p:val>
                                            <p:strVal val="1+ppt_w/2"/>
                                          </p:val>
                                        </p:tav>
                                      </p:tavLst>
                                    </p:anim>
                                    <p:anim calcmode="lin" valueType="num">
                                      <p:cBhvr additive="base">
                                        <p:cTn id="122" dur="3000"/>
                                        <p:tgtEl>
                                          <p:spTgt spid="10"/>
                                        </p:tgtEl>
                                        <p:attrNameLst>
                                          <p:attrName>ppt_y</p:attrName>
                                        </p:attrNameLst>
                                      </p:cBhvr>
                                      <p:tavLst>
                                        <p:tav tm="0">
                                          <p:val>
                                            <p:strVal val="ppt_y"/>
                                          </p:val>
                                        </p:tav>
                                        <p:tav tm="100000">
                                          <p:val>
                                            <p:strVal val="1+ppt_h/2"/>
                                          </p:val>
                                        </p:tav>
                                      </p:tavLst>
                                    </p:anim>
                                    <p:set>
                                      <p:cBhvr>
                                        <p:cTn id="123" dur="1" fill="hold">
                                          <p:stCondLst>
                                            <p:cond delay="2999"/>
                                          </p:stCondLst>
                                        </p:cTn>
                                        <p:tgtEl>
                                          <p:spTgt spid="10"/>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3000"/>
                                        <p:tgtEl>
                                          <p:spTgt spid="11"/>
                                        </p:tgtEl>
                                        <p:attrNameLst>
                                          <p:attrName>ppt_x</p:attrName>
                                        </p:attrNameLst>
                                      </p:cBhvr>
                                      <p:tavLst>
                                        <p:tav tm="0">
                                          <p:val>
                                            <p:strVal val="ppt_x"/>
                                          </p:val>
                                        </p:tav>
                                        <p:tav tm="100000">
                                          <p:val>
                                            <p:strVal val="1+ppt_w/2"/>
                                          </p:val>
                                        </p:tav>
                                      </p:tavLst>
                                    </p:anim>
                                    <p:anim calcmode="lin" valueType="num">
                                      <p:cBhvr additive="base">
                                        <p:cTn id="126" dur="3000"/>
                                        <p:tgtEl>
                                          <p:spTgt spid="11"/>
                                        </p:tgtEl>
                                        <p:attrNameLst>
                                          <p:attrName>ppt_y</p:attrName>
                                        </p:attrNameLst>
                                      </p:cBhvr>
                                      <p:tavLst>
                                        <p:tav tm="0">
                                          <p:val>
                                            <p:strVal val="ppt_y"/>
                                          </p:val>
                                        </p:tav>
                                        <p:tav tm="100000">
                                          <p:val>
                                            <p:strVal val="1+ppt_h/2"/>
                                          </p:val>
                                        </p:tav>
                                      </p:tavLst>
                                    </p:anim>
                                    <p:set>
                                      <p:cBhvr>
                                        <p:cTn id="127" dur="1" fill="hold">
                                          <p:stCondLst>
                                            <p:cond delay="2999"/>
                                          </p:stCondLst>
                                        </p:cTn>
                                        <p:tgtEl>
                                          <p:spTgt spid="11"/>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3000"/>
                                        <p:tgtEl>
                                          <p:spTgt spid="12"/>
                                        </p:tgtEl>
                                        <p:attrNameLst>
                                          <p:attrName>ppt_x</p:attrName>
                                        </p:attrNameLst>
                                      </p:cBhvr>
                                      <p:tavLst>
                                        <p:tav tm="0">
                                          <p:val>
                                            <p:strVal val="ppt_x"/>
                                          </p:val>
                                        </p:tav>
                                        <p:tav tm="100000">
                                          <p:val>
                                            <p:strVal val="1+ppt_w/2"/>
                                          </p:val>
                                        </p:tav>
                                      </p:tavLst>
                                    </p:anim>
                                    <p:anim calcmode="lin" valueType="num">
                                      <p:cBhvr additive="base">
                                        <p:cTn id="130" dur="3000"/>
                                        <p:tgtEl>
                                          <p:spTgt spid="12"/>
                                        </p:tgtEl>
                                        <p:attrNameLst>
                                          <p:attrName>ppt_y</p:attrName>
                                        </p:attrNameLst>
                                      </p:cBhvr>
                                      <p:tavLst>
                                        <p:tav tm="0">
                                          <p:val>
                                            <p:strVal val="ppt_y"/>
                                          </p:val>
                                        </p:tav>
                                        <p:tav tm="100000">
                                          <p:val>
                                            <p:strVal val="1+ppt_h/2"/>
                                          </p:val>
                                        </p:tav>
                                      </p:tavLst>
                                    </p:anim>
                                    <p:set>
                                      <p:cBhvr>
                                        <p:cTn id="131" dur="1" fill="hold">
                                          <p:stCondLst>
                                            <p:cond delay="2999"/>
                                          </p:stCondLst>
                                        </p:cTn>
                                        <p:tgtEl>
                                          <p:spTgt spid="12"/>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3000"/>
                                        <p:tgtEl>
                                          <p:spTgt spid="13"/>
                                        </p:tgtEl>
                                        <p:attrNameLst>
                                          <p:attrName>ppt_x</p:attrName>
                                        </p:attrNameLst>
                                      </p:cBhvr>
                                      <p:tavLst>
                                        <p:tav tm="0">
                                          <p:val>
                                            <p:strVal val="ppt_x"/>
                                          </p:val>
                                        </p:tav>
                                        <p:tav tm="100000">
                                          <p:val>
                                            <p:strVal val="1+ppt_w/2"/>
                                          </p:val>
                                        </p:tav>
                                      </p:tavLst>
                                    </p:anim>
                                    <p:anim calcmode="lin" valueType="num">
                                      <p:cBhvr additive="base">
                                        <p:cTn id="134" dur="3000"/>
                                        <p:tgtEl>
                                          <p:spTgt spid="13"/>
                                        </p:tgtEl>
                                        <p:attrNameLst>
                                          <p:attrName>ppt_y</p:attrName>
                                        </p:attrNameLst>
                                      </p:cBhvr>
                                      <p:tavLst>
                                        <p:tav tm="0">
                                          <p:val>
                                            <p:strVal val="ppt_y"/>
                                          </p:val>
                                        </p:tav>
                                        <p:tav tm="100000">
                                          <p:val>
                                            <p:strVal val="1+ppt_h/2"/>
                                          </p:val>
                                        </p:tav>
                                      </p:tavLst>
                                    </p:anim>
                                    <p:set>
                                      <p:cBhvr>
                                        <p:cTn id="135" dur="1" fill="hold">
                                          <p:stCondLst>
                                            <p:cond delay="2999"/>
                                          </p:stCondLst>
                                        </p:cTn>
                                        <p:tgtEl>
                                          <p:spTgt spid="13"/>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3000"/>
                                        <p:tgtEl>
                                          <p:spTgt spid="14"/>
                                        </p:tgtEl>
                                        <p:attrNameLst>
                                          <p:attrName>ppt_x</p:attrName>
                                        </p:attrNameLst>
                                      </p:cBhvr>
                                      <p:tavLst>
                                        <p:tav tm="0">
                                          <p:val>
                                            <p:strVal val="ppt_x"/>
                                          </p:val>
                                        </p:tav>
                                        <p:tav tm="100000">
                                          <p:val>
                                            <p:strVal val="1+ppt_w/2"/>
                                          </p:val>
                                        </p:tav>
                                      </p:tavLst>
                                    </p:anim>
                                    <p:anim calcmode="lin" valueType="num">
                                      <p:cBhvr additive="base">
                                        <p:cTn id="138" dur="3000"/>
                                        <p:tgtEl>
                                          <p:spTgt spid="14"/>
                                        </p:tgtEl>
                                        <p:attrNameLst>
                                          <p:attrName>ppt_y</p:attrName>
                                        </p:attrNameLst>
                                      </p:cBhvr>
                                      <p:tavLst>
                                        <p:tav tm="0">
                                          <p:val>
                                            <p:strVal val="ppt_y"/>
                                          </p:val>
                                        </p:tav>
                                        <p:tav tm="100000">
                                          <p:val>
                                            <p:strVal val="1+ppt_h/2"/>
                                          </p:val>
                                        </p:tav>
                                      </p:tavLst>
                                    </p:anim>
                                    <p:set>
                                      <p:cBhvr>
                                        <p:cTn id="139" dur="1" fill="hold">
                                          <p:stCondLst>
                                            <p:cond delay="2999"/>
                                          </p:stCondLst>
                                        </p:cTn>
                                        <p:tgtEl>
                                          <p:spTgt spid="14"/>
                                        </p:tgtEl>
                                        <p:attrNameLst>
                                          <p:attrName>style.visibility</p:attrName>
                                        </p:attrNameLst>
                                      </p:cBhvr>
                                      <p:to>
                                        <p:strVal val="hidden"/>
                                      </p:to>
                                    </p:set>
                                  </p:childTnLst>
                                </p:cTn>
                              </p:par>
                              <p:par>
                                <p:cTn id="140" presetID="8" presetClass="emph" presetSubtype="0" autoRev="1" fill="hold" nodeType="withEffect">
                                  <p:stCondLst>
                                    <p:cond delay="0"/>
                                  </p:stCondLst>
                                  <p:childTnLst>
                                    <p:animRot by="-21600000">
                                      <p:cBhvr>
                                        <p:cTn id="141" dur="3000" fill="hold"/>
                                        <p:tgtEl>
                                          <p:spTgt spid="3"/>
                                        </p:tgtEl>
                                        <p:attrNameLst>
                                          <p:attrName>r</p:attrName>
                                        </p:attrNameLst>
                                      </p:cBhvr>
                                    </p:animRot>
                                  </p:childTnLst>
                                </p:cTn>
                              </p:par>
                              <p:par>
                                <p:cTn id="142" presetID="8" presetClass="emph" presetSubtype="0" autoRev="1" fill="hold" nodeType="withEffect">
                                  <p:stCondLst>
                                    <p:cond delay="0"/>
                                  </p:stCondLst>
                                  <p:childTnLst>
                                    <p:animRot by="-21600000">
                                      <p:cBhvr>
                                        <p:cTn id="143" dur="3000" fill="hold"/>
                                        <p:tgtEl>
                                          <p:spTgt spid="10"/>
                                        </p:tgtEl>
                                        <p:attrNameLst>
                                          <p:attrName>r</p:attrName>
                                        </p:attrNameLst>
                                      </p:cBhvr>
                                    </p:animRot>
                                  </p:childTnLst>
                                </p:cTn>
                              </p:par>
                              <p:par>
                                <p:cTn id="144" presetID="8" presetClass="emph" presetSubtype="0" autoRev="1" fill="hold" nodeType="withEffect">
                                  <p:stCondLst>
                                    <p:cond delay="0"/>
                                  </p:stCondLst>
                                  <p:childTnLst>
                                    <p:animRot by="-21600000">
                                      <p:cBhvr>
                                        <p:cTn id="145" dur="3000" fill="hold"/>
                                        <p:tgtEl>
                                          <p:spTgt spid="11"/>
                                        </p:tgtEl>
                                        <p:attrNameLst>
                                          <p:attrName>r</p:attrName>
                                        </p:attrNameLst>
                                      </p:cBhvr>
                                    </p:animRot>
                                  </p:childTnLst>
                                </p:cTn>
                              </p:par>
                              <p:par>
                                <p:cTn id="146" presetID="8" presetClass="emph" presetSubtype="0" autoRev="1" fill="hold" nodeType="withEffect">
                                  <p:stCondLst>
                                    <p:cond delay="0"/>
                                  </p:stCondLst>
                                  <p:childTnLst>
                                    <p:animRot by="-21600000">
                                      <p:cBhvr>
                                        <p:cTn id="147" dur="3000" fill="hold"/>
                                        <p:tgtEl>
                                          <p:spTgt spid="12"/>
                                        </p:tgtEl>
                                        <p:attrNameLst>
                                          <p:attrName>r</p:attrName>
                                        </p:attrNameLst>
                                      </p:cBhvr>
                                    </p:animRot>
                                  </p:childTnLst>
                                </p:cTn>
                              </p:par>
                              <p:par>
                                <p:cTn id="148" presetID="8" presetClass="emph" presetSubtype="0" autoRev="1" fill="hold" nodeType="withEffect">
                                  <p:stCondLst>
                                    <p:cond delay="0"/>
                                  </p:stCondLst>
                                  <p:childTnLst>
                                    <p:animRot by="-21600000">
                                      <p:cBhvr>
                                        <p:cTn id="149" dur="3000" fill="hold"/>
                                        <p:tgtEl>
                                          <p:spTgt spid="13"/>
                                        </p:tgtEl>
                                        <p:attrNameLst>
                                          <p:attrName>r</p:attrName>
                                        </p:attrNameLst>
                                      </p:cBhvr>
                                    </p:animRot>
                                  </p:childTnLst>
                                </p:cTn>
                              </p:par>
                              <p:par>
                                <p:cTn id="150" presetID="8" presetClass="emph" presetSubtype="0" autoRev="1" fill="hold" nodeType="withEffect">
                                  <p:stCondLst>
                                    <p:cond delay="0"/>
                                  </p:stCondLst>
                                  <p:childTnLst>
                                    <p:animRot by="-21600000">
                                      <p:cBhvr>
                                        <p:cTn id="151" dur="3000" fill="hold"/>
                                        <p:tgtEl>
                                          <p:spTgt spid="14"/>
                                        </p:tgtEl>
                                        <p:attrNameLst>
                                          <p:attrName>r</p:attrName>
                                        </p:attrNameLst>
                                      </p:cBhvr>
                                    </p:animRot>
                                  </p:childTnLst>
                                </p:cTn>
                              </p:par>
                              <p:par>
                                <p:cTn id="152" presetID="23" presetClass="entr" presetSubtype="288"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3000" fill="hold"/>
                                        <p:tgtEl>
                                          <p:spTgt spid="2"/>
                                        </p:tgtEl>
                                        <p:attrNameLst>
                                          <p:attrName>ppt_w</p:attrName>
                                        </p:attrNameLst>
                                      </p:cBhvr>
                                      <p:tavLst>
                                        <p:tav tm="0">
                                          <p:val>
                                            <p:strVal val="4/3*#ppt_w"/>
                                          </p:val>
                                        </p:tav>
                                        <p:tav tm="100000">
                                          <p:val>
                                            <p:strVal val="#ppt_w"/>
                                          </p:val>
                                        </p:tav>
                                      </p:tavLst>
                                    </p:anim>
                                    <p:anim calcmode="lin" valueType="num">
                                      <p:cBhvr>
                                        <p:cTn id="155" dur="3000" fill="hold"/>
                                        <p:tgtEl>
                                          <p:spTgt spid="2"/>
                                        </p:tgtEl>
                                        <p:attrNameLst>
                                          <p:attrName>ppt_h</p:attrName>
                                        </p:attrNameLst>
                                      </p:cBhvr>
                                      <p:tavLst>
                                        <p:tav tm="0">
                                          <p:val>
                                            <p:strVal val="4/3*#ppt_h"/>
                                          </p:val>
                                        </p:tav>
                                        <p:tav tm="100000">
                                          <p:val>
                                            <p:strVal val="#ppt_h"/>
                                          </p:val>
                                        </p:tav>
                                      </p:tavLst>
                                    </p:anim>
                                  </p:childTnLst>
                                </p:cTn>
                              </p:par>
                              <p:par>
                                <p:cTn id="156" presetID="16" presetClass="entr" presetSubtype="37" fill="hold" nodeType="withEffect">
                                  <p:stCondLst>
                                    <p:cond delay="0"/>
                                  </p:stCondLst>
                                  <p:childTnLst>
                                    <p:set>
                                      <p:cBhvr>
                                        <p:cTn id="157" dur="1" fill="hold">
                                          <p:stCondLst>
                                            <p:cond delay="0"/>
                                          </p:stCondLst>
                                        </p:cTn>
                                        <p:tgtEl>
                                          <p:spTgt spid="2"/>
                                        </p:tgtEl>
                                        <p:attrNameLst>
                                          <p:attrName>style.visibility</p:attrName>
                                        </p:attrNameLst>
                                      </p:cBhvr>
                                      <p:to>
                                        <p:strVal val="visible"/>
                                      </p:to>
                                    </p:set>
                                    <p:animEffect transition="in" filter="barn(outVertical)">
                                      <p:cBhvr>
                                        <p:cTn id="15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b63bf4975cbab69a3741a7348e26864.jpg"/>
          <p:cNvPicPr>
            <a:picLocks noChangeAspect="1"/>
          </p:cNvPicPr>
          <p:nvPr/>
        </p:nvPicPr>
        <p:blipFill>
          <a:blip r:embed="rId2"/>
          <a:stretch>
            <a:fillRect/>
          </a:stretch>
        </p:blipFill>
        <p:spPr>
          <a:xfrm>
            <a:off x="1116" y="0"/>
            <a:ext cx="9141768" cy="5143500"/>
          </a:xfrm>
          <a:prstGeom prst="rect">
            <a:avLst/>
          </a:prstGeom>
        </p:spPr>
      </p:pic>
      <p:sp>
        <p:nvSpPr>
          <p:cNvPr id="3" name="2 CuadroTexto"/>
          <p:cNvSpPr txBox="1"/>
          <p:nvPr/>
        </p:nvSpPr>
        <p:spPr>
          <a:xfrm>
            <a:off x="5643570" y="928676"/>
            <a:ext cx="3214710" cy="3447098"/>
          </a:xfrm>
          <a:prstGeom prst="rect">
            <a:avLst/>
          </a:prstGeom>
          <a:noFill/>
        </p:spPr>
        <p:txBody>
          <a:bodyPr wrap="square" rtlCol="0">
            <a:spAutoFit/>
          </a:bodyPr>
          <a:lstStyle/>
          <a:p>
            <a:r>
              <a:rPr lang="es-PE" dirty="0" smtClean="0">
                <a:solidFill>
                  <a:schemeClr val="bg1"/>
                </a:solidFill>
                <a:effectLst>
                  <a:outerShdw blurRad="38100" dist="38100" dir="2700000" algn="tl">
                    <a:srgbClr val="000000">
                      <a:alpha val="43137"/>
                    </a:srgbClr>
                  </a:outerShdw>
                </a:effectLst>
              </a:rPr>
              <a:t>Sin embargo, no siempre es posible sumergirse en plena naturaleza para todas las personas, por lejanía, falta de tiempo o de medios para llegar a lugares  naturales</a:t>
            </a:r>
          </a:p>
          <a:p>
            <a:endParaRPr lang="es-PE" dirty="0" smtClean="0">
              <a:solidFill>
                <a:schemeClr val="bg1"/>
              </a:solidFill>
              <a:effectLst>
                <a:outerShdw blurRad="38100" dist="38100" dir="2700000" algn="tl">
                  <a:srgbClr val="000000">
                    <a:alpha val="43137"/>
                  </a:srgbClr>
                </a:outerShdw>
              </a:effectLst>
            </a:endParaRPr>
          </a:p>
          <a:p>
            <a:r>
              <a:rPr lang="es-PE" dirty="0" smtClean="0">
                <a:solidFill>
                  <a:schemeClr val="bg1"/>
                </a:solidFill>
                <a:effectLst>
                  <a:outerShdw blurRad="38100" dist="38100" dir="2700000" algn="tl">
                    <a:srgbClr val="000000">
                      <a:alpha val="43137"/>
                    </a:srgbClr>
                  </a:outerShdw>
                </a:effectLst>
              </a:rPr>
              <a:t>En estos casos, hay una solución fácil, sencilla, barata y eficaz: </a:t>
            </a:r>
          </a:p>
          <a:p>
            <a:r>
              <a:rPr lang="es-PE" dirty="0" smtClean="0">
                <a:solidFill>
                  <a:schemeClr val="bg1"/>
                </a:solidFill>
                <a:effectLst>
                  <a:outerShdw blurRad="38100" dist="38100" dir="2700000" algn="tl">
                    <a:srgbClr val="000000">
                      <a:alpha val="43137"/>
                    </a:srgbClr>
                  </a:outerShdw>
                </a:effectLst>
              </a:rPr>
              <a:t>ver vídeos y documentales sobre naturaleza también proporciona beneficios que ayudan a ser más </a:t>
            </a:r>
            <a:r>
              <a:rPr lang="es-PE" dirty="0" err="1" smtClean="0">
                <a:solidFill>
                  <a:schemeClr val="bg1"/>
                </a:solidFill>
                <a:effectLst>
                  <a:outerShdw blurRad="38100" dist="38100" dir="2700000" algn="tl">
                    <a:srgbClr val="000000">
                      <a:alpha val="43137"/>
                    </a:srgbClr>
                  </a:outerShdw>
                </a:effectLst>
              </a:rPr>
              <a:t>felíz</a:t>
            </a:r>
            <a:endParaRPr lang="es-PE" dirty="0" smtClean="0">
              <a:solidFill>
                <a:schemeClr val="bg1"/>
              </a:solidFill>
              <a:effectLst>
                <a:outerShdw blurRad="38100" dist="38100" dir="2700000" algn="tl">
                  <a:srgbClr val="000000">
                    <a:alpha val="43137"/>
                  </a:srgbClr>
                </a:outerShdw>
              </a:effectLst>
            </a:endParaRPr>
          </a:p>
          <a:p>
            <a:endParaRPr lang="es-PE" sz="2000" dirty="0"/>
          </a:p>
        </p:txBody>
      </p:sp>
      <p:pic>
        <p:nvPicPr>
          <p:cNvPr id="6" name="5 Imagen" descr="81i8.gif"/>
          <p:cNvPicPr>
            <a:picLocks noChangeAspect="1"/>
          </p:cNvPicPr>
          <p:nvPr/>
        </p:nvPicPr>
        <p:blipFill>
          <a:blip r:embed="rId3"/>
          <a:stretch>
            <a:fillRect/>
          </a:stretch>
        </p:blipFill>
        <p:spPr>
          <a:xfrm>
            <a:off x="1714480" y="2071684"/>
            <a:ext cx="1000132" cy="1000132"/>
          </a:xfrm>
          <a:prstGeom prst="ellipse">
            <a:avLst/>
          </a:prstGeom>
          <a:scene3d>
            <a:camera prst="orthographicFront"/>
            <a:lightRig rig="threePt" dir="t"/>
          </a:scene3d>
          <a:sp3d>
            <a:bevelT/>
          </a:sp3d>
        </p:spPr>
      </p:pic>
      <p:pic>
        <p:nvPicPr>
          <p:cNvPr id="5" name="4 Imagen" descr="list-filialy-vesnoj-zelen.jpg"/>
          <p:cNvPicPr>
            <a:picLocks noChangeAspect="1"/>
          </p:cNvPicPr>
          <p:nvPr/>
        </p:nvPicPr>
        <p:blipFill>
          <a:blip r:embed="rId4"/>
          <a:stretch>
            <a:fillRect/>
          </a:stretch>
        </p:blipFill>
        <p:spPr>
          <a:xfrm>
            <a:off x="2232" y="0"/>
            <a:ext cx="9141768" cy="5143500"/>
          </a:xfrm>
          <a:prstGeom prst="rect">
            <a:avLst/>
          </a:prstGeom>
        </p:spPr>
      </p:pic>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99CC"/>
            </a:gs>
            <a:gs pos="39999">
              <a:srgbClr val="0A128C"/>
            </a:gs>
            <a:gs pos="70000">
              <a:srgbClr val="181CC7"/>
            </a:gs>
            <a:gs pos="88000">
              <a:srgbClr val="7005D4"/>
            </a:gs>
            <a:gs pos="100000">
              <a:srgbClr val="8C3D91"/>
            </a:gs>
          </a:gsLst>
          <a:lin ang="0" scaled="1"/>
          <a:tileRect/>
        </a:gradFill>
        <a:effectLst/>
      </p:bgPr>
    </p:bg>
    <p:spTree>
      <p:nvGrpSpPr>
        <p:cNvPr id="1" name=""/>
        <p:cNvGrpSpPr/>
        <p:nvPr/>
      </p:nvGrpSpPr>
      <p:grpSpPr>
        <a:xfrm>
          <a:off x="0" y="0"/>
          <a:ext cx="0" cy="0"/>
          <a:chOff x="0" y="0"/>
          <a:chExt cx="0" cy="0"/>
        </a:xfrm>
      </p:grpSpPr>
      <p:pic>
        <p:nvPicPr>
          <p:cNvPr id="2" name="1 Imagen" descr="144059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olors-155896_640.png"/>
          <p:cNvPicPr>
            <a:picLocks noChangeAspect="1"/>
          </p:cNvPicPr>
          <p:nvPr/>
        </p:nvPicPr>
        <p:blipFill>
          <a:blip r:embed="rId3">
            <a:lum contrast="40000"/>
          </a:blip>
          <a:stretch>
            <a:fillRect/>
          </a:stretch>
        </p:blipFill>
        <p:spPr>
          <a:xfrm>
            <a:off x="0" y="2571750"/>
            <a:ext cx="1085833" cy="1163393"/>
          </a:xfrm>
          <a:prstGeom prst="rect">
            <a:avLst/>
          </a:prstGeom>
        </p:spPr>
      </p:pic>
      <p:pic>
        <p:nvPicPr>
          <p:cNvPr id="6" name="5 Imagen" descr="colors-155896_640.png"/>
          <p:cNvPicPr>
            <a:picLocks noChangeAspect="1"/>
          </p:cNvPicPr>
          <p:nvPr/>
        </p:nvPicPr>
        <p:blipFill>
          <a:blip r:embed="rId3">
            <a:lum contrast="40000"/>
          </a:blip>
          <a:stretch>
            <a:fillRect/>
          </a:stretch>
        </p:blipFill>
        <p:spPr>
          <a:xfrm>
            <a:off x="0" y="1428742"/>
            <a:ext cx="1085833" cy="1163393"/>
          </a:xfrm>
          <a:prstGeom prst="rect">
            <a:avLst/>
          </a:prstGeom>
        </p:spPr>
      </p:pic>
      <p:pic>
        <p:nvPicPr>
          <p:cNvPr id="7" name="6 Imagen" descr="colors-155896_640.png"/>
          <p:cNvPicPr>
            <a:picLocks noChangeAspect="1"/>
          </p:cNvPicPr>
          <p:nvPr/>
        </p:nvPicPr>
        <p:blipFill>
          <a:blip r:embed="rId3">
            <a:lum contrast="40000"/>
          </a:blip>
          <a:stretch>
            <a:fillRect/>
          </a:stretch>
        </p:blipFill>
        <p:spPr>
          <a:xfrm>
            <a:off x="8058167" y="2571750"/>
            <a:ext cx="1085833" cy="1163393"/>
          </a:xfrm>
          <a:prstGeom prst="rect">
            <a:avLst/>
          </a:prstGeom>
        </p:spPr>
      </p:pic>
      <p:pic>
        <p:nvPicPr>
          <p:cNvPr id="8" name="7 Imagen" descr="colors-155896_640.png"/>
          <p:cNvPicPr>
            <a:picLocks noChangeAspect="1"/>
          </p:cNvPicPr>
          <p:nvPr/>
        </p:nvPicPr>
        <p:blipFill>
          <a:blip r:embed="rId3">
            <a:lum contrast="40000"/>
          </a:blip>
          <a:stretch>
            <a:fillRect/>
          </a:stretch>
        </p:blipFill>
        <p:spPr>
          <a:xfrm>
            <a:off x="8058167" y="1428742"/>
            <a:ext cx="1085833" cy="1163393"/>
          </a:xfrm>
          <a:prstGeom prst="rect">
            <a:avLst/>
          </a:prstGeom>
        </p:spPr>
      </p:pic>
      <p:pic>
        <p:nvPicPr>
          <p:cNvPr id="9" name="8 Imagen" descr="colors-155896_640.png"/>
          <p:cNvPicPr>
            <a:picLocks noChangeAspect="1"/>
          </p:cNvPicPr>
          <p:nvPr/>
        </p:nvPicPr>
        <p:blipFill>
          <a:blip r:embed="rId3">
            <a:lum contrast="40000"/>
          </a:blip>
          <a:stretch>
            <a:fillRect/>
          </a:stretch>
        </p:blipFill>
        <p:spPr>
          <a:xfrm>
            <a:off x="1142976" y="2571750"/>
            <a:ext cx="1085833" cy="1163393"/>
          </a:xfrm>
          <a:prstGeom prst="rect">
            <a:avLst/>
          </a:prstGeom>
        </p:spPr>
      </p:pic>
      <p:pic>
        <p:nvPicPr>
          <p:cNvPr id="10" name="9 Imagen" descr="colors-155896_640.png"/>
          <p:cNvPicPr>
            <a:picLocks noChangeAspect="1"/>
          </p:cNvPicPr>
          <p:nvPr/>
        </p:nvPicPr>
        <p:blipFill>
          <a:blip r:embed="rId3">
            <a:lum contrast="40000"/>
          </a:blip>
          <a:stretch>
            <a:fillRect/>
          </a:stretch>
        </p:blipFill>
        <p:spPr>
          <a:xfrm>
            <a:off x="1142976" y="1428742"/>
            <a:ext cx="1085833" cy="1163393"/>
          </a:xfrm>
          <a:prstGeom prst="rect">
            <a:avLst/>
          </a:prstGeom>
        </p:spPr>
      </p:pic>
      <p:pic>
        <p:nvPicPr>
          <p:cNvPr id="11" name="10 Imagen" descr="colors-155896_640.png"/>
          <p:cNvPicPr>
            <a:picLocks noChangeAspect="1"/>
          </p:cNvPicPr>
          <p:nvPr/>
        </p:nvPicPr>
        <p:blipFill>
          <a:blip r:embed="rId3">
            <a:lum contrast="40000"/>
          </a:blip>
          <a:stretch>
            <a:fillRect/>
          </a:stretch>
        </p:blipFill>
        <p:spPr>
          <a:xfrm>
            <a:off x="2285984" y="2571750"/>
            <a:ext cx="1085833" cy="1163393"/>
          </a:xfrm>
          <a:prstGeom prst="rect">
            <a:avLst/>
          </a:prstGeom>
        </p:spPr>
      </p:pic>
      <p:pic>
        <p:nvPicPr>
          <p:cNvPr id="12" name="11 Imagen" descr="colors-155896_640.png"/>
          <p:cNvPicPr>
            <a:picLocks noChangeAspect="1"/>
          </p:cNvPicPr>
          <p:nvPr/>
        </p:nvPicPr>
        <p:blipFill>
          <a:blip r:embed="rId3">
            <a:lum contrast="40000"/>
          </a:blip>
          <a:stretch>
            <a:fillRect/>
          </a:stretch>
        </p:blipFill>
        <p:spPr>
          <a:xfrm>
            <a:off x="2285984" y="1428742"/>
            <a:ext cx="1085833" cy="1163393"/>
          </a:xfrm>
          <a:prstGeom prst="rect">
            <a:avLst/>
          </a:prstGeom>
        </p:spPr>
      </p:pic>
      <p:pic>
        <p:nvPicPr>
          <p:cNvPr id="13" name="12 Imagen" descr="colors-155896_640.png"/>
          <p:cNvPicPr>
            <a:picLocks noChangeAspect="1"/>
          </p:cNvPicPr>
          <p:nvPr/>
        </p:nvPicPr>
        <p:blipFill>
          <a:blip r:embed="rId3">
            <a:lum contrast="40000"/>
          </a:blip>
          <a:stretch>
            <a:fillRect/>
          </a:stretch>
        </p:blipFill>
        <p:spPr>
          <a:xfrm>
            <a:off x="3428992" y="2571750"/>
            <a:ext cx="1085833" cy="1163393"/>
          </a:xfrm>
          <a:prstGeom prst="rect">
            <a:avLst/>
          </a:prstGeom>
        </p:spPr>
      </p:pic>
      <p:pic>
        <p:nvPicPr>
          <p:cNvPr id="14" name="13 Imagen" descr="colors-155896_640.png"/>
          <p:cNvPicPr>
            <a:picLocks noChangeAspect="1"/>
          </p:cNvPicPr>
          <p:nvPr/>
        </p:nvPicPr>
        <p:blipFill>
          <a:blip r:embed="rId3">
            <a:lum contrast="40000"/>
          </a:blip>
          <a:stretch>
            <a:fillRect/>
          </a:stretch>
        </p:blipFill>
        <p:spPr>
          <a:xfrm>
            <a:off x="3428992" y="1428742"/>
            <a:ext cx="1085833" cy="1163393"/>
          </a:xfrm>
          <a:prstGeom prst="rect">
            <a:avLst/>
          </a:prstGeom>
        </p:spPr>
      </p:pic>
      <p:pic>
        <p:nvPicPr>
          <p:cNvPr id="15" name="14 Imagen" descr="colors-155896_640.png"/>
          <p:cNvPicPr>
            <a:picLocks noChangeAspect="1"/>
          </p:cNvPicPr>
          <p:nvPr/>
        </p:nvPicPr>
        <p:blipFill>
          <a:blip r:embed="rId3">
            <a:lum contrast="40000"/>
          </a:blip>
          <a:stretch>
            <a:fillRect/>
          </a:stretch>
        </p:blipFill>
        <p:spPr>
          <a:xfrm>
            <a:off x="4572000" y="2571750"/>
            <a:ext cx="1085833" cy="1163393"/>
          </a:xfrm>
          <a:prstGeom prst="rect">
            <a:avLst/>
          </a:prstGeom>
        </p:spPr>
      </p:pic>
      <p:pic>
        <p:nvPicPr>
          <p:cNvPr id="16" name="15 Imagen" descr="colors-155896_640.png"/>
          <p:cNvPicPr>
            <a:picLocks noChangeAspect="1"/>
          </p:cNvPicPr>
          <p:nvPr/>
        </p:nvPicPr>
        <p:blipFill>
          <a:blip r:embed="rId3">
            <a:lum contrast="40000"/>
          </a:blip>
          <a:stretch>
            <a:fillRect/>
          </a:stretch>
        </p:blipFill>
        <p:spPr>
          <a:xfrm>
            <a:off x="4572000" y="1428742"/>
            <a:ext cx="1085833" cy="1163393"/>
          </a:xfrm>
          <a:prstGeom prst="rect">
            <a:avLst/>
          </a:prstGeom>
        </p:spPr>
      </p:pic>
      <p:pic>
        <p:nvPicPr>
          <p:cNvPr id="17" name="16 Imagen" descr="colors-155896_640.png"/>
          <p:cNvPicPr>
            <a:picLocks noChangeAspect="1"/>
          </p:cNvPicPr>
          <p:nvPr/>
        </p:nvPicPr>
        <p:blipFill>
          <a:blip r:embed="rId3">
            <a:lum contrast="40000"/>
          </a:blip>
          <a:stretch>
            <a:fillRect/>
          </a:stretch>
        </p:blipFill>
        <p:spPr>
          <a:xfrm>
            <a:off x="5715008" y="2571750"/>
            <a:ext cx="1085833" cy="1163393"/>
          </a:xfrm>
          <a:prstGeom prst="rect">
            <a:avLst/>
          </a:prstGeom>
        </p:spPr>
      </p:pic>
      <p:pic>
        <p:nvPicPr>
          <p:cNvPr id="18" name="17 Imagen" descr="colors-155896_640.png"/>
          <p:cNvPicPr>
            <a:picLocks noChangeAspect="1"/>
          </p:cNvPicPr>
          <p:nvPr/>
        </p:nvPicPr>
        <p:blipFill>
          <a:blip r:embed="rId3">
            <a:lum contrast="40000"/>
          </a:blip>
          <a:stretch>
            <a:fillRect/>
          </a:stretch>
        </p:blipFill>
        <p:spPr>
          <a:xfrm>
            <a:off x="5715008" y="1428742"/>
            <a:ext cx="1085833" cy="1163393"/>
          </a:xfrm>
          <a:prstGeom prst="rect">
            <a:avLst/>
          </a:prstGeom>
        </p:spPr>
      </p:pic>
      <p:pic>
        <p:nvPicPr>
          <p:cNvPr id="19" name="18 Imagen" descr="colors-155896_640.png"/>
          <p:cNvPicPr>
            <a:picLocks noChangeAspect="1"/>
          </p:cNvPicPr>
          <p:nvPr/>
        </p:nvPicPr>
        <p:blipFill>
          <a:blip r:embed="rId3">
            <a:lum contrast="40000"/>
          </a:blip>
          <a:stretch>
            <a:fillRect/>
          </a:stretch>
        </p:blipFill>
        <p:spPr>
          <a:xfrm>
            <a:off x="6929454" y="2571750"/>
            <a:ext cx="1085833" cy="1143008"/>
          </a:xfrm>
          <a:prstGeom prst="rect">
            <a:avLst/>
          </a:prstGeom>
        </p:spPr>
      </p:pic>
      <p:pic>
        <p:nvPicPr>
          <p:cNvPr id="20" name="19 Imagen" descr="colors-155896_640.png"/>
          <p:cNvPicPr>
            <a:picLocks noChangeAspect="1"/>
          </p:cNvPicPr>
          <p:nvPr/>
        </p:nvPicPr>
        <p:blipFill>
          <a:blip r:embed="rId3">
            <a:lum contrast="40000"/>
          </a:blip>
          <a:stretch>
            <a:fillRect/>
          </a:stretch>
        </p:blipFill>
        <p:spPr>
          <a:xfrm>
            <a:off x="6929454" y="1428742"/>
            <a:ext cx="1085833" cy="1143008"/>
          </a:xfrm>
          <a:prstGeom prst="rect">
            <a:avLst/>
          </a:prstGeom>
        </p:spPr>
      </p:pic>
      <p:pic>
        <p:nvPicPr>
          <p:cNvPr id="21" name="20 Imagen" descr="list-filialy-vesnoj-zelen.jpg"/>
          <p:cNvPicPr>
            <a:picLocks noChangeAspect="1"/>
          </p:cNvPicPr>
          <p:nvPr/>
        </p:nvPicPr>
        <p:blipFill>
          <a:blip r:embed="rId4"/>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8"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3000" fill="hold"/>
                                        <p:tgtEl>
                                          <p:spTgt spid="6"/>
                                        </p:tgtEl>
                                        <p:attrNameLst>
                                          <p:attrName>ppt_x</p:attrName>
                                        </p:attrNameLst>
                                      </p:cBhvr>
                                      <p:tavLst>
                                        <p:tav tm="0">
                                          <p:val>
                                            <p:strVal val="0-#ppt_w/2"/>
                                          </p:val>
                                        </p:tav>
                                        <p:tav tm="100000">
                                          <p:val>
                                            <p:strVal val="#ppt_x"/>
                                          </p:val>
                                        </p:tav>
                                      </p:tavLst>
                                    </p:anim>
                                    <p:anim calcmode="lin" valueType="num">
                                      <p:cBhvr additive="base">
                                        <p:cTn id="10" dur="3000" fill="hold"/>
                                        <p:tgtEl>
                                          <p:spTgt spid="6"/>
                                        </p:tgtEl>
                                        <p:attrNameLst>
                                          <p:attrName>ppt_y</p:attrName>
                                        </p:attrNameLst>
                                      </p:cBhvr>
                                      <p:tavLst>
                                        <p:tav tm="0">
                                          <p:val>
                                            <p:strVal val="#ppt_y"/>
                                          </p:val>
                                        </p:tav>
                                        <p:tav tm="100000">
                                          <p:val>
                                            <p:strVal val="#ppt_y"/>
                                          </p:val>
                                        </p:tav>
                                      </p:tavLst>
                                    </p:anim>
                                  </p:childTnLst>
                                </p:cTn>
                              </p:par>
                              <p:par>
                                <p:cTn id="11" presetID="2" presetClass="entr" presetSubtype="8"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3000" fill="hold"/>
                                        <p:tgtEl>
                                          <p:spTgt spid="8"/>
                                        </p:tgtEl>
                                        <p:attrNameLst>
                                          <p:attrName>ppt_x</p:attrName>
                                        </p:attrNameLst>
                                      </p:cBhvr>
                                      <p:tavLst>
                                        <p:tav tm="0">
                                          <p:val>
                                            <p:strVal val="0-#ppt_w/2"/>
                                          </p:val>
                                        </p:tav>
                                        <p:tav tm="100000">
                                          <p:val>
                                            <p:strVal val="#ppt_x"/>
                                          </p:val>
                                        </p:tav>
                                      </p:tavLst>
                                    </p:anim>
                                    <p:anim calcmode="lin" valueType="num">
                                      <p:cBhvr additive="base">
                                        <p:cTn id="14" dur="3000" fill="hold"/>
                                        <p:tgtEl>
                                          <p:spTgt spid="8"/>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3000" fill="hold"/>
                                        <p:tgtEl>
                                          <p:spTgt spid="10"/>
                                        </p:tgtEl>
                                        <p:attrNameLst>
                                          <p:attrName>ppt_x</p:attrName>
                                        </p:attrNameLst>
                                      </p:cBhvr>
                                      <p:tavLst>
                                        <p:tav tm="0">
                                          <p:val>
                                            <p:strVal val="0-#ppt_w/2"/>
                                          </p:val>
                                        </p:tav>
                                        <p:tav tm="100000">
                                          <p:val>
                                            <p:strVal val="#ppt_x"/>
                                          </p:val>
                                        </p:tav>
                                      </p:tavLst>
                                    </p:anim>
                                    <p:anim calcmode="lin" valueType="num">
                                      <p:cBhvr additive="base">
                                        <p:cTn id="18" dur="3000" fill="hold"/>
                                        <p:tgtEl>
                                          <p:spTgt spid="10"/>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3000" fill="hold"/>
                                        <p:tgtEl>
                                          <p:spTgt spid="12"/>
                                        </p:tgtEl>
                                        <p:attrNameLst>
                                          <p:attrName>ppt_x</p:attrName>
                                        </p:attrNameLst>
                                      </p:cBhvr>
                                      <p:tavLst>
                                        <p:tav tm="0">
                                          <p:val>
                                            <p:strVal val="0-#ppt_w/2"/>
                                          </p:val>
                                        </p:tav>
                                        <p:tav tm="100000">
                                          <p:val>
                                            <p:strVal val="#ppt_x"/>
                                          </p:val>
                                        </p:tav>
                                      </p:tavLst>
                                    </p:anim>
                                    <p:anim calcmode="lin" valueType="num">
                                      <p:cBhvr additive="base">
                                        <p:cTn id="22" dur="3000" fill="hold"/>
                                        <p:tgtEl>
                                          <p:spTgt spid="12"/>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3000" fill="hold"/>
                                        <p:tgtEl>
                                          <p:spTgt spid="14"/>
                                        </p:tgtEl>
                                        <p:attrNameLst>
                                          <p:attrName>ppt_x</p:attrName>
                                        </p:attrNameLst>
                                      </p:cBhvr>
                                      <p:tavLst>
                                        <p:tav tm="0">
                                          <p:val>
                                            <p:strVal val="0-#ppt_w/2"/>
                                          </p:val>
                                        </p:tav>
                                        <p:tav tm="100000">
                                          <p:val>
                                            <p:strVal val="#ppt_x"/>
                                          </p:val>
                                        </p:tav>
                                      </p:tavLst>
                                    </p:anim>
                                    <p:anim calcmode="lin" valueType="num">
                                      <p:cBhvr additive="base">
                                        <p:cTn id="26" dur="3000" fill="hold"/>
                                        <p:tgtEl>
                                          <p:spTgt spid="14"/>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3000" fill="hold"/>
                                        <p:tgtEl>
                                          <p:spTgt spid="16"/>
                                        </p:tgtEl>
                                        <p:attrNameLst>
                                          <p:attrName>ppt_x</p:attrName>
                                        </p:attrNameLst>
                                      </p:cBhvr>
                                      <p:tavLst>
                                        <p:tav tm="0">
                                          <p:val>
                                            <p:strVal val="0-#ppt_w/2"/>
                                          </p:val>
                                        </p:tav>
                                        <p:tav tm="100000">
                                          <p:val>
                                            <p:strVal val="#ppt_x"/>
                                          </p:val>
                                        </p:tav>
                                      </p:tavLst>
                                    </p:anim>
                                    <p:anim calcmode="lin" valueType="num">
                                      <p:cBhvr additive="base">
                                        <p:cTn id="30" dur="3000" fill="hold"/>
                                        <p:tgtEl>
                                          <p:spTgt spid="16"/>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3000" fill="hold"/>
                                        <p:tgtEl>
                                          <p:spTgt spid="18"/>
                                        </p:tgtEl>
                                        <p:attrNameLst>
                                          <p:attrName>ppt_x</p:attrName>
                                        </p:attrNameLst>
                                      </p:cBhvr>
                                      <p:tavLst>
                                        <p:tav tm="0">
                                          <p:val>
                                            <p:strVal val="0-#ppt_w/2"/>
                                          </p:val>
                                        </p:tav>
                                        <p:tav tm="100000">
                                          <p:val>
                                            <p:strVal val="#ppt_x"/>
                                          </p:val>
                                        </p:tav>
                                      </p:tavLst>
                                    </p:anim>
                                    <p:anim calcmode="lin" valueType="num">
                                      <p:cBhvr additive="base">
                                        <p:cTn id="34" dur="3000" fill="hold"/>
                                        <p:tgtEl>
                                          <p:spTgt spid="18"/>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3000" fill="hold"/>
                                        <p:tgtEl>
                                          <p:spTgt spid="20"/>
                                        </p:tgtEl>
                                        <p:attrNameLst>
                                          <p:attrName>ppt_x</p:attrName>
                                        </p:attrNameLst>
                                      </p:cBhvr>
                                      <p:tavLst>
                                        <p:tav tm="0">
                                          <p:val>
                                            <p:strVal val="0-#ppt_w/2"/>
                                          </p:val>
                                        </p:tav>
                                        <p:tav tm="100000">
                                          <p:val>
                                            <p:strVal val="#ppt_x"/>
                                          </p:val>
                                        </p:tav>
                                      </p:tavLst>
                                    </p:anim>
                                    <p:anim calcmode="lin" valueType="num">
                                      <p:cBhvr additive="base">
                                        <p:cTn id="38" dur="3000" fill="hold"/>
                                        <p:tgtEl>
                                          <p:spTgt spid="20"/>
                                        </p:tgtEl>
                                        <p:attrNameLst>
                                          <p:attrName>ppt_y</p:attrName>
                                        </p:attrNameLst>
                                      </p:cBhvr>
                                      <p:tavLst>
                                        <p:tav tm="0">
                                          <p:val>
                                            <p:strVal val="#ppt_y"/>
                                          </p:val>
                                        </p:tav>
                                        <p:tav tm="100000">
                                          <p:val>
                                            <p:strVal val="#ppt_y"/>
                                          </p:val>
                                        </p:tav>
                                      </p:tavLst>
                                    </p:anim>
                                  </p:childTnLst>
                                </p:cTn>
                              </p:par>
                              <p:par>
                                <p:cTn id="39" presetID="8" presetClass="emph" presetSubtype="0" autoRev="1" fill="hold" nodeType="withEffect">
                                  <p:stCondLst>
                                    <p:cond delay="0"/>
                                  </p:stCondLst>
                                  <p:childTnLst>
                                    <p:animRot by="21600000">
                                      <p:cBhvr>
                                        <p:cTn id="40" dur="3000" fill="hold"/>
                                        <p:tgtEl>
                                          <p:spTgt spid="6"/>
                                        </p:tgtEl>
                                        <p:attrNameLst>
                                          <p:attrName>r</p:attrName>
                                        </p:attrNameLst>
                                      </p:cBhvr>
                                    </p:animRot>
                                  </p:childTnLst>
                                </p:cTn>
                              </p:par>
                              <p:par>
                                <p:cTn id="41" presetID="8" presetClass="emph" presetSubtype="0" autoRev="1" fill="hold" nodeType="withEffect">
                                  <p:stCondLst>
                                    <p:cond delay="0"/>
                                  </p:stCondLst>
                                  <p:childTnLst>
                                    <p:animRot by="21600000">
                                      <p:cBhvr>
                                        <p:cTn id="42" dur="3000" fill="hold"/>
                                        <p:tgtEl>
                                          <p:spTgt spid="8"/>
                                        </p:tgtEl>
                                        <p:attrNameLst>
                                          <p:attrName>r</p:attrName>
                                        </p:attrNameLst>
                                      </p:cBhvr>
                                    </p:animRot>
                                  </p:childTnLst>
                                </p:cTn>
                              </p:par>
                              <p:par>
                                <p:cTn id="43" presetID="8" presetClass="emph" presetSubtype="0" autoRev="1" fill="hold" nodeType="withEffect">
                                  <p:stCondLst>
                                    <p:cond delay="0"/>
                                  </p:stCondLst>
                                  <p:childTnLst>
                                    <p:animRot by="21600000">
                                      <p:cBhvr>
                                        <p:cTn id="44" dur="3000" fill="hold"/>
                                        <p:tgtEl>
                                          <p:spTgt spid="10"/>
                                        </p:tgtEl>
                                        <p:attrNameLst>
                                          <p:attrName>r</p:attrName>
                                        </p:attrNameLst>
                                      </p:cBhvr>
                                    </p:animRot>
                                  </p:childTnLst>
                                </p:cTn>
                              </p:par>
                              <p:par>
                                <p:cTn id="45" presetID="8" presetClass="emph" presetSubtype="0" autoRev="1" fill="hold" nodeType="withEffect">
                                  <p:stCondLst>
                                    <p:cond delay="0"/>
                                  </p:stCondLst>
                                  <p:childTnLst>
                                    <p:animRot by="21600000">
                                      <p:cBhvr>
                                        <p:cTn id="46" dur="3000" fill="hold"/>
                                        <p:tgtEl>
                                          <p:spTgt spid="12"/>
                                        </p:tgtEl>
                                        <p:attrNameLst>
                                          <p:attrName>r</p:attrName>
                                        </p:attrNameLst>
                                      </p:cBhvr>
                                    </p:animRot>
                                  </p:childTnLst>
                                </p:cTn>
                              </p:par>
                              <p:par>
                                <p:cTn id="47" presetID="8" presetClass="emph" presetSubtype="0" autoRev="1" fill="hold" nodeType="withEffect">
                                  <p:stCondLst>
                                    <p:cond delay="0"/>
                                  </p:stCondLst>
                                  <p:childTnLst>
                                    <p:animRot by="21600000">
                                      <p:cBhvr>
                                        <p:cTn id="48" dur="3000" fill="hold"/>
                                        <p:tgtEl>
                                          <p:spTgt spid="14"/>
                                        </p:tgtEl>
                                        <p:attrNameLst>
                                          <p:attrName>r</p:attrName>
                                        </p:attrNameLst>
                                      </p:cBhvr>
                                    </p:animRot>
                                  </p:childTnLst>
                                </p:cTn>
                              </p:par>
                              <p:par>
                                <p:cTn id="49" presetID="8" presetClass="emph" presetSubtype="0" autoRev="1" fill="hold" nodeType="withEffect">
                                  <p:stCondLst>
                                    <p:cond delay="0"/>
                                  </p:stCondLst>
                                  <p:childTnLst>
                                    <p:animRot by="21600000">
                                      <p:cBhvr>
                                        <p:cTn id="50" dur="3000" fill="hold"/>
                                        <p:tgtEl>
                                          <p:spTgt spid="16"/>
                                        </p:tgtEl>
                                        <p:attrNameLst>
                                          <p:attrName>r</p:attrName>
                                        </p:attrNameLst>
                                      </p:cBhvr>
                                    </p:animRot>
                                  </p:childTnLst>
                                </p:cTn>
                              </p:par>
                              <p:par>
                                <p:cTn id="51" presetID="8" presetClass="emph" presetSubtype="0" autoRev="1" fill="hold" nodeType="withEffect">
                                  <p:stCondLst>
                                    <p:cond delay="0"/>
                                  </p:stCondLst>
                                  <p:childTnLst>
                                    <p:animRot by="21600000">
                                      <p:cBhvr>
                                        <p:cTn id="52" dur="3000" fill="hold"/>
                                        <p:tgtEl>
                                          <p:spTgt spid="18"/>
                                        </p:tgtEl>
                                        <p:attrNameLst>
                                          <p:attrName>r</p:attrName>
                                        </p:attrNameLst>
                                      </p:cBhvr>
                                    </p:animRot>
                                  </p:childTnLst>
                                </p:cTn>
                              </p:par>
                              <p:par>
                                <p:cTn id="53" presetID="8" presetClass="emph" presetSubtype="0" autoRev="1" fill="hold" nodeType="withEffect">
                                  <p:stCondLst>
                                    <p:cond delay="0"/>
                                  </p:stCondLst>
                                  <p:childTnLst>
                                    <p:animRot by="21600000">
                                      <p:cBhvr>
                                        <p:cTn id="54" dur="3000" fill="hold"/>
                                        <p:tgtEl>
                                          <p:spTgt spid="20"/>
                                        </p:tgtEl>
                                        <p:attrNameLst>
                                          <p:attrName>r</p:attrName>
                                        </p:attrNameLst>
                                      </p:cBhvr>
                                    </p:animRot>
                                  </p:childTnLst>
                                </p:cTn>
                              </p:par>
                              <p:par>
                                <p:cTn id="55" presetID="2" presetClass="entr" presetSubtype="2" fill="hold" nodeType="withEffect">
                                  <p:stCondLst>
                                    <p:cond delay="0"/>
                                  </p:stCondLst>
                                  <p:childTnLst>
                                    <p:set>
                                      <p:cBhvr>
                                        <p:cTn id="56" dur="1" fill="hold">
                                          <p:stCondLst>
                                            <p:cond delay="0"/>
                                          </p:stCondLst>
                                        </p:cTn>
                                        <p:tgtEl>
                                          <p:spTgt spid="3"/>
                                        </p:tgtEl>
                                        <p:attrNameLst>
                                          <p:attrName>style.visibility</p:attrName>
                                        </p:attrNameLst>
                                      </p:cBhvr>
                                      <p:to>
                                        <p:strVal val="visible"/>
                                      </p:to>
                                    </p:set>
                                    <p:anim calcmode="lin" valueType="num">
                                      <p:cBhvr additive="base">
                                        <p:cTn id="57" dur="3000" fill="hold"/>
                                        <p:tgtEl>
                                          <p:spTgt spid="3"/>
                                        </p:tgtEl>
                                        <p:attrNameLst>
                                          <p:attrName>ppt_x</p:attrName>
                                        </p:attrNameLst>
                                      </p:cBhvr>
                                      <p:tavLst>
                                        <p:tav tm="0">
                                          <p:val>
                                            <p:strVal val="1+#ppt_w/2"/>
                                          </p:val>
                                        </p:tav>
                                        <p:tav tm="100000">
                                          <p:val>
                                            <p:strVal val="#ppt_x"/>
                                          </p:val>
                                        </p:tav>
                                      </p:tavLst>
                                    </p:anim>
                                    <p:anim calcmode="lin" valueType="num">
                                      <p:cBhvr additive="base">
                                        <p:cTn id="58" dur="3000" fill="hold"/>
                                        <p:tgtEl>
                                          <p:spTgt spid="3"/>
                                        </p:tgtEl>
                                        <p:attrNameLst>
                                          <p:attrName>ppt_y</p:attrName>
                                        </p:attrNameLst>
                                      </p:cBhvr>
                                      <p:tavLst>
                                        <p:tav tm="0">
                                          <p:val>
                                            <p:strVal val="#ppt_y"/>
                                          </p:val>
                                        </p:tav>
                                        <p:tav tm="100000">
                                          <p:val>
                                            <p:strVal val="#ppt_y"/>
                                          </p:val>
                                        </p:tav>
                                      </p:tavLst>
                                    </p:anim>
                                  </p:childTnLst>
                                </p:cTn>
                              </p:par>
                              <p:par>
                                <p:cTn id="59" presetID="2" presetClass="entr" presetSubtype="2" fill="hold" nodeType="withEffect">
                                  <p:stCondLst>
                                    <p:cond delay="0"/>
                                  </p:stCondLst>
                                  <p:childTnLst>
                                    <p:set>
                                      <p:cBhvr>
                                        <p:cTn id="60" dur="1" fill="hold">
                                          <p:stCondLst>
                                            <p:cond delay="0"/>
                                          </p:stCondLst>
                                        </p:cTn>
                                        <p:tgtEl>
                                          <p:spTgt spid="7"/>
                                        </p:tgtEl>
                                        <p:attrNameLst>
                                          <p:attrName>style.visibility</p:attrName>
                                        </p:attrNameLst>
                                      </p:cBhvr>
                                      <p:to>
                                        <p:strVal val="visible"/>
                                      </p:to>
                                    </p:set>
                                    <p:anim calcmode="lin" valueType="num">
                                      <p:cBhvr additive="base">
                                        <p:cTn id="61" dur="3000" fill="hold"/>
                                        <p:tgtEl>
                                          <p:spTgt spid="7"/>
                                        </p:tgtEl>
                                        <p:attrNameLst>
                                          <p:attrName>ppt_x</p:attrName>
                                        </p:attrNameLst>
                                      </p:cBhvr>
                                      <p:tavLst>
                                        <p:tav tm="0">
                                          <p:val>
                                            <p:strVal val="1+#ppt_w/2"/>
                                          </p:val>
                                        </p:tav>
                                        <p:tav tm="100000">
                                          <p:val>
                                            <p:strVal val="#ppt_x"/>
                                          </p:val>
                                        </p:tav>
                                      </p:tavLst>
                                    </p:anim>
                                    <p:anim calcmode="lin" valueType="num">
                                      <p:cBhvr additive="base">
                                        <p:cTn id="62" dur="3000" fill="hold"/>
                                        <p:tgtEl>
                                          <p:spTgt spid="7"/>
                                        </p:tgtEl>
                                        <p:attrNameLst>
                                          <p:attrName>ppt_y</p:attrName>
                                        </p:attrNameLst>
                                      </p:cBhvr>
                                      <p:tavLst>
                                        <p:tav tm="0">
                                          <p:val>
                                            <p:strVal val="#ppt_y"/>
                                          </p:val>
                                        </p:tav>
                                        <p:tav tm="100000">
                                          <p:val>
                                            <p:strVal val="#ppt_y"/>
                                          </p:val>
                                        </p:tav>
                                      </p:tavLst>
                                    </p:anim>
                                  </p:childTnLst>
                                </p:cTn>
                              </p:par>
                              <p:par>
                                <p:cTn id="63" presetID="2" presetClass="entr" presetSubtype="2" fill="hold"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3000" fill="hold"/>
                                        <p:tgtEl>
                                          <p:spTgt spid="9"/>
                                        </p:tgtEl>
                                        <p:attrNameLst>
                                          <p:attrName>ppt_x</p:attrName>
                                        </p:attrNameLst>
                                      </p:cBhvr>
                                      <p:tavLst>
                                        <p:tav tm="0">
                                          <p:val>
                                            <p:strVal val="1+#ppt_w/2"/>
                                          </p:val>
                                        </p:tav>
                                        <p:tav tm="100000">
                                          <p:val>
                                            <p:strVal val="#ppt_x"/>
                                          </p:val>
                                        </p:tav>
                                      </p:tavLst>
                                    </p:anim>
                                    <p:anim calcmode="lin" valueType="num">
                                      <p:cBhvr additive="base">
                                        <p:cTn id="66" dur="3000" fill="hold"/>
                                        <p:tgtEl>
                                          <p:spTgt spid="9"/>
                                        </p:tgtEl>
                                        <p:attrNameLst>
                                          <p:attrName>ppt_y</p:attrName>
                                        </p:attrNameLst>
                                      </p:cBhvr>
                                      <p:tavLst>
                                        <p:tav tm="0">
                                          <p:val>
                                            <p:strVal val="#ppt_y"/>
                                          </p:val>
                                        </p:tav>
                                        <p:tav tm="100000">
                                          <p:val>
                                            <p:strVal val="#ppt_y"/>
                                          </p:val>
                                        </p:tav>
                                      </p:tavLst>
                                    </p:anim>
                                  </p:childTnLst>
                                </p:cTn>
                              </p:par>
                              <p:par>
                                <p:cTn id="67" presetID="2" presetClass="entr" presetSubtype="2" fill="hold" nodeType="withEffect">
                                  <p:stCondLst>
                                    <p:cond delay="0"/>
                                  </p:stCondLst>
                                  <p:childTnLst>
                                    <p:set>
                                      <p:cBhvr>
                                        <p:cTn id="68" dur="1" fill="hold">
                                          <p:stCondLst>
                                            <p:cond delay="0"/>
                                          </p:stCondLst>
                                        </p:cTn>
                                        <p:tgtEl>
                                          <p:spTgt spid="11"/>
                                        </p:tgtEl>
                                        <p:attrNameLst>
                                          <p:attrName>style.visibility</p:attrName>
                                        </p:attrNameLst>
                                      </p:cBhvr>
                                      <p:to>
                                        <p:strVal val="visible"/>
                                      </p:to>
                                    </p:set>
                                    <p:anim calcmode="lin" valueType="num">
                                      <p:cBhvr additive="base">
                                        <p:cTn id="69" dur="3000" fill="hold"/>
                                        <p:tgtEl>
                                          <p:spTgt spid="11"/>
                                        </p:tgtEl>
                                        <p:attrNameLst>
                                          <p:attrName>ppt_x</p:attrName>
                                        </p:attrNameLst>
                                      </p:cBhvr>
                                      <p:tavLst>
                                        <p:tav tm="0">
                                          <p:val>
                                            <p:strVal val="1+#ppt_w/2"/>
                                          </p:val>
                                        </p:tav>
                                        <p:tav tm="100000">
                                          <p:val>
                                            <p:strVal val="#ppt_x"/>
                                          </p:val>
                                        </p:tav>
                                      </p:tavLst>
                                    </p:anim>
                                    <p:anim calcmode="lin" valueType="num">
                                      <p:cBhvr additive="base">
                                        <p:cTn id="70" dur="3000" fill="hold"/>
                                        <p:tgtEl>
                                          <p:spTgt spid="11"/>
                                        </p:tgtEl>
                                        <p:attrNameLst>
                                          <p:attrName>ppt_y</p:attrName>
                                        </p:attrNameLst>
                                      </p:cBhvr>
                                      <p:tavLst>
                                        <p:tav tm="0">
                                          <p:val>
                                            <p:strVal val="#ppt_y"/>
                                          </p:val>
                                        </p:tav>
                                        <p:tav tm="100000">
                                          <p:val>
                                            <p:strVal val="#ppt_y"/>
                                          </p:val>
                                        </p:tav>
                                      </p:tavLst>
                                    </p:anim>
                                  </p:childTnLst>
                                </p:cTn>
                              </p:par>
                              <p:par>
                                <p:cTn id="71" presetID="2" presetClass="entr" presetSubtype="2" fill="hold" nodeType="withEffect">
                                  <p:stCondLst>
                                    <p:cond delay="0"/>
                                  </p:stCondLst>
                                  <p:childTnLst>
                                    <p:set>
                                      <p:cBhvr>
                                        <p:cTn id="72" dur="1" fill="hold">
                                          <p:stCondLst>
                                            <p:cond delay="0"/>
                                          </p:stCondLst>
                                        </p:cTn>
                                        <p:tgtEl>
                                          <p:spTgt spid="13"/>
                                        </p:tgtEl>
                                        <p:attrNameLst>
                                          <p:attrName>style.visibility</p:attrName>
                                        </p:attrNameLst>
                                      </p:cBhvr>
                                      <p:to>
                                        <p:strVal val="visible"/>
                                      </p:to>
                                    </p:set>
                                    <p:anim calcmode="lin" valueType="num">
                                      <p:cBhvr additive="base">
                                        <p:cTn id="73" dur="3000" fill="hold"/>
                                        <p:tgtEl>
                                          <p:spTgt spid="13"/>
                                        </p:tgtEl>
                                        <p:attrNameLst>
                                          <p:attrName>ppt_x</p:attrName>
                                        </p:attrNameLst>
                                      </p:cBhvr>
                                      <p:tavLst>
                                        <p:tav tm="0">
                                          <p:val>
                                            <p:strVal val="1+#ppt_w/2"/>
                                          </p:val>
                                        </p:tav>
                                        <p:tav tm="100000">
                                          <p:val>
                                            <p:strVal val="#ppt_x"/>
                                          </p:val>
                                        </p:tav>
                                      </p:tavLst>
                                    </p:anim>
                                    <p:anim calcmode="lin" valueType="num">
                                      <p:cBhvr additive="base">
                                        <p:cTn id="74" dur="3000" fill="hold"/>
                                        <p:tgtEl>
                                          <p:spTgt spid="13"/>
                                        </p:tgtEl>
                                        <p:attrNameLst>
                                          <p:attrName>ppt_y</p:attrName>
                                        </p:attrNameLst>
                                      </p:cBhvr>
                                      <p:tavLst>
                                        <p:tav tm="0">
                                          <p:val>
                                            <p:strVal val="#ppt_y"/>
                                          </p:val>
                                        </p:tav>
                                        <p:tav tm="100000">
                                          <p:val>
                                            <p:strVal val="#ppt_y"/>
                                          </p:val>
                                        </p:tav>
                                      </p:tavLst>
                                    </p:anim>
                                  </p:childTnLst>
                                </p:cTn>
                              </p:par>
                              <p:par>
                                <p:cTn id="75" presetID="2" presetClass="entr" presetSubtype="2" fill="hold" nodeType="withEffect">
                                  <p:stCondLst>
                                    <p:cond delay="0"/>
                                  </p:stCondLst>
                                  <p:childTnLst>
                                    <p:set>
                                      <p:cBhvr>
                                        <p:cTn id="76" dur="1" fill="hold">
                                          <p:stCondLst>
                                            <p:cond delay="0"/>
                                          </p:stCondLst>
                                        </p:cTn>
                                        <p:tgtEl>
                                          <p:spTgt spid="15"/>
                                        </p:tgtEl>
                                        <p:attrNameLst>
                                          <p:attrName>style.visibility</p:attrName>
                                        </p:attrNameLst>
                                      </p:cBhvr>
                                      <p:to>
                                        <p:strVal val="visible"/>
                                      </p:to>
                                    </p:set>
                                    <p:anim calcmode="lin" valueType="num">
                                      <p:cBhvr additive="base">
                                        <p:cTn id="77" dur="3000" fill="hold"/>
                                        <p:tgtEl>
                                          <p:spTgt spid="15"/>
                                        </p:tgtEl>
                                        <p:attrNameLst>
                                          <p:attrName>ppt_x</p:attrName>
                                        </p:attrNameLst>
                                      </p:cBhvr>
                                      <p:tavLst>
                                        <p:tav tm="0">
                                          <p:val>
                                            <p:strVal val="1+#ppt_w/2"/>
                                          </p:val>
                                        </p:tav>
                                        <p:tav tm="100000">
                                          <p:val>
                                            <p:strVal val="#ppt_x"/>
                                          </p:val>
                                        </p:tav>
                                      </p:tavLst>
                                    </p:anim>
                                    <p:anim calcmode="lin" valueType="num">
                                      <p:cBhvr additive="base">
                                        <p:cTn id="78" dur="3000" fill="hold"/>
                                        <p:tgtEl>
                                          <p:spTgt spid="15"/>
                                        </p:tgtEl>
                                        <p:attrNameLst>
                                          <p:attrName>ppt_y</p:attrName>
                                        </p:attrNameLst>
                                      </p:cBhvr>
                                      <p:tavLst>
                                        <p:tav tm="0">
                                          <p:val>
                                            <p:strVal val="#ppt_y"/>
                                          </p:val>
                                        </p:tav>
                                        <p:tav tm="100000">
                                          <p:val>
                                            <p:strVal val="#ppt_y"/>
                                          </p:val>
                                        </p:tav>
                                      </p:tavLst>
                                    </p:anim>
                                  </p:childTnLst>
                                </p:cTn>
                              </p:par>
                              <p:par>
                                <p:cTn id="79" presetID="2" presetClass="entr" presetSubtype="2" fill="hold" nodeType="withEffect">
                                  <p:stCondLst>
                                    <p:cond delay="0"/>
                                  </p:stCondLst>
                                  <p:childTnLst>
                                    <p:set>
                                      <p:cBhvr>
                                        <p:cTn id="80" dur="1" fill="hold">
                                          <p:stCondLst>
                                            <p:cond delay="0"/>
                                          </p:stCondLst>
                                        </p:cTn>
                                        <p:tgtEl>
                                          <p:spTgt spid="17"/>
                                        </p:tgtEl>
                                        <p:attrNameLst>
                                          <p:attrName>style.visibility</p:attrName>
                                        </p:attrNameLst>
                                      </p:cBhvr>
                                      <p:to>
                                        <p:strVal val="visible"/>
                                      </p:to>
                                    </p:set>
                                    <p:anim calcmode="lin" valueType="num">
                                      <p:cBhvr additive="base">
                                        <p:cTn id="81" dur="3000" fill="hold"/>
                                        <p:tgtEl>
                                          <p:spTgt spid="17"/>
                                        </p:tgtEl>
                                        <p:attrNameLst>
                                          <p:attrName>ppt_x</p:attrName>
                                        </p:attrNameLst>
                                      </p:cBhvr>
                                      <p:tavLst>
                                        <p:tav tm="0">
                                          <p:val>
                                            <p:strVal val="1+#ppt_w/2"/>
                                          </p:val>
                                        </p:tav>
                                        <p:tav tm="100000">
                                          <p:val>
                                            <p:strVal val="#ppt_x"/>
                                          </p:val>
                                        </p:tav>
                                      </p:tavLst>
                                    </p:anim>
                                    <p:anim calcmode="lin" valueType="num">
                                      <p:cBhvr additive="base">
                                        <p:cTn id="82" dur="3000" fill="hold"/>
                                        <p:tgtEl>
                                          <p:spTgt spid="17"/>
                                        </p:tgtEl>
                                        <p:attrNameLst>
                                          <p:attrName>ppt_y</p:attrName>
                                        </p:attrNameLst>
                                      </p:cBhvr>
                                      <p:tavLst>
                                        <p:tav tm="0">
                                          <p:val>
                                            <p:strVal val="#ppt_y"/>
                                          </p:val>
                                        </p:tav>
                                        <p:tav tm="100000">
                                          <p:val>
                                            <p:strVal val="#ppt_y"/>
                                          </p:val>
                                        </p:tav>
                                      </p:tavLst>
                                    </p:anim>
                                  </p:childTnLst>
                                </p:cTn>
                              </p:par>
                              <p:par>
                                <p:cTn id="83" presetID="2" presetClass="entr" presetSubtype="2" fill="hold" nodeType="withEffect">
                                  <p:stCondLst>
                                    <p:cond delay="0"/>
                                  </p:stCondLst>
                                  <p:childTnLst>
                                    <p:set>
                                      <p:cBhvr>
                                        <p:cTn id="84" dur="1" fill="hold">
                                          <p:stCondLst>
                                            <p:cond delay="0"/>
                                          </p:stCondLst>
                                        </p:cTn>
                                        <p:tgtEl>
                                          <p:spTgt spid="19"/>
                                        </p:tgtEl>
                                        <p:attrNameLst>
                                          <p:attrName>style.visibility</p:attrName>
                                        </p:attrNameLst>
                                      </p:cBhvr>
                                      <p:to>
                                        <p:strVal val="visible"/>
                                      </p:to>
                                    </p:set>
                                    <p:anim calcmode="lin" valueType="num">
                                      <p:cBhvr additive="base">
                                        <p:cTn id="85" dur="3000" fill="hold"/>
                                        <p:tgtEl>
                                          <p:spTgt spid="19"/>
                                        </p:tgtEl>
                                        <p:attrNameLst>
                                          <p:attrName>ppt_x</p:attrName>
                                        </p:attrNameLst>
                                      </p:cBhvr>
                                      <p:tavLst>
                                        <p:tav tm="0">
                                          <p:val>
                                            <p:strVal val="1+#ppt_w/2"/>
                                          </p:val>
                                        </p:tav>
                                        <p:tav tm="100000">
                                          <p:val>
                                            <p:strVal val="#ppt_x"/>
                                          </p:val>
                                        </p:tav>
                                      </p:tavLst>
                                    </p:anim>
                                    <p:anim calcmode="lin" valueType="num">
                                      <p:cBhvr additive="base">
                                        <p:cTn id="86" dur="3000" fill="hold"/>
                                        <p:tgtEl>
                                          <p:spTgt spid="19"/>
                                        </p:tgtEl>
                                        <p:attrNameLst>
                                          <p:attrName>ppt_y</p:attrName>
                                        </p:attrNameLst>
                                      </p:cBhvr>
                                      <p:tavLst>
                                        <p:tav tm="0">
                                          <p:val>
                                            <p:strVal val="#ppt_y"/>
                                          </p:val>
                                        </p:tav>
                                        <p:tav tm="100000">
                                          <p:val>
                                            <p:strVal val="#ppt_y"/>
                                          </p:val>
                                        </p:tav>
                                      </p:tavLst>
                                    </p:anim>
                                  </p:childTnLst>
                                </p:cTn>
                              </p:par>
                              <p:par>
                                <p:cTn id="87" presetID="8" presetClass="emph" presetSubtype="0" autoRev="1" fill="hold" nodeType="withEffect">
                                  <p:stCondLst>
                                    <p:cond delay="0"/>
                                  </p:stCondLst>
                                  <p:childTnLst>
                                    <p:animRot by="-21600000">
                                      <p:cBhvr>
                                        <p:cTn id="88" dur="3000" fill="hold"/>
                                        <p:tgtEl>
                                          <p:spTgt spid="3"/>
                                        </p:tgtEl>
                                        <p:attrNameLst>
                                          <p:attrName>r</p:attrName>
                                        </p:attrNameLst>
                                      </p:cBhvr>
                                    </p:animRot>
                                  </p:childTnLst>
                                </p:cTn>
                              </p:par>
                              <p:par>
                                <p:cTn id="89" presetID="8" presetClass="emph" presetSubtype="0" autoRev="1" fill="hold" nodeType="withEffect">
                                  <p:stCondLst>
                                    <p:cond delay="0"/>
                                  </p:stCondLst>
                                  <p:childTnLst>
                                    <p:animRot by="-21600000">
                                      <p:cBhvr>
                                        <p:cTn id="90" dur="3000" fill="hold"/>
                                        <p:tgtEl>
                                          <p:spTgt spid="7"/>
                                        </p:tgtEl>
                                        <p:attrNameLst>
                                          <p:attrName>r</p:attrName>
                                        </p:attrNameLst>
                                      </p:cBhvr>
                                    </p:animRot>
                                  </p:childTnLst>
                                </p:cTn>
                              </p:par>
                              <p:par>
                                <p:cTn id="91" presetID="8" presetClass="emph" presetSubtype="0" autoRev="1" fill="hold" nodeType="withEffect">
                                  <p:stCondLst>
                                    <p:cond delay="0"/>
                                  </p:stCondLst>
                                  <p:childTnLst>
                                    <p:animRot by="-21600000">
                                      <p:cBhvr>
                                        <p:cTn id="92" dur="3000" fill="hold"/>
                                        <p:tgtEl>
                                          <p:spTgt spid="9"/>
                                        </p:tgtEl>
                                        <p:attrNameLst>
                                          <p:attrName>r</p:attrName>
                                        </p:attrNameLst>
                                      </p:cBhvr>
                                    </p:animRot>
                                  </p:childTnLst>
                                </p:cTn>
                              </p:par>
                              <p:par>
                                <p:cTn id="93" presetID="8" presetClass="emph" presetSubtype="0" autoRev="1" fill="hold" nodeType="withEffect">
                                  <p:stCondLst>
                                    <p:cond delay="0"/>
                                  </p:stCondLst>
                                  <p:childTnLst>
                                    <p:animRot by="-21600000">
                                      <p:cBhvr>
                                        <p:cTn id="94" dur="3000" fill="hold"/>
                                        <p:tgtEl>
                                          <p:spTgt spid="11"/>
                                        </p:tgtEl>
                                        <p:attrNameLst>
                                          <p:attrName>r</p:attrName>
                                        </p:attrNameLst>
                                      </p:cBhvr>
                                    </p:animRot>
                                  </p:childTnLst>
                                </p:cTn>
                              </p:par>
                              <p:par>
                                <p:cTn id="95" presetID="8" presetClass="emph" presetSubtype="0" autoRev="1" fill="hold" nodeType="withEffect">
                                  <p:stCondLst>
                                    <p:cond delay="0"/>
                                  </p:stCondLst>
                                  <p:childTnLst>
                                    <p:animRot by="-21600000">
                                      <p:cBhvr>
                                        <p:cTn id="96" dur="3000" fill="hold"/>
                                        <p:tgtEl>
                                          <p:spTgt spid="13"/>
                                        </p:tgtEl>
                                        <p:attrNameLst>
                                          <p:attrName>r</p:attrName>
                                        </p:attrNameLst>
                                      </p:cBhvr>
                                    </p:animRot>
                                  </p:childTnLst>
                                </p:cTn>
                              </p:par>
                              <p:par>
                                <p:cTn id="97" presetID="8" presetClass="emph" presetSubtype="0" autoRev="1" fill="hold" nodeType="withEffect">
                                  <p:stCondLst>
                                    <p:cond delay="0"/>
                                  </p:stCondLst>
                                  <p:childTnLst>
                                    <p:animRot by="-21600000">
                                      <p:cBhvr>
                                        <p:cTn id="98" dur="3000" fill="hold"/>
                                        <p:tgtEl>
                                          <p:spTgt spid="15"/>
                                        </p:tgtEl>
                                        <p:attrNameLst>
                                          <p:attrName>r</p:attrName>
                                        </p:attrNameLst>
                                      </p:cBhvr>
                                    </p:animRot>
                                  </p:childTnLst>
                                </p:cTn>
                              </p:par>
                              <p:par>
                                <p:cTn id="99" presetID="8" presetClass="emph" presetSubtype="0" autoRev="1" fill="hold" nodeType="withEffect">
                                  <p:stCondLst>
                                    <p:cond delay="0"/>
                                  </p:stCondLst>
                                  <p:childTnLst>
                                    <p:animRot by="-21600000">
                                      <p:cBhvr>
                                        <p:cTn id="100" dur="3000" fill="hold"/>
                                        <p:tgtEl>
                                          <p:spTgt spid="17"/>
                                        </p:tgtEl>
                                        <p:attrNameLst>
                                          <p:attrName>r</p:attrName>
                                        </p:attrNameLst>
                                      </p:cBhvr>
                                    </p:animRot>
                                  </p:childTnLst>
                                </p:cTn>
                              </p:par>
                              <p:par>
                                <p:cTn id="101" presetID="8" presetClass="emph" presetSubtype="0" autoRev="1" fill="hold" nodeType="withEffect">
                                  <p:stCondLst>
                                    <p:cond delay="0"/>
                                  </p:stCondLst>
                                  <p:childTnLst>
                                    <p:animRot by="-21600000">
                                      <p:cBhvr>
                                        <p:cTn id="102" dur="3000" fill="hold"/>
                                        <p:tgtEl>
                                          <p:spTgt spid="19"/>
                                        </p:tgtEl>
                                        <p:attrNameLst>
                                          <p:attrName>r</p:attrName>
                                        </p:attrNameLst>
                                      </p:cBhvr>
                                    </p:animRot>
                                  </p:childTnLst>
                                </p:cTn>
                              </p:par>
                            </p:childTnLst>
                          </p:cTn>
                        </p:par>
                        <p:par>
                          <p:cTn id="103" fill="hold">
                            <p:stCondLst>
                              <p:cond delay="6000"/>
                            </p:stCondLst>
                            <p:childTnLst>
                              <p:par>
                                <p:cTn id="104" presetID="2" presetClass="exit" presetSubtype="4" fill="hold" nodeType="afterEffect">
                                  <p:stCondLst>
                                    <p:cond delay="0"/>
                                  </p:stCondLst>
                                  <p:childTnLst>
                                    <p:anim calcmode="lin" valueType="num">
                                      <p:cBhvr additive="base">
                                        <p:cTn id="105" dur="3000"/>
                                        <p:tgtEl>
                                          <p:spTgt spid="6"/>
                                        </p:tgtEl>
                                        <p:attrNameLst>
                                          <p:attrName>ppt_x</p:attrName>
                                        </p:attrNameLst>
                                      </p:cBhvr>
                                      <p:tavLst>
                                        <p:tav tm="0">
                                          <p:val>
                                            <p:strVal val="ppt_x"/>
                                          </p:val>
                                        </p:tav>
                                        <p:tav tm="100000">
                                          <p:val>
                                            <p:strVal val="ppt_x"/>
                                          </p:val>
                                        </p:tav>
                                      </p:tavLst>
                                    </p:anim>
                                    <p:anim calcmode="lin" valueType="num">
                                      <p:cBhvr additive="base">
                                        <p:cTn id="106" dur="3000"/>
                                        <p:tgtEl>
                                          <p:spTgt spid="6"/>
                                        </p:tgtEl>
                                        <p:attrNameLst>
                                          <p:attrName>ppt_y</p:attrName>
                                        </p:attrNameLst>
                                      </p:cBhvr>
                                      <p:tavLst>
                                        <p:tav tm="0">
                                          <p:val>
                                            <p:strVal val="ppt_y"/>
                                          </p:val>
                                        </p:tav>
                                        <p:tav tm="100000">
                                          <p:val>
                                            <p:strVal val="1+ppt_h/2"/>
                                          </p:val>
                                        </p:tav>
                                      </p:tavLst>
                                    </p:anim>
                                    <p:set>
                                      <p:cBhvr>
                                        <p:cTn id="107" dur="1" fill="hold">
                                          <p:stCondLst>
                                            <p:cond delay="2999"/>
                                          </p:stCondLst>
                                        </p:cTn>
                                        <p:tgtEl>
                                          <p:spTgt spid="6"/>
                                        </p:tgtEl>
                                        <p:attrNameLst>
                                          <p:attrName>style.visibility</p:attrName>
                                        </p:attrNameLst>
                                      </p:cBhvr>
                                      <p:to>
                                        <p:strVal val="hidden"/>
                                      </p:to>
                                    </p:set>
                                  </p:childTnLst>
                                </p:cTn>
                              </p:par>
                              <p:par>
                                <p:cTn id="108" presetID="2" presetClass="exit" presetSubtype="4" fill="hold" nodeType="withEffect">
                                  <p:stCondLst>
                                    <p:cond delay="0"/>
                                  </p:stCondLst>
                                  <p:childTnLst>
                                    <p:anim calcmode="lin" valueType="num">
                                      <p:cBhvr additive="base">
                                        <p:cTn id="109" dur="3000"/>
                                        <p:tgtEl>
                                          <p:spTgt spid="8"/>
                                        </p:tgtEl>
                                        <p:attrNameLst>
                                          <p:attrName>ppt_x</p:attrName>
                                        </p:attrNameLst>
                                      </p:cBhvr>
                                      <p:tavLst>
                                        <p:tav tm="0">
                                          <p:val>
                                            <p:strVal val="ppt_x"/>
                                          </p:val>
                                        </p:tav>
                                        <p:tav tm="100000">
                                          <p:val>
                                            <p:strVal val="ppt_x"/>
                                          </p:val>
                                        </p:tav>
                                      </p:tavLst>
                                    </p:anim>
                                    <p:anim calcmode="lin" valueType="num">
                                      <p:cBhvr additive="base">
                                        <p:cTn id="110" dur="3000"/>
                                        <p:tgtEl>
                                          <p:spTgt spid="8"/>
                                        </p:tgtEl>
                                        <p:attrNameLst>
                                          <p:attrName>ppt_y</p:attrName>
                                        </p:attrNameLst>
                                      </p:cBhvr>
                                      <p:tavLst>
                                        <p:tav tm="0">
                                          <p:val>
                                            <p:strVal val="ppt_y"/>
                                          </p:val>
                                        </p:tav>
                                        <p:tav tm="100000">
                                          <p:val>
                                            <p:strVal val="1+ppt_h/2"/>
                                          </p:val>
                                        </p:tav>
                                      </p:tavLst>
                                    </p:anim>
                                    <p:set>
                                      <p:cBhvr>
                                        <p:cTn id="111" dur="1" fill="hold">
                                          <p:stCondLst>
                                            <p:cond delay="2999"/>
                                          </p:stCondLst>
                                        </p:cTn>
                                        <p:tgtEl>
                                          <p:spTgt spid="8"/>
                                        </p:tgtEl>
                                        <p:attrNameLst>
                                          <p:attrName>style.visibility</p:attrName>
                                        </p:attrNameLst>
                                      </p:cBhvr>
                                      <p:to>
                                        <p:strVal val="hidden"/>
                                      </p:to>
                                    </p:set>
                                  </p:childTnLst>
                                </p:cTn>
                              </p:par>
                              <p:par>
                                <p:cTn id="112" presetID="2" presetClass="exit" presetSubtype="4" fill="hold" nodeType="withEffect">
                                  <p:stCondLst>
                                    <p:cond delay="0"/>
                                  </p:stCondLst>
                                  <p:childTnLst>
                                    <p:anim calcmode="lin" valueType="num">
                                      <p:cBhvr additive="base">
                                        <p:cTn id="113" dur="3000"/>
                                        <p:tgtEl>
                                          <p:spTgt spid="10"/>
                                        </p:tgtEl>
                                        <p:attrNameLst>
                                          <p:attrName>ppt_x</p:attrName>
                                        </p:attrNameLst>
                                      </p:cBhvr>
                                      <p:tavLst>
                                        <p:tav tm="0">
                                          <p:val>
                                            <p:strVal val="ppt_x"/>
                                          </p:val>
                                        </p:tav>
                                        <p:tav tm="100000">
                                          <p:val>
                                            <p:strVal val="ppt_x"/>
                                          </p:val>
                                        </p:tav>
                                      </p:tavLst>
                                    </p:anim>
                                    <p:anim calcmode="lin" valueType="num">
                                      <p:cBhvr additive="base">
                                        <p:cTn id="114" dur="3000"/>
                                        <p:tgtEl>
                                          <p:spTgt spid="10"/>
                                        </p:tgtEl>
                                        <p:attrNameLst>
                                          <p:attrName>ppt_y</p:attrName>
                                        </p:attrNameLst>
                                      </p:cBhvr>
                                      <p:tavLst>
                                        <p:tav tm="0">
                                          <p:val>
                                            <p:strVal val="ppt_y"/>
                                          </p:val>
                                        </p:tav>
                                        <p:tav tm="100000">
                                          <p:val>
                                            <p:strVal val="1+ppt_h/2"/>
                                          </p:val>
                                        </p:tav>
                                      </p:tavLst>
                                    </p:anim>
                                    <p:set>
                                      <p:cBhvr>
                                        <p:cTn id="115" dur="1" fill="hold">
                                          <p:stCondLst>
                                            <p:cond delay="2999"/>
                                          </p:stCondLst>
                                        </p:cTn>
                                        <p:tgtEl>
                                          <p:spTgt spid="10"/>
                                        </p:tgtEl>
                                        <p:attrNameLst>
                                          <p:attrName>style.visibility</p:attrName>
                                        </p:attrNameLst>
                                      </p:cBhvr>
                                      <p:to>
                                        <p:strVal val="hidden"/>
                                      </p:to>
                                    </p:set>
                                  </p:childTnLst>
                                </p:cTn>
                              </p:par>
                              <p:par>
                                <p:cTn id="116" presetID="2" presetClass="exit" presetSubtype="4" fill="hold" nodeType="withEffect">
                                  <p:stCondLst>
                                    <p:cond delay="0"/>
                                  </p:stCondLst>
                                  <p:childTnLst>
                                    <p:anim calcmode="lin" valueType="num">
                                      <p:cBhvr additive="base">
                                        <p:cTn id="117" dur="3000"/>
                                        <p:tgtEl>
                                          <p:spTgt spid="12"/>
                                        </p:tgtEl>
                                        <p:attrNameLst>
                                          <p:attrName>ppt_x</p:attrName>
                                        </p:attrNameLst>
                                      </p:cBhvr>
                                      <p:tavLst>
                                        <p:tav tm="0">
                                          <p:val>
                                            <p:strVal val="ppt_x"/>
                                          </p:val>
                                        </p:tav>
                                        <p:tav tm="100000">
                                          <p:val>
                                            <p:strVal val="ppt_x"/>
                                          </p:val>
                                        </p:tav>
                                      </p:tavLst>
                                    </p:anim>
                                    <p:anim calcmode="lin" valueType="num">
                                      <p:cBhvr additive="base">
                                        <p:cTn id="118" dur="3000"/>
                                        <p:tgtEl>
                                          <p:spTgt spid="12"/>
                                        </p:tgtEl>
                                        <p:attrNameLst>
                                          <p:attrName>ppt_y</p:attrName>
                                        </p:attrNameLst>
                                      </p:cBhvr>
                                      <p:tavLst>
                                        <p:tav tm="0">
                                          <p:val>
                                            <p:strVal val="ppt_y"/>
                                          </p:val>
                                        </p:tav>
                                        <p:tav tm="100000">
                                          <p:val>
                                            <p:strVal val="1+ppt_h/2"/>
                                          </p:val>
                                        </p:tav>
                                      </p:tavLst>
                                    </p:anim>
                                    <p:set>
                                      <p:cBhvr>
                                        <p:cTn id="119" dur="1" fill="hold">
                                          <p:stCondLst>
                                            <p:cond delay="2999"/>
                                          </p:stCondLst>
                                        </p:cTn>
                                        <p:tgtEl>
                                          <p:spTgt spid="12"/>
                                        </p:tgtEl>
                                        <p:attrNameLst>
                                          <p:attrName>style.visibility</p:attrName>
                                        </p:attrNameLst>
                                      </p:cBhvr>
                                      <p:to>
                                        <p:strVal val="hidden"/>
                                      </p:to>
                                    </p:set>
                                  </p:childTnLst>
                                </p:cTn>
                              </p:par>
                              <p:par>
                                <p:cTn id="120" presetID="2" presetClass="exit" presetSubtype="4" fill="hold" nodeType="withEffect">
                                  <p:stCondLst>
                                    <p:cond delay="0"/>
                                  </p:stCondLst>
                                  <p:childTnLst>
                                    <p:anim calcmode="lin" valueType="num">
                                      <p:cBhvr additive="base">
                                        <p:cTn id="121" dur="3000"/>
                                        <p:tgtEl>
                                          <p:spTgt spid="14"/>
                                        </p:tgtEl>
                                        <p:attrNameLst>
                                          <p:attrName>ppt_x</p:attrName>
                                        </p:attrNameLst>
                                      </p:cBhvr>
                                      <p:tavLst>
                                        <p:tav tm="0">
                                          <p:val>
                                            <p:strVal val="ppt_x"/>
                                          </p:val>
                                        </p:tav>
                                        <p:tav tm="100000">
                                          <p:val>
                                            <p:strVal val="ppt_x"/>
                                          </p:val>
                                        </p:tav>
                                      </p:tavLst>
                                    </p:anim>
                                    <p:anim calcmode="lin" valueType="num">
                                      <p:cBhvr additive="base">
                                        <p:cTn id="122" dur="3000"/>
                                        <p:tgtEl>
                                          <p:spTgt spid="14"/>
                                        </p:tgtEl>
                                        <p:attrNameLst>
                                          <p:attrName>ppt_y</p:attrName>
                                        </p:attrNameLst>
                                      </p:cBhvr>
                                      <p:tavLst>
                                        <p:tav tm="0">
                                          <p:val>
                                            <p:strVal val="ppt_y"/>
                                          </p:val>
                                        </p:tav>
                                        <p:tav tm="100000">
                                          <p:val>
                                            <p:strVal val="1+ppt_h/2"/>
                                          </p:val>
                                        </p:tav>
                                      </p:tavLst>
                                    </p:anim>
                                    <p:set>
                                      <p:cBhvr>
                                        <p:cTn id="123" dur="1" fill="hold">
                                          <p:stCondLst>
                                            <p:cond delay="2999"/>
                                          </p:stCondLst>
                                        </p:cTn>
                                        <p:tgtEl>
                                          <p:spTgt spid="14"/>
                                        </p:tgtEl>
                                        <p:attrNameLst>
                                          <p:attrName>style.visibility</p:attrName>
                                        </p:attrNameLst>
                                      </p:cBhvr>
                                      <p:to>
                                        <p:strVal val="hidden"/>
                                      </p:to>
                                    </p:set>
                                  </p:childTnLst>
                                </p:cTn>
                              </p:par>
                              <p:par>
                                <p:cTn id="124" presetID="2" presetClass="exit" presetSubtype="4" fill="hold" nodeType="withEffect">
                                  <p:stCondLst>
                                    <p:cond delay="0"/>
                                  </p:stCondLst>
                                  <p:childTnLst>
                                    <p:anim calcmode="lin" valueType="num">
                                      <p:cBhvr additive="base">
                                        <p:cTn id="125" dur="3000"/>
                                        <p:tgtEl>
                                          <p:spTgt spid="16"/>
                                        </p:tgtEl>
                                        <p:attrNameLst>
                                          <p:attrName>ppt_x</p:attrName>
                                        </p:attrNameLst>
                                      </p:cBhvr>
                                      <p:tavLst>
                                        <p:tav tm="0">
                                          <p:val>
                                            <p:strVal val="ppt_x"/>
                                          </p:val>
                                        </p:tav>
                                        <p:tav tm="100000">
                                          <p:val>
                                            <p:strVal val="ppt_x"/>
                                          </p:val>
                                        </p:tav>
                                      </p:tavLst>
                                    </p:anim>
                                    <p:anim calcmode="lin" valueType="num">
                                      <p:cBhvr additive="base">
                                        <p:cTn id="126" dur="3000"/>
                                        <p:tgtEl>
                                          <p:spTgt spid="16"/>
                                        </p:tgtEl>
                                        <p:attrNameLst>
                                          <p:attrName>ppt_y</p:attrName>
                                        </p:attrNameLst>
                                      </p:cBhvr>
                                      <p:tavLst>
                                        <p:tav tm="0">
                                          <p:val>
                                            <p:strVal val="ppt_y"/>
                                          </p:val>
                                        </p:tav>
                                        <p:tav tm="100000">
                                          <p:val>
                                            <p:strVal val="1+ppt_h/2"/>
                                          </p:val>
                                        </p:tav>
                                      </p:tavLst>
                                    </p:anim>
                                    <p:set>
                                      <p:cBhvr>
                                        <p:cTn id="127" dur="1" fill="hold">
                                          <p:stCondLst>
                                            <p:cond delay="2999"/>
                                          </p:stCondLst>
                                        </p:cTn>
                                        <p:tgtEl>
                                          <p:spTgt spid="16"/>
                                        </p:tgtEl>
                                        <p:attrNameLst>
                                          <p:attrName>style.visibility</p:attrName>
                                        </p:attrNameLst>
                                      </p:cBhvr>
                                      <p:to>
                                        <p:strVal val="hidden"/>
                                      </p:to>
                                    </p:set>
                                  </p:childTnLst>
                                </p:cTn>
                              </p:par>
                              <p:par>
                                <p:cTn id="128" presetID="2" presetClass="exit" presetSubtype="4" fill="hold" nodeType="withEffect">
                                  <p:stCondLst>
                                    <p:cond delay="0"/>
                                  </p:stCondLst>
                                  <p:childTnLst>
                                    <p:anim calcmode="lin" valueType="num">
                                      <p:cBhvr additive="base">
                                        <p:cTn id="129" dur="3000"/>
                                        <p:tgtEl>
                                          <p:spTgt spid="18"/>
                                        </p:tgtEl>
                                        <p:attrNameLst>
                                          <p:attrName>ppt_x</p:attrName>
                                        </p:attrNameLst>
                                      </p:cBhvr>
                                      <p:tavLst>
                                        <p:tav tm="0">
                                          <p:val>
                                            <p:strVal val="ppt_x"/>
                                          </p:val>
                                        </p:tav>
                                        <p:tav tm="100000">
                                          <p:val>
                                            <p:strVal val="ppt_x"/>
                                          </p:val>
                                        </p:tav>
                                      </p:tavLst>
                                    </p:anim>
                                    <p:anim calcmode="lin" valueType="num">
                                      <p:cBhvr additive="base">
                                        <p:cTn id="130" dur="3000"/>
                                        <p:tgtEl>
                                          <p:spTgt spid="18"/>
                                        </p:tgtEl>
                                        <p:attrNameLst>
                                          <p:attrName>ppt_y</p:attrName>
                                        </p:attrNameLst>
                                      </p:cBhvr>
                                      <p:tavLst>
                                        <p:tav tm="0">
                                          <p:val>
                                            <p:strVal val="ppt_y"/>
                                          </p:val>
                                        </p:tav>
                                        <p:tav tm="100000">
                                          <p:val>
                                            <p:strVal val="1+ppt_h/2"/>
                                          </p:val>
                                        </p:tav>
                                      </p:tavLst>
                                    </p:anim>
                                    <p:set>
                                      <p:cBhvr>
                                        <p:cTn id="131" dur="1" fill="hold">
                                          <p:stCondLst>
                                            <p:cond delay="2999"/>
                                          </p:stCondLst>
                                        </p:cTn>
                                        <p:tgtEl>
                                          <p:spTgt spid="18"/>
                                        </p:tgtEl>
                                        <p:attrNameLst>
                                          <p:attrName>style.visibility</p:attrName>
                                        </p:attrNameLst>
                                      </p:cBhvr>
                                      <p:to>
                                        <p:strVal val="hidden"/>
                                      </p:to>
                                    </p:set>
                                  </p:childTnLst>
                                </p:cTn>
                              </p:par>
                              <p:par>
                                <p:cTn id="132" presetID="2" presetClass="exit" presetSubtype="4" fill="hold" nodeType="withEffect">
                                  <p:stCondLst>
                                    <p:cond delay="0"/>
                                  </p:stCondLst>
                                  <p:childTnLst>
                                    <p:anim calcmode="lin" valueType="num">
                                      <p:cBhvr additive="base">
                                        <p:cTn id="133" dur="3000"/>
                                        <p:tgtEl>
                                          <p:spTgt spid="20"/>
                                        </p:tgtEl>
                                        <p:attrNameLst>
                                          <p:attrName>ppt_x</p:attrName>
                                        </p:attrNameLst>
                                      </p:cBhvr>
                                      <p:tavLst>
                                        <p:tav tm="0">
                                          <p:val>
                                            <p:strVal val="ppt_x"/>
                                          </p:val>
                                        </p:tav>
                                        <p:tav tm="100000">
                                          <p:val>
                                            <p:strVal val="ppt_x"/>
                                          </p:val>
                                        </p:tav>
                                      </p:tavLst>
                                    </p:anim>
                                    <p:anim calcmode="lin" valueType="num">
                                      <p:cBhvr additive="base">
                                        <p:cTn id="134" dur="3000"/>
                                        <p:tgtEl>
                                          <p:spTgt spid="20"/>
                                        </p:tgtEl>
                                        <p:attrNameLst>
                                          <p:attrName>ppt_y</p:attrName>
                                        </p:attrNameLst>
                                      </p:cBhvr>
                                      <p:tavLst>
                                        <p:tav tm="0">
                                          <p:val>
                                            <p:strVal val="ppt_y"/>
                                          </p:val>
                                        </p:tav>
                                        <p:tav tm="100000">
                                          <p:val>
                                            <p:strVal val="1+ppt_h/2"/>
                                          </p:val>
                                        </p:tav>
                                      </p:tavLst>
                                    </p:anim>
                                    <p:set>
                                      <p:cBhvr>
                                        <p:cTn id="135" dur="1" fill="hold">
                                          <p:stCondLst>
                                            <p:cond delay="2999"/>
                                          </p:stCondLst>
                                        </p:cTn>
                                        <p:tgtEl>
                                          <p:spTgt spid="20"/>
                                        </p:tgtEl>
                                        <p:attrNameLst>
                                          <p:attrName>style.visibility</p:attrName>
                                        </p:attrNameLst>
                                      </p:cBhvr>
                                      <p:to>
                                        <p:strVal val="hidden"/>
                                      </p:to>
                                    </p:set>
                                  </p:childTnLst>
                                </p:cTn>
                              </p:par>
                              <p:par>
                                <p:cTn id="136" presetID="8" presetClass="emph" presetSubtype="0" autoRev="1" fill="hold" nodeType="withEffect">
                                  <p:stCondLst>
                                    <p:cond delay="0"/>
                                  </p:stCondLst>
                                  <p:childTnLst>
                                    <p:animRot by="21600000">
                                      <p:cBhvr>
                                        <p:cTn id="137" dur="3000" fill="hold"/>
                                        <p:tgtEl>
                                          <p:spTgt spid="6"/>
                                        </p:tgtEl>
                                        <p:attrNameLst>
                                          <p:attrName>r</p:attrName>
                                        </p:attrNameLst>
                                      </p:cBhvr>
                                    </p:animRot>
                                  </p:childTnLst>
                                </p:cTn>
                              </p:par>
                              <p:par>
                                <p:cTn id="138" presetID="8" presetClass="emph" presetSubtype="0" autoRev="1" fill="hold" nodeType="withEffect">
                                  <p:stCondLst>
                                    <p:cond delay="0"/>
                                  </p:stCondLst>
                                  <p:childTnLst>
                                    <p:animRot by="21600000">
                                      <p:cBhvr>
                                        <p:cTn id="139" dur="3000" fill="hold"/>
                                        <p:tgtEl>
                                          <p:spTgt spid="8"/>
                                        </p:tgtEl>
                                        <p:attrNameLst>
                                          <p:attrName>r</p:attrName>
                                        </p:attrNameLst>
                                      </p:cBhvr>
                                    </p:animRot>
                                  </p:childTnLst>
                                </p:cTn>
                              </p:par>
                              <p:par>
                                <p:cTn id="140" presetID="8" presetClass="emph" presetSubtype="0" autoRev="1" fill="hold" nodeType="withEffect">
                                  <p:stCondLst>
                                    <p:cond delay="0"/>
                                  </p:stCondLst>
                                  <p:childTnLst>
                                    <p:animRot by="21600000">
                                      <p:cBhvr>
                                        <p:cTn id="141" dur="3000" fill="hold"/>
                                        <p:tgtEl>
                                          <p:spTgt spid="10"/>
                                        </p:tgtEl>
                                        <p:attrNameLst>
                                          <p:attrName>r</p:attrName>
                                        </p:attrNameLst>
                                      </p:cBhvr>
                                    </p:animRot>
                                  </p:childTnLst>
                                </p:cTn>
                              </p:par>
                              <p:par>
                                <p:cTn id="142" presetID="8" presetClass="emph" presetSubtype="0" autoRev="1" fill="hold" nodeType="withEffect">
                                  <p:stCondLst>
                                    <p:cond delay="0"/>
                                  </p:stCondLst>
                                  <p:childTnLst>
                                    <p:animRot by="21600000">
                                      <p:cBhvr>
                                        <p:cTn id="143" dur="3000" fill="hold"/>
                                        <p:tgtEl>
                                          <p:spTgt spid="12"/>
                                        </p:tgtEl>
                                        <p:attrNameLst>
                                          <p:attrName>r</p:attrName>
                                        </p:attrNameLst>
                                      </p:cBhvr>
                                    </p:animRot>
                                  </p:childTnLst>
                                </p:cTn>
                              </p:par>
                              <p:par>
                                <p:cTn id="144" presetID="8" presetClass="emph" presetSubtype="0" autoRev="1" fill="hold" nodeType="withEffect">
                                  <p:stCondLst>
                                    <p:cond delay="0"/>
                                  </p:stCondLst>
                                  <p:childTnLst>
                                    <p:animRot by="21600000">
                                      <p:cBhvr>
                                        <p:cTn id="145" dur="3000" fill="hold"/>
                                        <p:tgtEl>
                                          <p:spTgt spid="14"/>
                                        </p:tgtEl>
                                        <p:attrNameLst>
                                          <p:attrName>r</p:attrName>
                                        </p:attrNameLst>
                                      </p:cBhvr>
                                    </p:animRot>
                                  </p:childTnLst>
                                </p:cTn>
                              </p:par>
                              <p:par>
                                <p:cTn id="146" presetID="8" presetClass="emph" presetSubtype="0" autoRev="1" fill="hold" nodeType="withEffect">
                                  <p:stCondLst>
                                    <p:cond delay="0"/>
                                  </p:stCondLst>
                                  <p:childTnLst>
                                    <p:animRot by="21600000">
                                      <p:cBhvr>
                                        <p:cTn id="147" dur="3000" fill="hold"/>
                                        <p:tgtEl>
                                          <p:spTgt spid="16"/>
                                        </p:tgtEl>
                                        <p:attrNameLst>
                                          <p:attrName>r</p:attrName>
                                        </p:attrNameLst>
                                      </p:cBhvr>
                                    </p:animRot>
                                  </p:childTnLst>
                                </p:cTn>
                              </p:par>
                              <p:par>
                                <p:cTn id="148" presetID="8" presetClass="emph" presetSubtype="0" autoRev="1" fill="hold" nodeType="withEffect">
                                  <p:stCondLst>
                                    <p:cond delay="0"/>
                                  </p:stCondLst>
                                  <p:childTnLst>
                                    <p:animRot by="21600000">
                                      <p:cBhvr>
                                        <p:cTn id="149" dur="3000" fill="hold"/>
                                        <p:tgtEl>
                                          <p:spTgt spid="18"/>
                                        </p:tgtEl>
                                        <p:attrNameLst>
                                          <p:attrName>r</p:attrName>
                                        </p:attrNameLst>
                                      </p:cBhvr>
                                    </p:animRot>
                                  </p:childTnLst>
                                </p:cTn>
                              </p:par>
                              <p:par>
                                <p:cTn id="150" presetID="8" presetClass="emph" presetSubtype="0" autoRev="1" fill="hold" nodeType="withEffect">
                                  <p:stCondLst>
                                    <p:cond delay="0"/>
                                  </p:stCondLst>
                                  <p:childTnLst>
                                    <p:animRot by="21600000">
                                      <p:cBhvr>
                                        <p:cTn id="151" dur="3000" fill="hold"/>
                                        <p:tgtEl>
                                          <p:spTgt spid="20"/>
                                        </p:tgtEl>
                                        <p:attrNameLst>
                                          <p:attrName>r</p:attrName>
                                        </p:attrNameLst>
                                      </p:cBhvr>
                                    </p:animRot>
                                  </p:childTnLst>
                                </p:cTn>
                              </p:par>
                              <p:par>
                                <p:cTn id="152" presetID="2" presetClass="exit" presetSubtype="1" fill="hold" nodeType="withEffect">
                                  <p:stCondLst>
                                    <p:cond delay="0"/>
                                  </p:stCondLst>
                                  <p:childTnLst>
                                    <p:anim calcmode="lin" valueType="num">
                                      <p:cBhvr additive="base">
                                        <p:cTn id="153" dur="3000"/>
                                        <p:tgtEl>
                                          <p:spTgt spid="3"/>
                                        </p:tgtEl>
                                        <p:attrNameLst>
                                          <p:attrName>ppt_x</p:attrName>
                                        </p:attrNameLst>
                                      </p:cBhvr>
                                      <p:tavLst>
                                        <p:tav tm="0">
                                          <p:val>
                                            <p:strVal val="ppt_x"/>
                                          </p:val>
                                        </p:tav>
                                        <p:tav tm="100000">
                                          <p:val>
                                            <p:strVal val="ppt_x"/>
                                          </p:val>
                                        </p:tav>
                                      </p:tavLst>
                                    </p:anim>
                                    <p:anim calcmode="lin" valueType="num">
                                      <p:cBhvr additive="base">
                                        <p:cTn id="154" dur="3000"/>
                                        <p:tgtEl>
                                          <p:spTgt spid="3"/>
                                        </p:tgtEl>
                                        <p:attrNameLst>
                                          <p:attrName>ppt_y</p:attrName>
                                        </p:attrNameLst>
                                      </p:cBhvr>
                                      <p:tavLst>
                                        <p:tav tm="0">
                                          <p:val>
                                            <p:strVal val="ppt_y"/>
                                          </p:val>
                                        </p:tav>
                                        <p:tav tm="100000">
                                          <p:val>
                                            <p:strVal val="0-ppt_h/2"/>
                                          </p:val>
                                        </p:tav>
                                      </p:tavLst>
                                    </p:anim>
                                    <p:set>
                                      <p:cBhvr>
                                        <p:cTn id="155" dur="1" fill="hold">
                                          <p:stCondLst>
                                            <p:cond delay="2999"/>
                                          </p:stCondLst>
                                        </p:cTn>
                                        <p:tgtEl>
                                          <p:spTgt spid="3"/>
                                        </p:tgtEl>
                                        <p:attrNameLst>
                                          <p:attrName>style.visibility</p:attrName>
                                        </p:attrNameLst>
                                      </p:cBhvr>
                                      <p:to>
                                        <p:strVal val="hidden"/>
                                      </p:to>
                                    </p:set>
                                  </p:childTnLst>
                                </p:cTn>
                              </p:par>
                              <p:par>
                                <p:cTn id="156" presetID="2" presetClass="exit" presetSubtype="1" fill="hold" nodeType="withEffect">
                                  <p:stCondLst>
                                    <p:cond delay="0"/>
                                  </p:stCondLst>
                                  <p:childTnLst>
                                    <p:anim calcmode="lin" valueType="num">
                                      <p:cBhvr additive="base">
                                        <p:cTn id="157" dur="3000"/>
                                        <p:tgtEl>
                                          <p:spTgt spid="7"/>
                                        </p:tgtEl>
                                        <p:attrNameLst>
                                          <p:attrName>ppt_x</p:attrName>
                                        </p:attrNameLst>
                                      </p:cBhvr>
                                      <p:tavLst>
                                        <p:tav tm="0">
                                          <p:val>
                                            <p:strVal val="ppt_x"/>
                                          </p:val>
                                        </p:tav>
                                        <p:tav tm="100000">
                                          <p:val>
                                            <p:strVal val="ppt_x"/>
                                          </p:val>
                                        </p:tav>
                                      </p:tavLst>
                                    </p:anim>
                                    <p:anim calcmode="lin" valueType="num">
                                      <p:cBhvr additive="base">
                                        <p:cTn id="158" dur="3000"/>
                                        <p:tgtEl>
                                          <p:spTgt spid="7"/>
                                        </p:tgtEl>
                                        <p:attrNameLst>
                                          <p:attrName>ppt_y</p:attrName>
                                        </p:attrNameLst>
                                      </p:cBhvr>
                                      <p:tavLst>
                                        <p:tav tm="0">
                                          <p:val>
                                            <p:strVal val="ppt_y"/>
                                          </p:val>
                                        </p:tav>
                                        <p:tav tm="100000">
                                          <p:val>
                                            <p:strVal val="0-ppt_h/2"/>
                                          </p:val>
                                        </p:tav>
                                      </p:tavLst>
                                    </p:anim>
                                    <p:set>
                                      <p:cBhvr>
                                        <p:cTn id="159" dur="1" fill="hold">
                                          <p:stCondLst>
                                            <p:cond delay="2999"/>
                                          </p:stCondLst>
                                        </p:cTn>
                                        <p:tgtEl>
                                          <p:spTgt spid="7"/>
                                        </p:tgtEl>
                                        <p:attrNameLst>
                                          <p:attrName>style.visibility</p:attrName>
                                        </p:attrNameLst>
                                      </p:cBhvr>
                                      <p:to>
                                        <p:strVal val="hidden"/>
                                      </p:to>
                                    </p:set>
                                  </p:childTnLst>
                                </p:cTn>
                              </p:par>
                              <p:par>
                                <p:cTn id="160" presetID="2" presetClass="exit" presetSubtype="1" fill="hold" nodeType="withEffect">
                                  <p:stCondLst>
                                    <p:cond delay="0"/>
                                  </p:stCondLst>
                                  <p:childTnLst>
                                    <p:anim calcmode="lin" valueType="num">
                                      <p:cBhvr additive="base">
                                        <p:cTn id="161" dur="3000"/>
                                        <p:tgtEl>
                                          <p:spTgt spid="9"/>
                                        </p:tgtEl>
                                        <p:attrNameLst>
                                          <p:attrName>ppt_x</p:attrName>
                                        </p:attrNameLst>
                                      </p:cBhvr>
                                      <p:tavLst>
                                        <p:tav tm="0">
                                          <p:val>
                                            <p:strVal val="ppt_x"/>
                                          </p:val>
                                        </p:tav>
                                        <p:tav tm="100000">
                                          <p:val>
                                            <p:strVal val="ppt_x"/>
                                          </p:val>
                                        </p:tav>
                                      </p:tavLst>
                                    </p:anim>
                                    <p:anim calcmode="lin" valueType="num">
                                      <p:cBhvr additive="base">
                                        <p:cTn id="162" dur="3000"/>
                                        <p:tgtEl>
                                          <p:spTgt spid="9"/>
                                        </p:tgtEl>
                                        <p:attrNameLst>
                                          <p:attrName>ppt_y</p:attrName>
                                        </p:attrNameLst>
                                      </p:cBhvr>
                                      <p:tavLst>
                                        <p:tav tm="0">
                                          <p:val>
                                            <p:strVal val="ppt_y"/>
                                          </p:val>
                                        </p:tav>
                                        <p:tav tm="100000">
                                          <p:val>
                                            <p:strVal val="0-ppt_h/2"/>
                                          </p:val>
                                        </p:tav>
                                      </p:tavLst>
                                    </p:anim>
                                    <p:set>
                                      <p:cBhvr>
                                        <p:cTn id="163" dur="1" fill="hold">
                                          <p:stCondLst>
                                            <p:cond delay="2999"/>
                                          </p:stCondLst>
                                        </p:cTn>
                                        <p:tgtEl>
                                          <p:spTgt spid="9"/>
                                        </p:tgtEl>
                                        <p:attrNameLst>
                                          <p:attrName>style.visibility</p:attrName>
                                        </p:attrNameLst>
                                      </p:cBhvr>
                                      <p:to>
                                        <p:strVal val="hidden"/>
                                      </p:to>
                                    </p:set>
                                  </p:childTnLst>
                                </p:cTn>
                              </p:par>
                              <p:par>
                                <p:cTn id="164" presetID="2" presetClass="exit" presetSubtype="1" fill="hold" nodeType="withEffect">
                                  <p:stCondLst>
                                    <p:cond delay="0"/>
                                  </p:stCondLst>
                                  <p:childTnLst>
                                    <p:anim calcmode="lin" valueType="num">
                                      <p:cBhvr additive="base">
                                        <p:cTn id="165" dur="3000"/>
                                        <p:tgtEl>
                                          <p:spTgt spid="11"/>
                                        </p:tgtEl>
                                        <p:attrNameLst>
                                          <p:attrName>ppt_x</p:attrName>
                                        </p:attrNameLst>
                                      </p:cBhvr>
                                      <p:tavLst>
                                        <p:tav tm="0">
                                          <p:val>
                                            <p:strVal val="ppt_x"/>
                                          </p:val>
                                        </p:tav>
                                        <p:tav tm="100000">
                                          <p:val>
                                            <p:strVal val="ppt_x"/>
                                          </p:val>
                                        </p:tav>
                                      </p:tavLst>
                                    </p:anim>
                                    <p:anim calcmode="lin" valueType="num">
                                      <p:cBhvr additive="base">
                                        <p:cTn id="166" dur="3000"/>
                                        <p:tgtEl>
                                          <p:spTgt spid="11"/>
                                        </p:tgtEl>
                                        <p:attrNameLst>
                                          <p:attrName>ppt_y</p:attrName>
                                        </p:attrNameLst>
                                      </p:cBhvr>
                                      <p:tavLst>
                                        <p:tav tm="0">
                                          <p:val>
                                            <p:strVal val="ppt_y"/>
                                          </p:val>
                                        </p:tav>
                                        <p:tav tm="100000">
                                          <p:val>
                                            <p:strVal val="0-ppt_h/2"/>
                                          </p:val>
                                        </p:tav>
                                      </p:tavLst>
                                    </p:anim>
                                    <p:set>
                                      <p:cBhvr>
                                        <p:cTn id="167" dur="1" fill="hold">
                                          <p:stCondLst>
                                            <p:cond delay="2999"/>
                                          </p:stCondLst>
                                        </p:cTn>
                                        <p:tgtEl>
                                          <p:spTgt spid="11"/>
                                        </p:tgtEl>
                                        <p:attrNameLst>
                                          <p:attrName>style.visibility</p:attrName>
                                        </p:attrNameLst>
                                      </p:cBhvr>
                                      <p:to>
                                        <p:strVal val="hidden"/>
                                      </p:to>
                                    </p:set>
                                  </p:childTnLst>
                                </p:cTn>
                              </p:par>
                              <p:par>
                                <p:cTn id="168" presetID="2" presetClass="exit" presetSubtype="1" fill="hold" nodeType="withEffect">
                                  <p:stCondLst>
                                    <p:cond delay="0"/>
                                  </p:stCondLst>
                                  <p:childTnLst>
                                    <p:anim calcmode="lin" valueType="num">
                                      <p:cBhvr additive="base">
                                        <p:cTn id="169" dur="3000"/>
                                        <p:tgtEl>
                                          <p:spTgt spid="13"/>
                                        </p:tgtEl>
                                        <p:attrNameLst>
                                          <p:attrName>ppt_x</p:attrName>
                                        </p:attrNameLst>
                                      </p:cBhvr>
                                      <p:tavLst>
                                        <p:tav tm="0">
                                          <p:val>
                                            <p:strVal val="ppt_x"/>
                                          </p:val>
                                        </p:tav>
                                        <p:tav tm="100000">
                                          <p:val>
                                            <p:strVal val="ppt_x"/>
                                          </p:val>
                                        </p:tav>
                                      </p:tavLst>
                                    </p:anim>
                                    <p:anim calcmode="lin" valueType="num">
                                      <p:cBhvr additive="base">
                                        <p:cTn id="170" dur="3000"/>
                                        <p:tgtEl>
                                          <p:spTgt spid="13"/>
                                        </p:tgtEl>
                                        <p:attrNameLst>
                                          <p:attrName>ppt_y</p:attrName>
                                        </p:attrNameLst>
                                      </p:cBhvr>
                                      <p:tavLst>
                                        <p:tav tm="0">
                                          <p:val>
                                            <p:strVal val="ppt_y"/>
                                          </p:val>
                                        </p:tav>
                                        <p:tav tm="100000">
                                          <p:val>
                                            <p:strVal val="0-ppt_h/2"/>
                                          </p:val>
                                        </p:tav>
                                      </p:tavLst>
                                    </p:anim>
                                    <p:set>
                                      <p:cBhvr>
                                        <p:cTn id="171" dur="1" fill="hold">
                                          <p:stCondLst>
                                            <p:cond delay="2999"/>
                                          </p:stCondLst>
                                        </p:cTn>
                                        <p:tgtEl>
                                          <p:spTgt spid="13"/>
                                        </p:tgtEl>
                                        <p:attrNameLst>
                                          <p:attrName>style.visibility</p:attrName>
                                        </p:attrNameLst>
                                      </p:cBhvr>
                                      <p:to>
                                        <p:strVal val="hidden"/>
                                      </p:to>
                                    </p:set>
                                  </p:childTnLst>
                                </p:cTn>
                              </p:par>
                              <p:par>
                                <p:cTn id="172" presetID="2" presetClass="exit" presetSubtype="1" fill="hold" nodeType="withEffect">
                                  <p:stCondLst>
                                    <p:cond delay="0"/>
                                  </p:stCondLst>
                                  <p:childTnLst>
                                    <p:anim calcmode="lin" valueType="num">
                                      <p:cBhvr additive="base">
                                        <p:cTn id="173" dur="3000"/>
                                        <p:tgtEl>
                                          <p:spTgt spid="15"/>
                                        </p:tgtEl>
                                        <p:attrNameLst>
                                          <p:attrName>ppt_x</p:attrName>
                                        </p:attrNameLst>
                                      </p:cBhvr>
                                      <p:tavLst>
                                        <p:tav tm="0">
                                          <p:val>
                                            <p:strVal val="ppt_x"/>
                                          </p:val>
                                        </p:tav>
                                        <p:tav tm="100000">
                                          <p:val>
                                            <p:strVal val="ppt_x"/>
                                          </p:val>
                                        </p:tav>
                                      </p:tavLst>
                                    </p:anim>
                                    <p:anim calcmode="lin" valueType="num">
                                      <p:cBhvr additive="base">
                                        <p:cTn id="174" dur="3000"/>
                                        <p:tgtEl>
                                          <p:spTgt spid="15"/>
                                        </p:tgtEl>
                                        <p:attrNameLst>
                                          <p:attrName>ppt_y</p:attrName>
                                        </p:attrNameLst>
                                      </p:cBhvr>
                                      <p:tavLst>
                                        <p:tav tm="0">
                                          <p:val>
                                            <p:strVal val="ppt_y"/>
                                          </p:val>
                                        </p:tav>
                                        <p:tav tm="100000">
                                          <p:val>
                                            <p:strVal val="0-ppt_h/2"/>
                                          </p:val>
                                        </p:tav>
                                      </p:tavLst>
                                    </p:anim>
                                    <p:set>
                                      <p:cBhvr>
                                        <p:cTn id="175" dur="1" fill="hold">
                                          <p:stCondLst>
                                            <p:cond delay="2999"/>
                                          </p:stCondLst>
                                        </p:cTn>
                                        <p:tgtEl>
                                          <p:spTgt spid="15"/>
                                        </p:tgtEl>
                                        <p:attrNameLst>
                                          <p:attrName>style.visibility</p:attrName>
                                        </p:attrNameLst>
                                      </p:cBhvr>
                                      <p:to>
                                        <p:strVal val="hidden"/>
                                      </p:to>
                                    </p:set>
                                  </p:childTnLst>
                                </p:cTn>
                              </p:par>
                              <p:par>
                                <p:cTn id="176" presetID="2" presetClass="exit" presetSubtype="1" fill="hold" nodeType="withEffect">
                                  <p:stCondLst>
                                    <p:cond delay="0"/>
                                  </p:stCondLst>
                                  <p:childTnLst>
                                    <p:anim calcmode="lin" valueType="num">
                                      <p:cBhvr additive="base">
                                        <p:cTn id="177" dur="3000"/>
                                        <p:tgtEl>
                                          <p:spTgt spid="17"/>
                                        </p:tgtEl>
                                        <p:attrNameLst>
                                          <p:attrName>ppt_x</p:attrName>
                                        </p:attrNameLst>
                                      </p:cBhvr>
                                      <p:tavLst>
                                        <p:tav tm="0">
                                          <p:val>
                                            <p:strVal val="ppt_x"/>
                                          </p:val>
                                        </p:tav>
                                        <p:tav tm="100000">
                                          <p:val>
                                            <p:strVal val="ppt_x"/>
                                          </p:val>
                                        </p:tav>
                                      </p:tavLst>
                                    </p:anim>
                                    <p:anim calcmode="lin" valueType="num">
                                      <p:cBhvr additive="base">
                                        <p:cTn id="178" dur="3000"/>
                                        <p:tgtEl>
                                          <p:spTgt spid="17"/>
                                        </p:tgtEl>
                                        <p:attrNameLst>
                                          <p:attrName>ppt_y</p:attrName>
                                        </p:attrNameLst>
                                      </p:cBhvr>
                                      <p:tavLst>
                                        <p:tav tm="0">
                                          <p:val>
                                            <p:strVal val="ppt_y"/>
                                          </p:val>
                                        </p:tav>
                                        <p:tav tm="100000">
                                          <p:val>
                                            <p:strVal val="0-ppt_h/2"/>
                                          </p:val>
                                        </p:tav>
                                      </p:tavLst>
                                    </p:anim>
                                    <p:set>
                                      <p:cBhvr>
                                        <p:cTn id="179" dur="1" fill="hold">
                                          <p:stCondLst>
                                            <p:cond delay="2999"/>
                                          </p:stCondLst>
                                        </p:cTn>
                                        <p:tgtEl>
                                          <p:spTgt spid="17"/>
                                        </p:tgtEl>
                                        <p:attrNameLst>
                                          <p:attrName>style.visibility</p:attrName>
                                        </p:attrNameLst>
                                      </p:cBhvr>
                                      <p:to>
                                        <p:strVal val="hidden"/>
                                      </p:to>
                                    </p:set>
                                  </p:childTnLst>
                                </p:cTn>
                              </p:par>
                              <p:par>
                                <p:cTn id="180" presetID="2" presetClass="exit" presetSubtype="1" fill="hold" nodeType="withEffect">
                                  <p:stCondLst>
                                    <p:cond delay="0"/>
                                  </p:stCondLst>
                                  <p:childTnLst>
                                    <p:anim calcmode="lin" valueType="num">
                                      <p:cBhvr additive="base">
                                        <p:cTn id="181" dur="3000"/>
                                        <p:tgtEl>
                                          <p:spTgt spid="19"/>
                                        </p:tgtEl>
                                        <p:attrNameLst>
                                          <p:attrName>ppt_x</p:attrName>
                                        </p:attrNameLst>
                                      </p:cBhvr>
                                      <p:tavLst>
                                        <p:tav tm="0">
                                          <p:val>
                                            <p:strVal val="ppt_x"/>
                                          </p:val>
                                        </p:tav>
                                        <p:tav tm="100000">
                                          <p:val>
                                            <p:strVal val="ppt_x"/>
                                          </p:val>
                                        </p:tav>
                                      </p:tavLst>
                                    </p:anim>
                                    <p:anim calcmode="lin" valueType="num">
                                      <p:cBhvr additive="base">
                                        <p:cTn id="182" dur="3000"/>
                                        <p:tgtEl>
                                          <p:spTgt spid="19"/>
                                        </p:tgtEl>
                                        <p:attrNameLst>
                                          <p:attrName>ppt_y</p:attrName>
                                        </p:attrNameLst>
                                      </p:cBhvr>
                                      <p:tavLst>
                                        <p:tav tm="0">
                                          <p:val>
                                            <p:strVal val="ppt_y"/>
                                          </p:val>
                                        </p:tav>
                                        <p:tav tm="100000">
                                          <p:val>
                                            <p:strVal val="0-ppt_h/2"/>
                                          </p:val>
                                        </p:tav>
                                      </p:tavLst>
                                    </p:anim>
                                    <p:set>
                                      <p:cBhvr>
                                        <p:cTn id="183" dur="1" fill="hold">
                                          <p:stCondLst>
                                            <p:cond delay="2999"/>
                                          </p:stCondLst>
                                        </p:cTn>
                                        <p:tgtEl>
                                          <p:spTgt spid="19"/>
                                        </p:tgtEl>
                                        <p:attrNameLst>
                                          <p:attrName>style.visibility</p:attrName>
                                        </p:attrNameLst>
                                      </p:cBhvr>
                                      <p:to>
                                        <p:strVal val="hidden"/>
                                      </p:to>
                                    </p:set>
                                  </p:childTnLst>
                                </p:cTn>
                              </p:par>
                              <p:par>
                                <p:cTn id="184" presetID="8" presetClass="emph" presetSubtype="0" autoRev="1" fill="hold" nodeType="withEffect">
                                  <p:stCondLst>
                                    <p:cond delay="0"/>
                                  </p:stCondLst>
                                  <p:childTnLst>
                                    <p:animRot by="-21600000">
                                      <p:cBhvr>
                                        <p:cTn id="185" dur="3000" fill="hold"/>
                                        <p:tgtEl>
                                          <p:spTgt spid="3"/>
                                        </p:tgtEl>
                                        <p:attrNameLst>
                                          <p:attrName>r</p:attrName>
                                        </p:attrNameLst>
                                      </p:cBhvr>
                                    </p:animRot>
                                  </p:childTnLst>
                                </p:cTn>
                              </p:par>
                              <p:par>
                                <p:cTn id="186" presetID="8" presetClass="emph" presetSubtype="0" autoRev="1" fill="hold" nodeType="withEffect">
                                  <p:stCondLst>
                                    <p:cond delay="0"/>
                                  </p:stCondLst>
                                  <p:childTnLst>
                                    <p:animRot by="-21600000">
                                      <p:cBhvr>
                                        <p:cTn id="187" dur="3000" fill="hold"/>
                                        <p:tgtEl>
                                          <p:spTgt spid="7"/>
                                        </p:tgtEl>
                                        <p:attrNameLst>
                                          <p:attrName>r</p:attrName>
                                        </p:attrNameLst>
                                      </p:cBhvr>
                                    </p:animRot>
                                  </p:childTnLst>
                                </p:cTn>
                              </p:par>
                              <p:par>
                                <p:cTn id="188" presetID="8" presetClass="emph" presetSubtype="0" autoRev="1" fill="hold" nodeType="withEffect">
                                  <p:stCondLst>
                                    <p:cond delay="0"/>
                                  </p:stCondLst>
                                  <p:childTnLst>
                                    <p:animRot by="-21600000">
                                      <p:cBhvr>
                                        <p:cTn id="189" dur="3000" fill="hold"/>
                                        <p:tgtEl>
                                          <p:spTgt spid="9"/>
                                        </p:tgtEl>
                                        <p:attrNameLst>
                                          <p:attrName>r</p:attrName>
                                        </p:attrNameLst>
                                      </p:cBhvr>
                                    </p:animRot>
                                  </p:childTnLst>
                                </p:cTn>
                              </p:par>
                              <p:par>
                                <p:cTn id="190" presetID="8" presetClass="emph" presetSubtype="0" autoRev="1" fill="hold" nodeType="withEffect">
                                  <p:stCondLst>
                                    <p:cond delay="0"/>
                                  </p:stCondLst>
                                  <p:childTnLst>
                                    <p:animRot by="-21600000">
                                      <p:cBhvr>
                                        <p:cTn id="191" dur="3000" fill="hold"/>
                                        <p:tgtEl>
                                          <p:spTgt spid="11"/>
                                        </p:tgtEl>
                                        <p:attrNameLst>
                                          <p:attrName>r</p:attrName>
                                        </p:attrNameLst>
                                      </p:cBhvr>
                                    </p:animRot>
                                  </p:childTnLst>
                                </p:cTn>
                              </p:par>
                              <p:par>
                                <p:cTn id="192" presetID="8" presetClass="emph" presetSubtype="0" autoRev="1" fill="hold" nodeType="withEffect">
                                  <p:stCondLst>
                                    <p:cond delay="0"/>
                                  </p:stCondLst>
                                  <p:childTnLst>
                                    <p:animRot by="-21600000">
                                      <p:cBhvr>
                                        <p:cTn id="193" dur="3000" fill="hold"/>
                                        <p:tgtEl>
                                          <p:spTgt spid="13"/>
                                        </p:tgtEl>
                                        <p:attrNameLst>
                                          <p:attrName>r</p:attrName>
                                        </p:attrNameLst>
                                      </p:cBhvr>
                                    </p:animRot>
                                  </p:childTnLst>
                                </p:cTn>
                              </p:par>
                              <p:par>
                                <p:cTn id="194" presetID="8" presetClass="emph" presetSubtype="0" autoRev="1" fill="hold" nodeType="withEffect">
                                  <p:stCondLst>
                                    <p:cond delay="0"/>
                                  </p:stCondLst>
                                  <p:childTnLst>
                                    <p:animRot by="-21600000">
                                      <p:cBhvr>
                                        <p:cTn id="195" dur="3000" fill="hold"/>
                                        <p:tgtEl>
                                          <p:spTgt spid="15"/>
                                        </p:tgtEl>
                                        <p:attrNameLst>
                                          <p:attrName>r</p:attrName>
                                        </p:attrNameLst>
                                      </p:cBhvr>
                                    </p:animRot>
                                  </p:childTnLst>
                                </p:cTn>
                              </p:par>
                              <p:par>
                                <p:cTn id="196" presetID="8" presetClass="emph" presetSubtype="0" autoRev="1" fill="hold" nodeType="withEffect">
                                  <p:stCondLst>
                                    <p:cond delay="0"/>
                                  </p:stCondLst>
                                  <p:childTnLst>
                                    <p:animRot by="-21600000">
                                      <p:cBhvr>
                                        <p:cTn id="197" dur="3000" fill="hold"/>
                                        <p:tgtEl>
                                          <p:spTgt spid="17"/>
                                        </p:tgtEl>
                                        <p:attrNameLst>
                                          <p:attrName>r</p:attrName>
                                        </p:attrNameLst>
                                      </p:cBhvr>
                                    </p:animRot>
                                  </p:childTnLst>
                                </p:cTn>
                              </p:par>
                              <p:par>
                                <p:cTn id="198" presetID="8" presetClass="emph" presetSubtype="0" autoRev="1" fill="hold" nodeType="withEffect">
                                  <p:stCondLst>
                                    <p:cond delay="0"/>
                                  </p:stCondLst>
                                  <p:childTnLst>
                                    <p:animRot by="-21600000">
                                      <p:cBhvr>
                                        <p:cTn id="199" dur="3000" fill="hold"/>
                                        <p:tgtEl>
                                          <p:spTgt spid="19"/>
                                        </p:tgtEl>
                                        <p:attrNameLst>
                                          <p:attrName>r</p:attrName>
                                        </p:attrNameLst>
                                      </p:cBhvr>
                                    </p:animRot>
                                  </p:childTnLst>
                                </p:cTn>
                              </p:par>
                              <p:par>
                                <p:cTn id="200" presetID="23" presetClass="entr" presetSubtype="288"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3000" fill="hold"/>
                                        <p:tgtEl>
                                          <p:spTgt spid="2"/>
                                        </p:tgtEl>
                                        <p:attrNameLst>
                                          <p:attrName>ppt_w</p:attrName>
                                        </p:attrNameLst>
                                      </p:cBhvr>
                                      <p:tavLst>
                                        <p:tav tm="0">
                                          <p:val>
                                            <p:strVal val="4/3*#ppt_w"/>
                                          </p:val>
                                        </p:tav>
                                        <p:tav tm="100000">
                                          <p:val>
                                            <p:strVal val="#ppt_w"/>
                                          </p:val>
                                        </p:tav>
                                      </p:tavLst>
                                    </p:anim>
                                    <p:anim calcmode="lin" valueType="num">
                                      <p:cBhvr>
                                        <p:cTn id="203" dur="3000" fill="hold"/>
                                        <p:tgtEl>
                                          <p:spTgt spid="2"/>
                                        </p:tgtEl>
                                        <p:attrNameLst>
                                          <p:attrName>ppt_h</p:attrName>
                                        </p:attrNameLst>
                                      </p:cBhvr>
                                      <p:tavLst>
                                        <p:tav tm="0">
                                          <p:val>
                                            <p:strVal val="4/3*#ppt_h"/>
                                          </p:val>
                                        </p:tav>
                                        <p:tav tm="100000">
                                          <p:val>
                                            <p:strVal val="#ppt_h"/>
                                          </p:val>
                                        </p:tav>
                                      </p:tavLst>
                                    </p:anim>
                                  </p:childTnLst>
                                </p:cTn>
                              </p:par>
                              <p:par>
                                <p:cTn id="204" presetID="16" presetClass="entr" presetSubtype="42" fill="hold" nodeType="withEffect">
                                  <p:stCondLst>
                                    <p:cond delay="0"/>
                                  </p:stCondLst>
                                  <p:childTnLst>
                                    <p:set>
                                      <p:cBhvr>
                                        <p:cTn id="205" dur="1" fill="hold">
                                          <p:stCondLst>
                                            <p:cond delay="0"/>
                                          </p:stCondLst>
                                        </p:cTn>
                                        <p:tgtEl>
                                          <p:spTgt spid="2"/>
                                        </p:tgtEl>
                                        <p:attrNameLst>
                                          <p:attrName>style.visibility</p:attrName>
                                        </p:attrNameLst>
                                      </p:cBhvr>
                                      <p:to>
                                        <p:strVal val="visible"/>
                                      </p:to>
                                    </p:set>
                                    <p:animEffect transition="in" filter="barn(outHorizontal)">
                                      <p:cBhvr>
                                        <p:cTn id="206"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008080">
                <a:shade val="67500"/>
                <a:satMod val="115000"/>
              </a:srgbClr>
            </a:gs>
            <a:gs pos="100000">
              <a:srgbClr val="008080">
                <a:shade val="100000"/>
                <a:satMod val="115000"/>
              </a:srgbClr>
            </a:gs>
          </a:gsLst>
          <a:lin ang="10800000" scaled="1"/>
          <a:tileRect/>
        </a:gradFill>
        <a:effectLst/>
      </p:bgPr>
    </p:bg>
    <p:spTree>
      <p:nvGrpSpPr>
        <p:cNvPr id="1" name=""/>
        <p:cNvGrpSpPr/>
        <p:nvPr/>
      </p:nvGrpSpPr>
      <p:grpSpPr>
        <a:xfrm>
          <a:off x="0" y="0"/>
          <a:ext cx="0" cy="0"/>
          <a:chOff x="0" y="0"/>
          <a:chExt cx="0" cy="0"/>
        </a:xfrm>
      </p:grpSpPr>
      <p:pic>
        <p:nvPicPr>
          <p:cNvPr id="2" name="1 Imagen" descr="1006452-sunlight-forest-women-outdoors-nature-photography-dress-green-blossom-spring-tree-flower-plant-beauty-flora-photograph-meadow-woodland-photo-shoot.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p:spPr>
      </p:pic>
      <p:pic>
        <p:nvPicPr>
          <p:cNvPr id="5" name="4 Imagen" descr="5e62a581459d7fd13a50007c91312de5-colorido-icono-de---rbita-de-rayas-3d-by-vexels.png"/>
          <p:cNvPicPr>
            <a:picLocks noChangeAspect="1"/>
          </p:cNvPicPr>
          <p:nvPr/>
        </p:nvPicPr>
        <p:blipFill>
          <a:blip r:embed="rId3">
            <a:lum contrast="40000"/>
          </a:blip>
          <a:stretch>
            <a:fillRect/>
          </a:stretch>
        </p:blipFill>
        <p:spPr>
          <a:xfrm>
            <a:off x="8191367" y="4238499"/>
            <a:ext cx="952633" cy="905001"/>
          </a:xfrm>
          <a:prstGeom prst="rect">
            <a:avLst/>
          </a:prstGeom>
          <a:effectLst>
            <a:reflection blurRad="6350" stA="50000" endA="300" endPos="90000" dir="5400000" sy="-100000" algn="bl" rotWithShape="0"/>
          </a:effectLst>
        </p:spPr>
      </p:pic>
      <p:pic>
        <p:nvPicPr>
          <p:cNvPr id="6" name="5 Imagen" descr="5e62a581459d7fd13a50007c91312de5-colorido-icono-de---rbita-de-rayas-3d-by-vexels.png"/>
          <p:cNvPicPr>
            <a:picLocks noChangeAspect="1"/>
          </p:cNvPicPr>
          <p:nvPr/>
        </p:nvPicPr>
        <p:blipFill>
          <a:blip r:embed="rId3">
            <a:lum contrast="40000"/>
          </a:blip>
          <a:stretch>
            <a:fillRect/>
          </a:stretch>
        </p:blipFill>
        <p:spPr>
          <a:xfrm>
            <a:off x="-476317" y="-142894"/>
            <a:ext cx="952633" cy="905001"/>
          </a:xfrm>
          <a:prstGeom prst="rect">
            <a:avLst/>
          </a:prstGeom>
          <a:effectLst>
            <a:reflection blurRad="6350" stA="50000" endA="300" endPos="90000" dir="5400000" sy="-100000" algn="bl" rotWithShape="0"/>
          </a:effectLst>
        </p:spPr>
      </p:pic>
      <p:pic>
        <p:nvPicPr>
          <p:cNvPr id="7" name="6 Imagen" descr="5e62a581459d7fd13a50007c91312de5-colorido-icono-de---rbita-de-rayas-3d-by-vexels.png"/>
          <p:cNvPicPr>
            <a:picLocks noChangeAspect="1"/>
          </p:cNvPicPr>
          <p:nvPr/>
        </p:nvPicPr>
        <p:blipFill>
          <a:blip r:embed="rId3">
            <a:lum contrast="40000"/>
          </a:blip>
          <a:stretch>
            <a:fillRect/>
          </a:stretch>
        </p:blipFill>
        <p:spPr>
          <a:xfrm>
            <a:off x="214282" y="642924"/>
            <a:ext cx="952633" cy="905001"/>
          </a:xfrm>
          <a:prstGeom prst="rect">
            <a:avLst/>
          </a:prstGeom>
          <a:effectLst>
            <a:reflection blurRad="6350" stA="50000" endA="300" endPos="90000" dir="5400000" sy="-100000" algn="bl" rotWithShape="0"/>
          </a:effectLst>
        </p:spPr>
      </p:pic>
      <p:pic>
        <p:nvPicPr>
          <p:cNvPr id="8" name="7 Imagen" descr="5e62a581459d7fd13a50007c91312de5-colorido-icono-de---rbita-de-rayas-3d-by-vexels.png"/>
          <p:cNvPicPr>
            <a:picLocks noChangeAspect="1"/>
          </p:cNvPicPr>
          <p:nvPr/>
        </p:nvPicPr>
        <p:blipFill>
          <a:blip r:embed="rId3">
            <a:lum contrast="40000"/>
          </a:blip>
          <a:stretch>
            <a:fillRect/>
          </a:stretch>
        </p:blipFill>
        <p:spPr>
          <a:xfrm>
            <a:off x="857224" y="1428742"/>
            <a:ext cx="952633" cy="905001"/>
          </a:xfrm>
          <a:prstGeom prst="rect">
            <a:avLst/>
          </a:prstGeom>
          <a:effectLst>
            <a:reflection blurRad="6350" stA="50000" endA="300" endPos="90000" dir="5400000" sy="-100000" algn="bl" rotWithShape="0"/>
          </a:effectLst>
        </p:spPr>
      </p:pic>
      <p:pic>
        <p:nvPicPr>
          <p:cNvPr id="9" name="8 Imagen" descr="5e62a581459d7fd13a50007c91312de5-colorido-icono-de---rbita-de-rayas-3d-by-vexels.png"/>
          <p:cNvPicPr>
            <a:picLocks noChangeAspect="1"/>
          </p:cNvPicPr>
          <p:nvPr/>
        </p:nvPicPr>
        <p:blipFill>
          <a:blip r:embed="rId3">
            <a:lum contrast="40000"/>
          </a:blip>
          <a:stretch>
            <a:fillRect/>
          </a:stretch>
        </p:blipFill>
        <p:spPr>
          <a:xfrm>
            <a:off x="1571604" y="2143122"/>
            <a:ext cx="952633" cy="905001"/>
          </a:xfrm>
          <a:prstGeom prst="rect">
            <a:avLst/>
          </a:prstGeom>
          <a:effectLst>
            <a:reflection blurRad="6350" stA="50000" endA="300" endPos="90000" dir="5400000" sy="-100000" algn="bl" rotWithShape="0"/>
          </a:effectLst>
        </p:spPr>
      </p:pic>
      <p:pic>
        <p:nvPicPr>
          <p:cNvPr id="10" name="9 Imagen" descr="5e62a581459d7fd13a50007c91312de5-colorido-icono-de---rbita-de-rayas-3d-by-vexels.png"/>
          <p:cNvPicPr>
            <a:picLocks noChangeAspect="1"/>
          </p:cNvPicPr>
          <p:nvPr/>
        </p:nvPicPr>
        <p:blipFill>
          <a:blip r:embed="rId3">
            <a:lum contrast="40000"/>
          </a:blip>
          <a:stretch>
            <a:fillRect/>
          </a:stretch>
        </p:blipFill>
        <p:spPr>
          <a:xfrm>
            <a:off x="2285984" y="2857502"/>
            <a:ext cx="952633" cy="905001"/>
          </a:xfrm>
          <a:prstGeom prst="rect">
            <a:avLst/>
          </a:prstGeom>
          <a:effectLst>
            <a:reflection blurRad="6350" stA="50000" endA="300" endPos="90000" dir="5400000" sy="-100000" algn="bl" rotWithShape="0"/>
          </a:effectLst>
        </p:spPr>
      </p:pic>
      <p:pic>
        <p:nvPicPr>
          <p:cNvPr id="11" name="10 Imagen" descr="5e62a581459d7fd13a50007c91312de5-colorido-icono-de---rbita-de-rayas-3d-by-vexels.png"/>
          <p:cNvPicPr>
            <a:picLocks noChangeAspect="1"/>
          </p:cNvPicPr>
          <p:nvPr/>
        </p:nvPicPr>
        <p:blipFill>
          <a:blip r:embed="rId3">
            <a:lum contrast="40000"/>
          </a:blip>
          <a:stretch>
            <a:fillRect/>
          </a:stretch>
        </p:blipFill>
        <p:spPr>
          <a:xfrm>
            <a:off x="3286116" y="3357568"/>
            <a:ext cx="952633" cy="905001"/>
          </a:xfrm>
          <a:prstGeom prst="rect">
            <a:avLst/>
          </a:prstGeom>
          <a:effectLst>
            <a:reflection blurRad="6350" stA="50000" endA="300" endPos="90000" dir="5400000" sy="-100000" algn="bl" rotWithShape="0"/>
          </a:effectLst>
        </p:spPr>
      </p:pic>
      <p:pic>
        <p:nvPicPr>
          <p:cNvPr id="12" name="11 Imagen" descr="5e62a581459d7fd13a50007c91312de5-colorido-icono-de---rbita-de-rayas-3d-by-vexels.png"/>
          <p:cNvPicPr>
            <a:picLocks noChangeAspect="1"/>
          </p:cNvPicPr>
          <p:nvPr/>
        </p:nvPicPr>
        <p:blipFill>
          <a:blip r:embed="rId3">
            <a:lum contrast="40000"/>
          </a:blip>
          <a:stretch>
            <a:fillRect/>
          </a:stretch>
        </p:blipFill>
        <p:spPr>
          <a:xfrm>
            <a:off x="4286248" y="3786196"/>
            <a:ext cx="952633" cy="905001"/>
          </a:xfrm>
          <a:prstGeom prst="rect">
            <a:avLst/>
          </a:prstGeom>
          <a:effectLst>
            <a:reflection blurRad="6350" stA="50000" endA="300" endPos="90000" dir="5400000" sy="-100000" algn="bl" rotWithShape="0"/>
          </a:effectLst>
        </p:spPr>
      </p:pic>
      <p:pic>
        <p:nvPicPr>
          <p:cNvPr id="13" name="12 Imagen" descr="5e62a581459d7fd13a50007c91312de5-colorido-icono-de---rbita-de-rayas-3d-by-vexels.png"/>
          <p:cNvPicPr>
            <a:picLocks noChangeAspect="1"/>
          </p:cNvPicPr>
          <p:nvPr/>
        </p:nvPicPr>
        <p:blipFill>
          <a:blip r:embed="rId3">
            <a:lum contrast="40000"/>
          </a:blip>
          <a:stretch>
            <a:fillRect/>
          </a:stretch>
        </p:blipFill>
        <p:spPr>
          <a:xfrm>
            <a:off x="5286380" y="4000510"/>
            <a:ext cx="952633" cy="905001"/>
          </a:xfrm>
          <a:prstGeom prst="rect">
            <a:avLst/>
          </a:prstGeom>
          <a:effectLst>
            <a:reflection blurRad="6350" stA="50000" endA="300" endPos="90000" dir="5400000" sy="-100000" algn="bl" rotWithShape="0"/>
          </a:effectLst>
        </p:spPr>
      </p:pic>
      <p:pic>
        <p:nvPicPr>
          <p:cNvPr id="14" name="13 Imagen" descr="5e62a581459d7fd13a50007c91312de5-colorido-icono-de---rbita-de-rayas-3d-by-vexels.png"/>
          <p:cNvPicPr>
            <a:picLocks noChangeAspect="1"/>
          </p:cNvPicPr>
          <p:nvPr/>
        </p:nvPicPr>
        <p:blipFill>
          <a:blip r:embed="rId3">
            <a:lum contrast="40000"/>
          </a:blip>
          <a:stretch>
            <a:fillRect/>
          </a:stretch>
        </p:blipFill>
        <p:spPr>
          <a:xfrm>
            <a:off x="6215074" y="4238499"/>
            <a:ext cx="952633" cy="905001"/>
          </a:xfrm>
          <a:prstGeom prst="rect">
            <a:avLst/>
          </a:prstGeom>
          <a:effectLst>
            <a:reflection blurRad="6350" stA="50000" endA="300" endPos="90000" dir="5400000" sy="-100000" algn="bl" rotWithShape="0"/>
          </a:effectLst>
        </p:spPr>
      </p:pic>
      <p:pic>
        <p:nvPicPr>
          <p:cNvPr id="15" name="14 Imagen" descr="5e62a581459d7fd13a50007c91312de5-colorido-icono-de---rbita-de-rayas-3d-by-vexels.png"/>
          <p:cNvPicPr>
            <a:picLocks noChangeAspect="1"/>
          </p:cNvPicPr>
          <p:nvPr/>
        </p:nvPicPr>
        <p:blipFill>
          <a:blip r:embed="rId3">
            <a:lum contrast="40000"/>
          </a:blip>
          <a:stretch>
            <a:fillRect/>
          </a:stretch>
        </p:blipFill>
        <p:spPr>
          <a:xfrm>
            <a:off x="7215206" y="4238499"/>
            <a:ext cx="952633" cy="905001"/>
          </a:xfrm>
          <a:prstGeom prst="rect">
            <a:avLst/>
          </a:prstGeom>
          <a:effectLst>
            <a:reflection blurRad="6350" stA="50000" endA="300" endPos="90000" dir="5400000" sy="-100000" algn="bl" rotWithShape="0"/>
          </a:effectLst>
        </p:spPr>
      </p:pic>
      <p:pic>
        <p:nvPicPr>
          <p:cNvPr id="16" name="15 Imagen" descr="list-filialy-vesnoj-zelen.jpg"/>
          <p:cNvPicPr>
            <a:picLocks noChangeAspect="1"/>
          </p:cNvPicPr>
          <p:nvPr/>
        </p:nvPicPr>
        <p:blipFill>
          <a:blip r:embed="rId4"/>
          <a:stretch>
            <a:fillRect/>
          </a:stretch>
        </p:blipFill>
        <p:spPr>
          <a:xfrm>
            <a:off x="1116" y="0"/>
            <a:ext cx="9141768" cy="578646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15"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p:cTn id="9" dur="3000" fill="hold"/>
                                        <p:tgtEl>
                                          <p:spTgt spid="5"/>
                                        </p:tgtEl>
                                        <p:attrNameLst>
                                          <p:attrName>ppt_w</p:attrName>
                                        </p:attrNameLst>
                                      </p:cBhvr>
                                      <p:tavLst>
                                        <p:tav tm="0">
                                          <p:val>
                                            <p:fltVal val="0"/>
                                          </p:val>
                                        </p:tav>
                                        <p:tav tm="100000">
                                          <p:val>
                                            <p:strVal val="#ppt_w"/>
                                          </p:val>
                                        </p:tav>
                                      </p:tavLst>
                                    </p:anim>
                                    <p:anim calcmode="lin" valueType="num">
                                      <p:cBhvr>
                                        <p:cTn id="10" dur="3000" fill="hold"/>
                                        <p:tgtEl>
                                          <p:spTgt spid="5"/>
                                        </p:tgtEl>
                                        <p:attrNameLst>
                                          <p:attrName>ppt_h</p:attrName>
                                        </p:attrNameLst>
                                      </p:cBhvr>
                                      <p:tavLst>
                                        <p:tav tm="0">
                                          <p:val>
                                            <p:fltVal val="0"/>
                                          </p:val>
                                        </p:tav>
                                        <p:tav tm="100000">
                                          <p:val>
                                            <p:strVal val="#ppt_h"/>
                                          </p:val>
                                        </p:tav>
                                      </p:tavLst>
                                    </p:anim>
                                    <p:anim calcmode="lin" valueType="num">
                                      <p:cBhvr>
                                        <p:cTn id="11" dur="3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2" dur="3000" fill="hold"/>
                                        <p:tgtEl>
                                          <p:spTgt spid="5"/>
                                        </p:tgtEl>
                                        <p:attrNameLst>
                                          <p:attrName>ppt_y</p:attrName>
                                        </p:attrNameLst>
                                      </p:cBhvr>
                                      <p:tavLst>
                                        <p:tav tm="0" fmla="#ppt_y+(sin(-2*pi*(1-$))*-#ppt_x+cos(-2*pi*(1-$))*(1-#ppt_y))*(1-$)">
                                          <p:val>
                                            <p:fltVal val="0"/>
                                          </p:val>
                                        </p:tav>
                                        <p:tav tm="100000">
                                          <p:val>
                                            <p:fltVal val="1"/>
                                          </p:val>
                                        </p:tav>
                                      </p:tavLst>
                                    </p:anim>
                                  </p:childTnLst>
                                </p:cTn>
                              </p:par>
                              <p:par>
                                <p:cTn id="13" presetID="15" presetClass="entr" presetSubtype="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fltVal val="0"/>
                                          </p:val>
                                        </p:tav>
                                        <p:tav tm="100000">
                                          <p:val>
                                            <p:strVal val="#ppt_w"/>
                                          </p:val>
                                        </p:tav>
                                      </p:tavLst>
                                    </p:anim>
                                    <p:anim calcmode="lin" valueType="num">
                                      <p:cBhvr>
                                        <p:cTn id="16" dur="3000" fill="hold"/>
                                        <p:tgtEl>
                                          <p:spTgt spid="6"/>
                                        </p:tgtEl>
                                        <p:attrNameLst>
                                          <p:attrName>ppt_h</p:attrName>
                                        </p:attrNameLst>
                                      </p:cBhvr>
                                      <p:tavLst>
                                        <p:tav tm="0">
                                          <p:val>
                                            <p:fltVal val="0"/>
                                          </p:val>
                                        </p:tav>
                                        <p:tav tm="100000">
                                          <p:val>
                                            <p:strVal val="#ppt_h"/>
                                          </p:val>
                                        </p:tav>
                                      </p:tavLst>
                                    </p:anim>
                                    <p:anim calcmode="lin" valueType="num">
                                      <p:cBhvr>
                                        <p:cTn id="17" dur="3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8" dur="3000" fill="hold"/>
                                        <p:tgtEl>
                                          <p:spTgt spid="6"/>
                                        </p:tgtEl>
                                        <p:attrNameLst>
                                          <p:attrName>ppt_y</p:attrName>
                                        </p:attrNameLst>
                                      </p:cBhvr>
                                      <p:tavLst>
                                        <p:tav tm="0" fmla="#ppt_y+(sin(-2*pi*(1-$))*-#ppt_x+cos(-2*pi*(1-$))*(1-#ppt_y))*(1-$)">
                                          <p:val>
                                            <p:fltVal val="0"/>
                                          </p:val>
                                        </p:tav>
                                        <p:tav tm="100000">
                                          <p:val>
                                            <p:fltVal val="1"/>
                                          </p:val>
                                        </p:tav>
                                      </p:tavLst>
                                    </p:anim>
                                  </p:childTnLst>
                                </p:cTn>
                              </p:par>
                              <p:par>
                                <p:cTn id="19" presetID="15" presetClass="entr" presetSubtype="0"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3000" fill="hold"/>
                                        <p:tgtEl>
                                          <p:spTgt spid="7"/>
                                        </p:tgtEl>
                                        <p:attrNameLst>
                                          <p:attrName>ppt_w</p:attrName>
                                        </p:attrNameLst>
                                      </p:cBhvr>
                                      <p:tavLst>
                                        <p:tav tm="0">
                                          <p:val>
                                            <p:fltVal val="0"/>
                                          </p:val>
                                        </p:tav>
                                        <p:tav tm="100000">
                                          <p:val>
                                            <p:strVal val="#ppt_w"/>
                                          </p:val>
                                        </p:tav>
                                      </p:tavLst>
                                    </p:anim>
                                    <p:anim calcmode="lin" valueType="num">
                                      <p:cBhvr>
                                        <p:cTn id="22" dur="3000" fill="hold"/>
                                        <p:tgtEl>
                                          <p:spTgt spid="7"/>
                                        </p:tgtEl>
                                        <p:attrNameLst>
                                          <p:attrName>ppt_h</p:attrName>
                                        </p:attrNameLst>
                                      </p:cBhvr>
                                      <p:tavLst>
                                        <p:tav tm="0">
                                          <p:val>
                                            <p:fltVal val="0"/>
                                          </p:val>
                                        </p:tav>
                                        <p:tav tm="100000">
                                          <p:val>
                                            <p:strVal val="#ppt_h"/>
                                          </p:val>
                                        </p:tav>
                                      </p:tavLst>
                                    </p:anim>
                                    <p:anim calcmode="lin" valueType="num">
                                      <p:cBhvr>
                                        <p:cTn id="23" dur="3000" fill="hold"/>
                                        <p:tgtEl>
                                          <p:spTgt spid="7"/>
                                        </p:tgtEl>
                                        <p:attrNameLst>
                                          <p:attrName>ppt_x</p:attrName>
                                        </p:attrNameLst>
                                      </p:cBhvr>
                                      <p:tavLst>
                                        <p:tav tm="0" fmla="#ppt_x+(cos(-2*pi*(1-$))*-#ppt_x-sin(-2*pi*(1-$))*(1-#ppt_y))*(1-$)">
                                          <p:val>
                                            <p:fltVal val="0"/>
                                          </p:val>
                                        </p:tav>
                                        <p:tav tm="100000">
                                          <p:val>
                                            <p:fltVal val="1"/>
                                          </p:val>
                                        </p:tav>
                                      </p:tavLst>
                                    </p:anim>
                                    <p:anim calcmode="lin" valueType="num">
                                      <p:cBhvr>
                                        <p:cTn id="24" dur="3000" fill="hold"/>
                                        <p:tgtEl>
                                          <p:spTgt spid="7"/>
                                        </p:tgtEl>
                                        <p:attrNameLst>
                                          <p:attrName>ppt_y</p:attrName>
                                        </p:attrNameLst>
                                      </p:cBhvr>
                                      <p:tavLst>
                                        <p:tav tm="0" fmla="#ppt_y+(sin(-2*pi*(1-$))*-#ppt_x+cos(-2*pi*(1-$))*(1-#ppt_y))*(1-$)">
                                          <p:val>
                                            <p:fltVal val="0"/>
                                          </p:val>
                                        </p:tav>
                                        <p:tav tm="100000">
                                          <p:val>
                                            <p:fltVal val="1"/>
                                          </p:val>
                                        </p:tav>
                                      </p:tavLst>
                                    </p:anim>
                                  </p:childTnLst>
                                </p:cTn>
                              </p:par>
                              <p:par>
                                <p:cTn id="25" presetID="15" presetClass="entr" presetSubtype="0"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3000" fill="hold"/>
                                        <p:tgtEl>
                                          <p:spTgt spid="8"/>
                                        </p:tgtEl>
                                        <p:attrNameLst>
                                          <p:attrName>ppt_w</p:attrName>
                                        </p:attrNameLst>
                                      </p:cBhvr>
                                      <p:tavLst>
                                        <p:tav tm="0">
                                          <p:val>
                                            <p:fltVal val="0"/>
                                          </p:val>
                                        </p:tav>
                                        <p:tav tm="100000">
                                          <p:val>
                                            <p:strVal val="#ppt_w"/>
                                          </p:val>
                                        </p:tav>
                                      </p:tavLst>
                                    </p:anim>
                                    <p:anim calcmode="lin" valueType="num">
                                      <p:cBhvr>
                                        <p:cTn id="28" dur="3000" fill="hold"/>
                                        <p:tgtEl>
                                          <p:spTgt spid="8"/>
                                        </p:tgtEl>
                                        <p:attrNameLst>
                                          <p:attrName>ppt_h</p:attrName>
                                        </p:attrNameLst>
                                      </p:cBhvr>
                                      <p:tavLst>
                                        <p:tav tm="0">
                                          <p:val>
                                            <p:fltVal val="0"/>
                                          </p:val>
                                        </p:tav>
                                        <p:tav tm="100000">
                                          <p:val>
                                            <p:strVal val="#ppt_h"/>
                                          </p:val>
                                        </p:tav>
                                      </p:tavLst>
                                    </p:anim>
                                    <p:anim calcmode="lin" valueType="num">
                                      <p:cBhvr>
                                        <p:cTn id="29" dur="3000" fill="hold"/>
                                        <p:tgtEl>
                                          <p:spTgt spid="8"/>
                                        </p:tgtEl>
                                        <p:attrNameLst>
                                          <p:attrName>ppt_x</p:attrName>
                                        </p:attrNameLst>
                                      </p:cBhvr>
                                      <p:tavLst>
                                        <p:tav tm="0" fmla="#ppt_x+(cos(-2*pi*(1-$))*-#ppt_x-sin(-2*pi*(1-$))*(1-#ppt_y))*(1-$)">
                                          <p:val>
                                            <p:fltVal val="0"/>
                                          </p:val>
                                        </p:tav>
                                        <p:tav tm="100000">
                                          <p:val>
                                            <p:fltVal val="1"/>
                                          </p:val>
                                        </p:tav>
                                      </p:tavLst>
                                    </p:anim>
                                    <p:anim calcmode="lin" valueType="num">
                                      <p:cBhvr>
                                        <p:cTn id="30" dur="3000" fill="hold"/>
                                        <p:tgtEl>
                                          <p:spTgt spid="8"/>
                                        </p:tgtEl>
                                        <p:attrNameLst>
                                          <p:attrName>ppt_y</p:attrName>
                                        </p:attrNameLst>
                                      </p:cBhvr>
                                      <p:tavLst>
                                        <p:tav tm="0" fmla="#ppt_y+(sin(-2*pi*(1-$))*-#ppt_x+cos(-2*pi*(1-$))*(1-#ppt_y))*(1-$)">
                                          <p:val>
                                            <p:fltVal val="0"/>
                                          </p:val>
                                        </p:tav>
                                        <p:tav tm="100000">
                                          <p:val>
                                            <p:fltVal val="1"/>
                                          </p:val>
                                        </p:tav>
                                      </p:tavLst>
                                    </p:anim>
                                  </p:childTnLst>
                                </p:cTn>
                              </p:par>
                              <p:par>
                                <p:cTn id="31" presetID="15" presetClass="entr" presetSubtype="0"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p:cTn id="33" dur="3000" fill="hold"/>
                                        <p:tgtEl>
                                          <p:spTgt spid="9"/>
                                        </p:tgtEl>
                                        <p:attrNameLst>
                                          <p:attrName>ppt_w</p:attrName>
                                        </p:attrNameLst>
                                      </p:cBhvr>
                                      <p:tavLst>
                                        <p:tav tm="0">
                                          <p:val>
                                            <p:fltVal val="0"/>
                                          </p:val>
                                        </p:tav>
                                        <p:tav tm="100000">
                                          <p:val>
                                            <p:strVal val="#ppt_w"/>
                                          </p:val>
                                        </p:tav>
                                      </p:tavLst>
                                    </p:anim>
                                    <p:anim calcmode="lin" valueType="num">
                                      <p:cBhvr>
                                        <p:cTn id="34" dur="3000" fill="hold"/>
                                        <p:tgtEl>
                                          <p:spTgt spid="9"/>
                                        </p:tgtEl>
                                        <p:attrNameLst>
                                          <p:attrName>ppt_h</p:attrName>
                                        </p:attrNameLst>
                                      </p:cBhvr>
                                      <p:tavLst>
                                        <p:tav tm="0">
                                          <p:val>
                                            <p:fltVal val="0"/>
                                          </p:val>
                                        </p:tav>
                                        <p:tav tm="100000">
                                          <p:val>
                                            <p:strVal val="#ppt_h"/>
                                          </p:val>
                                        </p:tav>
                                      </p:tavLst>
                                    </p:anim>
                                    <p:anim calcmode="lin" valueType="num">
                                      <p:cBhvr>
                                        <p:cTn id="35" dur="3000" fill="hold"/>
                                        <p:tgtEl>
                                          <p:spTgt spid="9"/>
                                        </p:tgtEl>
                                        <p:attrNameLst>
                                          <p:attrName>ppt_x</p:attrName>
                                        </p:attrNameLst>
                                      </p:cBhvr>
                                      <p:tavLst>
                                        <p:tav tm="0" fmla="#ppt_x+(cos(-2*pi*(1-$))*-#ppt_x-sin(-2*pi*(1-$))*(1-#ppt_y))*(1-$)">
                                          <p:val>
                                            <p:fltVal val="0"/>
                                          </p:val>
                                        </p:tav>
                                        <p:tav tm="100000">
                                          <p:val>
                                            <p:fltVal val="1"/>
                                          </p:val>
                                        </p:tav>
                                      </p:tavLst>
                                    </p:anim>
                                    <p:anim calcmode="lin" valueType="num">
                                      <p:cBhvr>
                                        <p:cTn id="36" dur="3000" fill="hold"/>
                                        <p:tgtEl>
                                          <p:spTgt spid="9"/>
                                        </p:tgtEl>
                                        <p:attrNameLst>
                                          <p:attrName>ppt_y</p:attrName>
                                        </p:attrNameLst>
                                      </p:cBhvr>
                                      <p:tavLst>
                                        <p:tav tm="0" fmla="#ppt_y+(sin(-2*pi*(1-$))*-#ppt_x+cos(-2*pi*(1-$))*(1-#ppt_y))*(1-$)">
                                          <p:val>
                                            <p:fltVal val="0"/>
                                          </p:val>
                                        </p:tav>
                                        <p:tav tm="100000">
                                          <p:val>
                                            <p:fltVal val="1"/>
                                          </p:val>
                                        </p:tav>
                                      </p:tavLst>
                                    </p:anim>
                                  </p:childTnLst>
                                </p:cTn>
                              </p:par>
                              <p:par>
                                <p:cTn id="37" presetID="15" presetClass="entr" presetSubtype="0" fill="hold"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p:cTn id="39" dur="3000" fill="hold"/>
                                        <p:tgtEl>
                                          <p:spTgt spid="10"/>
                                        </p:tgtEl>
                                        <p:attrNameLst>
                                          <p:attrName>ppt_w</p:attrName>
                                        </p:attrNameLst>
                                      </p:cBhvr>
                                      <p:tavLst>
                                        <p:tav tm="0">
                                          <p:val>
                                            <p:fltVal val="0"/>
                                          </p:val>
                                        </p:tav>
                                        <p:tav tm="100000">
                                          <p:val>
                                            <p:strVal val="#ppt_w"/>
                                          </p:val>
                                        </p:tav>
                                      </p:tavLst>
                                    </p:anim>
                                    <p:anim calcmode="lin" valueType="num">
                                      <p:cBhvr>
                                        <p:cTn id="40" dur="3000" fill="hold"/>
                                        <p:tgtEl>
                                          <p:spTgt spid="10"/>
                                        </p:tgtEl>
                                        <p:attrNameLst>
                                          <p:attrName>ppt_h</p:attrName>
                                        </p:attrNameLst>
                                      </p:cBhvr>
                                      <p:tavLst>
                                        <p:tav tm="0">
                                          <p:val>
                                            <p:fltVal val="0"/>
                                          </p:val>
                                        </p:tav>
                                        <p:tav tm="100000">
                                          <p:val>
                                            <p:strVal val="#ppt_h"/>
                                          </p:val>
                                        </p:tav>
                                      </p:tavLst>
                                    </p:anim>
                                    <p:anim calcmode="lin" valueType="num">
                                      <p:cBhvr>
                                        <p:cTn id="41" dur="3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42" dur="3000" fill="hold"/>
                                        <p:tgtEl>
                                          <p:spTgt spid="10"/>
                                        </p:tgtEl>
                                        <p:attrNameLst>
                                          <p:attrName>ppt_y</p:attrName>
                                        </p:attrNameLst>
                                      </p:cBhvr>
                                      <p:tavLst>
                                        <p:tav tm="0" fmla="#ppt_y+(sin(-2*pi*(1-$))*-#ppt_x+cos(-2*pi*(1-$))*(1-#ppt_y))*(1-$)">
                                          <p:val>
                                            <p:fltVal val="0"/>
                                          </p:val>
                                        </p:tav>
                                        <p:tav tm="100000">
                                          <p:val>
                                            <p:fltVal val="1"/>
                                          </p:val>
                                        </p:tav>
                                      </p:tavLst>
                                    </p:anim>
                                  </p:childTnLst>
                                </p:cTn>
                              </p:par>
                              <p:par>
                                <p:cTn id="43" presetID="15" presetClass="entr" presetSubtype="0" fill="hold"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p:cTn id="45" dur="3000" fill="hold"/>
                                        <p:tgtEl>
                                          <p:spTgt spid="11"/>
                                        </p:tgtEl>
                                        <p:attrNameLst>
                                          <p:attrName>ppt_w</p:attrName>
                                        </p:attrNameLst>
                                      </p:cBhvr>
                                      <p:tavLst>
                                        <p:tav tm="0">
                                          <p:val>
                                            <p:fltVal val="0"/>
                                          </p:val>
                                        </p:tav>
                                        <p:tav tm="100000">
                                          <p:val>
                                            <p:strVal val="#ppt_w"/>
                                          </p:val>
                                        </p:tav>
                                      </p:tavLst>
                                    </p:anim>
                                    <p:anim calcmode="lin" valueType="num">
                                      <p:cBhvr>
                                        <p:cTn id="46" dur="3000" fill="hold"/>
                                        <p:tgtEl>
                                          <p:spTgt spid="11"/>
                                        </p:tgtEl>
                                        <p:attrNameLst>
                                          <p:attrName>ppt_h</p:attrName>
                                        </p:attrNameLst>
                                      </p:cBhvr>
                                      <p:tavLst>
                                        <p:tav tm="0">
                                          <p:val>
                                            <p:fltVal val="0"/>
                                          </p:val>
                                        </p:tav>
                                        <p:tav tm="100000">
                                          <p:val>
                                            <p:strVal val="#ppt_h"/>
                                          </p:val>
                                        </p:tav>
                                      </p:tavLst>
                                    </p:anim>
                                    <p:anim calcmode="lin" valueType="num">
                                      <p:cBhvr>
                                        <p:cTn id="47" dur="3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48" dur="3000" fill="hold"/>
                                        <p:tgtEl>
                                          <p:spTgt spid="11"/>
                                        </p:tgtEl>
                                        <p:attrNameLst>
                                          <p:attrName>ppt_y</p:attrName>
                                        </p:attrNameLst>
                                      </p:cBhvr>
                                      <p:tavLst>
                                        <p:tav tm="0" fmla="#ppt_y+(sin(-2*pi*(1-$))*-#ppt_x+cos(-2*pi*(1-$))*(1-#ppt_y))*(1-$)">
                                          <p:val>
                                            <p:fltVal val="0"/>
                                          </p:val>
                                        </p:tav>
                                        <p:tav tm="100000">
                                          <p:val>
                                            <p:fltVal val="1"/>
                                          </p:val>
                                        </p:tav>
                                      </p:tavLst>
                                    </p:anim>
                                  </p:childTnLst>
                                </p:cTn>
                              </p:par>
                              <p:par>
                                <p:cTn id="49" presetID="15" presetClass="entr" presetSubtype="0" fill="hold" nodeType="with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p:cTn id="51" dur="3000" fill="hold"/>
                                        <p:tgtEl>
                                          <p:spTgt spid="12"/>
                                        </p:tgtEl>
                                        <p:attrNameLst>
                                          <p:attrName>ppt_w</p:attrName>
                                        </p:attrNameLst>
                                      </p:cBhvr>
                                      <p:tavLst>
                                        <p:tav tm="0">
                                          <p:val>
                                            <p:fltVal val="0"/>
                                          </p:val>
                                        </p:tav>
                                        <p:tav tm="100000">
                                          <p:val>
                                            <p:strVal val="#ppt_w"/>
                                          </p:val>
                                        </p:tav>
                                      </p:tavLst>
                                    </p:anim>
                                    <p:anim calcmode="lin" valueType="num">
                                      <p:cBhvr>
                                        <p:cTn id="52" dur="3000" fill="hold"/>
                                        <p:tgtEl>
                                          <p:spTgt spid="12"/>
                                        </p:tgtEl>
                                        <p:attrNameLst>
                                          <p:attrName>ppt_h</p:attrName>
                                        </p:attrNameLst>
                                      </p:cBhvr>
                                      <p:tavLst>
                                        <p:tav tm="0">
                                          <p:val>
                                            <p:fltVal val="0"/>
                                          </p:val>
                                        </p:tav>
                                        <p:tav tm="100000">
                                          <p:val>
                                            <p:strVal val="#ppt_h"/>
                                          </p:val>
                                        </p:tav>
                                      </p:tavLst>
                                    </p:anim>
                                    <p:anim calcmode="lin" valueType="num">
                                      <p:cBhvr>
                                        <p:cTn id="53" dur="3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54" dur="3000" fill="hold"/>
                                        <p:tgtEl>
                                          <p:spTgt spid="12"/>
                                        </p:tgtEl>
                                        <p:attrNameLst>
                                          <p:attrName>ppt_y</p:attrName>
                                        </p:attrNameLst>
                                      </p:cBhvr>
                                      <p:tavLst>
                                        <p:tav tm="0" fmla="#ppt_y+(sin(-2*pi*(1-$))*-#ppt_x+cos(-2*pi*(1-$))*(1-#ppt_y))*(1-$)">
                                          <p:val>
                                            <p:fltVal val="0"/>
                                          </p:val>
                                        </p:tav>
                                        <p:tav tm="100000">
                                          <p:val>
                                            <p:fltVal val="1"/>
                                          </p:val>
                                        </p:tav>
                                      </p:tavLst>
                                    </p:anim>
                                  </p:childTnLst>
                                </p:cTn>
                              </p:par>
                              <p:par>
                                <p:cTn id="55" presetID="15" presetClass="entr" presetSubtype="0" fill="hold" nodeType="with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p:cTn id="57" dur="3000" fill="hold"/>
                                        <p:tgtEl>
                                          <p:spTgt spid="13"/>
                                        </p:tgtEl>
                                        <p:attrNameLst>
                                          <p:attrName>ppt_w</p:attrName>
                                        </p:attrNameLst>
                                      </p:cBhvr>
                                      <p:tavLst>
                                        <p:tav tm="0">
                                          <p:val>
                                            <p:fltVal val="0"/>
                                          </p:val>
                                        </p:tav>
                                        <p:tav tm="100000">
                                          <p:val>
                                            <p:strVal val="#ppt_w"/>
                                          </p:val>
                                        </p:tav>
                                      </p:tavLst>
                                    </p:anim>
                                    <p:anim calcmode="lin" valueType="num">
                                      <p:cBhvr>
                                        <p:cTn id="58" dur="3000" fill="hold"/>
                                        <p:tgtEl>
                                          <p:spTgt spid="13"/>
                                        </p:tgtEl>
                                        <p:attrNameLst>
                                          <p:attrName>ppt_h</p:attrName>
                                        </p:attrNameLst>
                                      </p:cBhvr>
                                      <p:tavLst>
                                        <p:tav tm="0">
                                          <p:val>
                                            <p:fltVal val="0"/>
                                          </p:val>
                                        </p:tav>
                                        <p:tav tm="100000">
                                          <p:val>
                                            <p:strVal val="#ppt_h"/>
                                          </p:val>
                                        </p:tav>
                                      </p:tavLst>
                                    </p:anim>
                                    <p:anim calcmode="lin" valueType="num">
                                      <p:cBhvr>
                                        <p:cTn id="59" dur="3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60" dur="3000" fill="hold"/>
                                        <p:tgtEl>
                                          <p:spTgt spid="13"/>
                                        </p:tgtEl>
                                        <p:attrNameLst>
                                          <p:attrName>ppt_y</p:attrName>
                                        </p:attrNameLst>
                                      </p:cBhvr>
                                      <p:tavLst>
                                        <p:tav tm="0" fmla="#ppt_y+(sin(-2*pi*(1-$))*-#ppt_x+cos(-2*pi*(1-$))*(1-#ppt_y))*(1-$)">
                                          <p:val>
                                            <p:fltVal val="0"/>
                                          </p:val>
                                        </p:tav>
                                        <p:tav tm="100000">
                                          <p:val>
                                            <p:fltVal val="1"/>
                                          </p:val>
                                        </p:tav>
                                      </p:tavLst>
                                    </p:anim>
                                  </p:childTnLst>
                                </p:cTn>
                              </p:par>
                              <p:par>
                                <p:cTn id="61" presetID="15" presetClass="entr" presetSubtype="0" fill="hold" nodeType="withEffect">
                                  <p:stCondLst>
                                    <p:cond delay="0"/>
                                  </p:stCondLst>
                                  <p:childTnLst>
                                    <p:set>
                                      <p:cBhvr>
                                        <p:cTn id="62" dur="1" fill="hold">
                                          <p:stCondLst>
                                            <p:cond delay="0"/>
                                          </p:stCondLst>
                                        </p:cTn>
                                        <p:tgtEl>
                                          <p:spTgt spid="14"/>
                                        </p:tgtEl>
                                        <p:attrNameLst>
                                          <p:attrName>style.visibility</p:attrName>
                                        </p:attrNameLst>
                                      </p:cBhvr>
                                      <p:to>
                                        <p:strVal val="visible"/>
                                      </p:to>
                                    </p:set>
                                    <p:anim calcmode="lin" valueType="num">
                                      <p:cBhvr>
                                        <p:cTn id="63" dur="3000" fill="hold"/>
                                        <p:tgtEl>
                                          <p:spTgt spid="14"/>
                                        </p:tgtEl>
                                        <p:attrNameLst>
                                          <p:attrName>ppt_w</p:attrName>
                                        </p:attrNameLst>
                                      </p:cBhvr>
                                      <p:tavLst>
                                        <p:tav tm="0">
                                          <p:val>
                                            <p:fltVal val="0"/>
                                          </p:val>
                                        </p:tav>
                                        <p:tav tm="100000">
                                          <p:val>
                                            <p:strVal val="#ppt_w"/>
                                          </p:val>
                                        </p:tav>
                                      </p:tavLst>
                                    </p:anim>
                                    <p:anim calcmode="lin" valueType="num">
                                      <p:cBhvr>
                                        <p:cTn id="64" dur="3000" fill="hold"/>
                                        <p:tgtEl>
                                          <p:spTgt spid="14"/>
                                        </p:tgtEl>
                                        <p:attrNameLst>
                                          <p:attrName>ppt_h</p:attrName>
                                        </p:attrNameLst>
                                      </p:cBhvr>
                                      <p:tavLst>
                                        <p:tav tm="0">
                                          <p:val>
                                            <p:fltVal val="0"/>
                                          </p:val>
                                        </p:tav>
                                        <p:tav tm="100000">
                                          <p:val>
                                            <p:strVal val="#ppt_h"/>
                                          </p:val>
                                        </p:tav>
                                      </p:tavLst>
                                    </p:anim>
                                    <p:anim calcmode="lin" valueType="num">
                                      <p:cBhvr>
                                        <p:cTn id="65" dur="3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66" dur="3000" fill="hold"/>
                                        <p:tgtEl>
                                          <p:spTgt spid="14"/>
                                        </p:tgtEl>
                                        <p:attrNameLst>
                                          <p:attrName>ppt_y</p:attrName>
                                        </p:attrNameLst>
                                      </p:cBhvr>
                                      <p:tavLst>
                                        <p:tav tm="0" fmla="#ppt_y+(sin(-2*pi*(1-$))*-#ppt_x+cos(-2*pi*(1-$))*(1-#ppt_y))*(1-$)">
                                          <p:val>
                                            <p:fltVal val="0"/>
                                          </p:val>
                                        </p:tav>
                                        <p:tav tm="100000">
                                          <p:val>
                                            <p:fltVal val="1"/>
                                          </p:val>
                                        </p:tav>
                                      </p:tavLst>
                                    </p:anim>
                                  </p:childTnLst>
                                </p:cTn>
                              </p:par>
                              <p:par>
                                <p:cTn id="67" presetID="15" presetClass="entr" presetSubtype="0" fill="hold" nodeType="withEffect">
                                  <p:stCondLst>
                                    <p:cond delay="0"/>
                                  </p:stCondLst>
                                  <p:childTnLst>
                                    <p:set>
                                      <p:cBhvr>
                                        <p:cTn id="68" dur="1" fill="hold">
                                          <p:stCondLst>
                                            <p:cond delay="0"/>
                                          </p:stCondLst>
                                        </p:cTn>
                                        <p:tgtEl>
                                          <p:spTgt spid="15"/>
                                        </p:tgtEl>
                                        <p:attrNameLst>
                                          <p:attrName>style.visibility</p:attrName>
                                        </p:attrNameLst>
                                      </p:cBhvr>
                                      <p:to>
                                        <p:strVal val="visible"/>
                                      </p:to>
                                    </p:set>
                                    <p:anim calcmode="lin" valueType="num">
                                      <p:cBhvr>
                                        <p:cTn id="69" dur="3000" fill="hold"/>
                                        <p:tgtEl>
                                          <p:spTgt spid="15"/>
                                        </p:tgtEl>
                                        <p:attrNameLst>
                                          <p:attrName>ppt_w</p:attrName>
                                        </p:attrNameLst>
                                      </p:cBhvr>
                                      <p:tavLst>
                                        <p:tav tm="0">
                                          <p:val>
                                            <p:fltVal val="0"/>
                                          </p:val>
                                        </p:tav>
                                        <p:tav tm="100000">
                                          <p:val>
                                            <p:strVal val="#ppt_w"/>
                                          </p:val>
                                        </p:tav>
                                      </p:tavLst>
                                    </p:anim>
                                    <p:anim calcmode="lin" valueType="num">
                                      <p:cBhvr>
                                        <p:cTn id="70" dur="3000" fill="hold"/>
                                        <p:tgtEl>
                                          <p:spTgt spid="15"/>
                                        </p:tgtEl>
                                        <p:attrNameLst>
                                          <p:attrName>ppt_h</p:attrName>
                                        </p:attrNameLst>
                                      </p:cBhvr>
                                      <p:tavLst>
                                        <p:tav tm="0">
                                          <p:val>
                                            <p:fltVal val="0"/>
                                          </p:val>
                                        </p:tav>
                                        <p:tav tm="100000">
                                          <p:val>
                                            <p:strVal val="#ppt_h"/>
                                          </p:val>
                                        </p:tav>
                                      </p:tavLst>
                                    </p:anim>
                                    <p:anim calcmode="lin" valueType="num">
                                      <p:cBhvr>
                                        <p:cTn id="71" dur="3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72" dur="3000" fill="hold"/>
                                        <p:tgtEl>
                                          <p:spTgt spid="15"/>
                                        </p:tgtEl>
                                        <p:attrNameLst>
                                          <p:attrName>ppt_y</p:attrName>
                                        </p:attrNameLst>
                                      </p:cBhvr>
                                      <p:tavLst>
                                        <p:tav tm="0" fmla="#ppt_y+(sin(-2*pi*(1-$))*-#ppt_x+cos(-2*pi*(1-$))*(1-#ppt_y))*(1-$)">
                                          <p:val>
                                            <p:fltVal val="0"/>
                                          </p:val>
                                        </p:tav>
                                        <p:tav tm="100000">
                                          <p:val>
                                            <p:fltVal val="1"/>
                                          </p:val>
                                        </p:tav>
                                      </p:tavLst>
                                    </p:anim>
                                  </p:childTnLst>
                                </p:cTn>
                              </p:par>
                              <p:par>
                                <p:cTn id="73" presetID="8" presetClass="emph" presetSubtype="0" autoRev="1" fill="hold" nodeType="withEffect">
                                  <p:stCondLst>
                                    <p:cond delay="0"/>
                                  </p:stCondLst>
                                  <p:childTnLst>
                                    <p:animRot by="21600000">
                                      <p:cBhvr>
                                        <p:cTn id="74" dur="3000" fill="hold"/>
                                        <p:tgtEl>
                                          <p:spTgt spid="5"/>
                                        </p:tgtEl>
                                        <p:attrNameLst>
                                          <p:attrName>r</p:attrName>
                                        </p:attrNameLst>
                                      </p:cBhvr>
                                    </p:animRot>
                                  </p:childTnLst>
                                </p:cTn>
                              </p:par>
                              <p:par>
                                <p:cTn id="75" presetID="8" presetClass="emph" presetSubtype="0" autoRev="1" fill="hold" nodeType="withEffect">
                                  <p:stCondLst>
                                    <p:cond delay="0"/>
                                  </p:stCondLst>
                                  <p:childTnLst>
                                    <p:animRot by="21600000">
                                      <p:cBhvr>
                                        <p:cTn id="76" dur="3000" fill="hold"/>
                                        <p:tgtEl>
                                          <p:spTgt spid="6"/>
                                        </p:tgtEl>
                                        <p:attrNameLst>
                                          <p:attrName>r</p:attrName>
                                        </p:attrNameLst>
                                      </p:cBhvr>
                                    </p:animRot>
                                  </p:childTnLst>
                                </p:cTn>
                              </p:par>
                              <p:par>
                                <p:cTn id="77" presetID="8" presetClass="emph" presetSubtype="0" autoRev="1" fill="hold" nodeType="withEffect">
                                  <p:stCondLst>
                                    <p:cond delay="0"/>
                                  </p:stCondLst>
                                  <p:childTnLst>
                                    <p:animRot by="21600000">
                                      <p:cBhvr>
                                        <p:cTn id="78" dur="3000" fill="hold"/>
                                        <p:tgtEl>
                                          <p:spTgt spid="7"/>
                                        </p:tgtEl>
                                        <p:attrNameLst>
                                          <p:attrName>r</p:attrName>
                                        </p:attrNameLst>
                                      </p:cBhvr>
                                    </p:animRot>
                                  </p:childTnLst>
                                </p:cTn>
                              </p:par>
                              <p:par>
                                <p:cTn id="79" presetID="8" presetClass="emph" presetSubtype="0" autoRev="1" fill="hold" nodeType="withEffect">
                                  <p:stCondLst>
                                    <p:cond delay="0"/>
                                  </p:stCondLst>
                                  <p:childTnLst>
                                    <p:animRot by="21600000">
                                      <p:cBhvr>
                                        <p:cTn id="80" dur="3000" fill="hold"/>
                                        <p:tgtEl>
                                          <p:spTgt spid="8"/>
                                        </p:tgtEl>
                                        <p:attrNameLst>
                                          <p:attrName>r</p:attrName>
                                        </p:attrNameLst>
                                      </p:cBhvr>
                                    </p:animRot>
                                  </p:childTnLst>
                                </p:cTn>
                              </p:par>
                              <p:par>
                                <p:cTn id="81" presetID="8" presetClass="emph" presetSubtype="0" autoRev="1" fill="hold" nodeType="withEffect">
                                  <p:stCondLst>
                                    <p:cond delay="0"/>
                                  </p:stCondLst>
                                  <p:childTnLst>
                                    <p:animRot by="21600000">
                                      <p:cBhvr>
                                        <p:cTn id="82" dur="3000" fill="hold"/>
                                        <p:tgtEl>
                                          <p:spTgt spid="9"/>
                                        </p:tgtEl>
                                        <p:attrNameLst>
                                          <p:attrName>r</p:attrName>
                                        </p:attrNameLst>
                                      </p:cBhvr>
                                    </p:animRot>
                                  </p:childTnLst>
                                </p:cTn>
                              </p:par>
                              <p:par>
                                <p:cTn id="83" presetID="8" presetClass="emph" presetSubtype="0" autoRev="1" fill="hold" nodeType="withEffect">
                                  <p:stCondLst>
                                    <p:cond delay="0"/>
                                  </p:stCondLst>
                                  <p:childTnLst>
                                    <p:animRot by="21600000">
                                      <p:cBhvr>
                                        <p:cTn id="84" dur="3000" fill="hold"/>
                                        <p:tgtEl>
                                          <p:spTgt spid="10"/>
                                        </p:tgtEl>
                                        <p:attrNameLst>
                                          <p:attrName>r</p:attrName>
                                        </p:attrNameLst>
                                      </p:cBhvr>
                                    </p:animRot>
                                  </p:childTnLst>
                                </p:cTn>
                              </p:par>
                              <p:par>
                                <p:cTn id="85" presetID="8" presetClass="emph" presetSubtype="0" autoRev="1" fill="hold" nodeType="withEffect">
                                  <p:stCondLst>
                                    <p:cond delay="0"/>
                                  </p:stCondLst>
                                  <p:childTnLst>
                                    <p:animRot by="21600000">
                                      <p:cBhvr>
                                        <p:cTn id="86" dur="3000" fill="hold"/>
                                        <p:tgtEl>
                                          <p:spTgt spid="11"/>
                                        </p:tgtEl>
                                        <p:attrNameLst>
                                          <p:attrName>r</p:attrName>
                                        </p:attrNameLst>
                                      </p:cBhvr>
                                    </p:animRot>
                                  </p:childTnLst>
                                </p:cTn>
                              </p:par>
                              <p:par>
                                <p:cTn id="87" presetID="8" presetClass="emph" presetSubtype="0" autoRev="1" fill="hold" nodeType="withEffect">
                                  <p:stCondLst>
                                    <p:cond delay="0"/>
                                  </p:stCondLst>
                                  <p:childTnLst>
                                    <p:animRot by="21600000">
                                      <p:cBhvr>
                                        <p:cTn id="88" dur="3000" fill="hold"/>
                                        <p:tgtEl>
                                          <p:spTgt spid="12"/>
                                        </p:tgtEl>
                                        <p:attrNameLst>
                                          <p:attrName>r</p:attrName>
                                        </p:attrNameLst>
                                      </p:cBhvr>
                                    </p:animRot>
                                  </p:childTnLst>
                                </p:cTn>
                              </p:par>
                              <p:par>
                                <p:cTn id="89" presetID="8" presetClass="emph" presetSubtype="0" autoRev="1" fill="hold" nodeType="withEffect">
                                  <p:stCondLst>
                                    <p:cond delay="0"/>
                                  </p:stCondLst>
                                  <p:childTnLst>
                                    <p:animRot by="21600000">
                                      <p:cBhvr>
                                        <p:cTn id="90" dur="3000" fill="hold"/>
                                        <p:tgtEl>
                                          <p:spTgt spid="13"/>
                                        </p:tgtEl>
                                        <p:attrNameLst>
                                          <p:attrName>r</p:attrName>
                                        </p:attrNameLst>
                                      </p:cBhvr>
                                    </p:animRot>
                                  </p:childTnLst>
                                </p:cTn>
                              </p:par>
                              <p:par>
                                <p:cTn id="91" presetID="8" presetClass="emph" presetSubtype="0" autoRev="1" fill="hold" nodeType="withEffect">
                                  <p:stCondLst>
                                    <p:cond delay="0"/>
                                  </p:stCondLst>
                                  <p:childTnLst>
                                    <p:animRot by="21600000">
                                      <p:cBhvr>
                                        <p:cTn id="92" dur="3000" fill="hold"/>
                                        <p:tgtEl>
                                          <p:spTgt spid="14"/>
                                        </p:tgtEl>
                                        <p:attrNameLst>
                                          <p:attrName>r</p:attrName>
                                        </p:attrNameLst>
                                      </p:cBhvr>
                                    </p:animRot>
                                  </p:childTnLst>
                                </p:cTn>
                              </p:par>
                              <p:par>
                                <p:cTn id="93" presetID="8" presetClass="emph" presetSubtype="0" autoRev="1" fill="hold" nodeType="withEffect">
                                  <p:stCondLst>
                                    <p:cond delay="0"/>
                                  </p:stCondLst>
                                  <p:childTnLst>
                                    <p:animRot by="21600000">
                                      <p:cBhvr>
                                        <p:cTn id="94" dur="3000" fill="hold"/>
                                        <p:tgtEl>
                                          <p:spTgt spid="15"/>
                                        </p:tgtEl>
                                        <p:attrNameLst>
                                          <p:attrName>r</p:attrName>
                                        </p:attrNameLst>
                                      </p:cBhvr>
                                    </p:animRot>
                                  </p:childTnLst>
                                </p:cTn>
                              </p:par>
                            </p:childTnLst>
                          </p:cTn>
                        </p:par>
                        <p:par>
                          <p:cTn id="95" fill="hold">
                            <p:stCondLst>
                              <p:cond delay="6000"/>
                            </p:stCondLst>
                            <p:childTnLst>
                              <p:par>
                                <p:cTn id="96" presetID="2" presetClass="exit" presetSubtype="6" fill="hold" nodeType="afterEffect">
                                  <p:stCondLst>
                                    <p:cond delay="0"/>
                                  </p:stCondLst>
                                  <p:childTnLst>
                                    <p:anim calcmode="lin" valueType="num">
                                      <p:cBhvr additive="base">
                                        <p:cTn id="97" dur="3000"/>
                                        <p:tgtEl>
                                          <p:spTgt spid="5"/>
                                        </p:tgtEl>
                                        <p:attrNameLst>
                                          <p:attrName>ppt_x</p:attrName>
                                        </p:attrNameLst>
                                      </p:cBhvr>
                                      <p:tavLst>
                                        <p:tav tm="0">
                                          <p:val>
                                            <p:strVal val="ppt_x"/>
                                          </p:val>
                                        </p:tav>
                                        <p:tav tm="100000">
                                          <p:val>
                                            <p:strVal val="1+ppt_w/2"/>
                                          </p:val>
                                        </p:tav>
                                      </p:tavLst>
                                    </p:anim>
                                    <p:anim calcmode="lin" valueType="num">
                                      <p:cBhvr additive="base">
                                        <p:cTn id="98" dur="3000"/>
                                        <p:tgtEl>
                                          <p:spTgt spid="5"/>
                                        </p:tgtEl>
                                        <p:attrNameLst>
                                          <p:attrName>ppt_y</p:attrName>
                                        </p:attrNameLst>
                                      </p:cBhvr>
                                      <p:tavLst>
                                        <p:tav tm="0">
                                          <p:val>
                                            <p:strVal val="ppt_y"/>
                                          </p:val>
                                        </p:tav>
                                        <p:tav tm="100000">
                                          <p:val>
                                            <p:strVal val="1+ppt_h/2"/>
                                          </p:val>
                                        </p:tav>
                                      </p:tavLst>
                                    </p:anim>
                                    <p:set>
                                      <p:cBhvr>
                                        <p:cTn id="99" dur="1" fill="hold">
                                          <p:stCondLst>
                                            <p:cond delay="2999"/>
                                          </p:stCondLst>
                                        </p:cTn>
                                        <p:tgtEl>
                                          <p:spTgt spid="5"/>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3000"/>
                                        <p:tgtEl>
                                          <p:spTgt spid="6"/>
                                        </p:tgtEl>
                                        <p:attrNameLst>
                                          <p:attrName>ppt_x</p:attrName>
                                        </p:attrNameLst>
                                      </p:cBhvr>
                                      <p:tavLst>
                                        <p:tav tm="0">
                                          <p:val>
                                            <p:strVal val="ppt_x"/>
                                          </p:val>
                                        </p:tav>
                                        <p:tav tm="100000">
                                          <p:val>
                                            <p:strVal val="1+ppt_w/2"/>
                                          </p:val>
                                        </p:tav>
                                      </p:tavLst>
                                    </p:anim>
                                    <p:anim calcmode="lin" valueType="num">
                                      <p:cBhvr additive="base">
                                        <p:cTn id="102" dur="3000"/>
                                        <p:tgtEl>
                                          <p:spTgt spid="6"/>
                                        </p:tgtEl>
                                        <p:attrNameLst>
                                          <p:attrName>ppt_y</p:attrName>
                                        </p:attrNameLst>
                                      </p:cBhvr>
                                      <p:tavLst>
                                        <p:tav tm="0">
                                          <p:val>
                                            <p:strVal val="ppt_y"/>
                                          </p:val>
                                        </p:tav>
                                        <p:tav tm="100000">
                                          <p:val>
                                            <p:strVal val="1+ppt_h/2"/>
                                          </p:val>
                                        </p:tav>
                                      </p:tavLst>
                                    </p:anim>
                                    <p:set>
                                      <p:cBhvr>
                                        <p:cTn id="103" dur="1" fill="hold">
                                          <p:stCondLst>
                                            <p:cond delay="2999"/>
                                          </p:stCondLst>
                                        </p:cTn>
                                        <p:tgtEl>
                                          <p:spTgt spid="6"/>
                                        </p:tgtEl>
                                        <p:attrNameLst>
                                          <p:attrName>style.visibility</p:attrName>
                                        </p:attrNameLst>
                                      </p:cBhvr>
                                      <p:to>
                                        <p:strVal val="hidden"/>
                                      </p:to>
                                    </p:set>
                                  </p:childTnLst>
                                </p:cTn>
                              </p:par>
                              <p:par>
                                <p:cTn id="104" presetID="2" presetClass="exit" presetSubtype="6" fill="hold" nodeType="withEffect">
                                  <p:stCondLst>
                                    <p:cond delay="0"/>
                                  </p:stCondLst>
                                  <p:childTnLst>
                                    <p:anim calcmode="lin" valueType="num">
                                      <p:cBhvr additive="base">
                                        <p:cTn id="105" dur="3000"/>
                                        <p:tgtEl>
                                          <p:spTgt spid="7"/>
                                        </p:tgtEl>
                                        <p:attrNameLst>
                                          <p:attrName>ppt_x</p:attrName>
                                        </p:attrNameLst>
                                      </p:cBhvr>
                                      <p:tavLst>
                                        <p:tav tm="0">
                                          <p:val>
                                            <p:strVal val="ppt_x"/>
                                          </p:val>
                                        </p:tav>
                                        <p:tav tm="100000">
                                          <p:val>
                                            <p:strVal val="1+ppt_w/2"/>
                                          </p:val>
                                        </p:tav>
                                      </p:tavLst>
                                    </p:anim>
                                    <p:anim calcmode="lin" valueType="num">
                                      <p:cBhvr additive="base">
                                        <p:cTn id="106" dur="3000"/>
                                        <p:tgtEl>
                                          <p:spTgt spid="7"/>
                                        </p:tgtEl>
                                        <p:attrNameLst>
                                          <p:attrName>ppt_y</p:attrName>
                                        </p:attrNameLst>
                                      </p:cBhvr>
                                      <p:tavLst>
                                        <p:tav tm="0">
                                          <p:val>
                                            <p:strVal val="ppt_y"/>
                                          </p:val>
                                        </p:tav>
                                        <p:tav tm="100000">
                                          <p:val>
                                            <p:strVal val="1+ppt_h/2"/>
                                          </p:val>
                                        </p:tav>
                                      </p:tavLst>
                                    </p:anim>
                                    <p:set>
                                      <p:cBhvr>
                                        <p:cTn id="107" dur="1" fill="hold">
                                          <p:stCondLst>
                                            <p:cond delay="2999"/>
                                          </p:stCondLst>
                                        </p:cTn>
                                        <p:tgtEl>
                                          <p:spTgt spid="7"/>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3000"/>
                                        <p:tgtEl>
                                          <p:spTgt spid="8"/>
                                        </p:tgtEl>
                                        <p:attrNameLst>
                                          <p:attrName>ppt_x</p:attrName>
                                        </p:attrNameLst>
                                      </p:cBhvr>
                                      <p:tavLst>
                                        <p:tav tm="0">
                                          <p:val>
                                            <p:strVal val="ppt_x"/>
                                          </p:val>
                                        </p:tav>
                                        <p:tav tm="100000">
                                          <p:val>
                                            <p:strVal val="1+ppt_w/2"/>
                                          </p:val>
                                        </p:tav>
                                      </p:tavLst>
                                    </p:anim>
                                    <p:anim calcmode="lin" valueType="num">
                                      <p:cBhvr additive="base">
                                        <p:cTn id="110" dur="3000"/>
                                        <p:tgtEl>
                                          <p:spTgt spid="8"/>
                                        </p:tgtEl>
                                        <p:attrNameLst>
                                          <p:attrName>ppt_y</p:attrName>
                                        </p:attrNameLst>
                                      </p:cBhvr>
                                      <p:tavLst>
                                        <p:tav tm="0">
                                          <p:val>
                                            <p:strVal val="ppt_y"/>
                                          </p:val>
                                        </p:tav>
                                        <p:tav tm="100000">
                                          <p:val>
                                            <p:strVal val="1+ppt_h/2"/>
                                          </p:val>
                                        </p:tav>
                                      </p:tavLst>
                                    </p:anim>
                                    <p:set>
                                      <p:cBhvr>
                                        <p:cTn id="111" dur="1" fill="hold">
                                          <p:stCondLst>
                                            <p:cond delay="2999"/>
                                          </p:stCondLst>
                                        </p:cTn>
                                        <p:tgtEl>
                                          <p:spTgt spid="8"/>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3000"/>
                                        <p:tgtEl>
                                          <p:spTgt spid="9"/>
                                        </p:tgtEl>
                                        <p:attrNameLst>
                                          <p:attrName>ppt_x</p:attrName>
                                        </p:attrNameLst>
                                      </p:cBhvr>
                                      <p:tavLst>
                                        <p:tav tm="0">
                                          <p:val>
                                            <p:strVal val="ppt_x"/>
                                          </p:val>
                                        </p:tav>
                                        <p:tav tm="100000">
                                          <p:val>
                                            <p:strVal val="1+ppt_w/2"/>
                                          </p:val>
                                        </p:tav>
                                      </p:tavLst>
                                    </p:anim>
                                    <p:anim calcmode="lin" valueType="num">
                                      <p:cBhvr additive="base">
                                        <p:cTn id="114" dur="3000"/>
                                        <p:tgtEl>
                                          <p:spTgt spid="9"/>
                                        </p:tgtEl>
                                        <p:attrNameLst>
                                          <p:attrName>ppt_y</p:attrName>
                                        </p:attrNameLst>
                                      </p:cBhvr>
                                      <p:tavLst>
                                        <p:tav tm="0">
                                          <p:val>
                                            <p:strVal val="ppt_y"/>
                                          </p:val>
                                        </p:tav>
                                        <p:tav tm="100000">
                                          <p:val>
                                            <p:strVal val="1+ppt_h/2"/>
                                          </p:val>
                                        </p:tav>
                                      </p:tavLst>
                                    </p:anim>
                                    <p:set>
                                      <p:cBhvr>
                                        <p:cTn id="115" dur="1" fill="hold">
                                          <p:stCondLst>
                                            <p:cond delay="2999"/>
                                          </p:stCondLst>
                                        </p:cTn>
                                        <p:tgtEl>
                                          <p:spTgt spid="9"/>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3000"/>
                                        <p:tgtEl>
                                          <p:spTgt spid="10"/>
                                        </p:tgtEl>
                                        <p:attrNameLst>
                                          <p:attrName>ppt_x</p:attrName>
                                        </p:attrNameLst>
                                      </p:cBhvr>
                                      <p:tavLst>
                                        <p:tav tm="0">
                                          <p:val>
                                            <p:strVal val="ppt_x"/>
                                          </p:val>
                                        </p:tav>
                                        <p:tav tm="100000">
                                          <p:val>
                                            <p:strVal val="1+ppt_w/2"/>
                                          </p:val>
                                        </p:tav>
                                      </p:tavLst>
                                    </p:anim>
                                    <p:anim calcmode="lin" valueType="num">
                                      <p:cBhvr additive="base">
                                        <p:cTn id="118" dur="3000"/>
                                        <p:tgtEl>
                                          <p:spTgt spid="10"/>
                                        </p:tgtEl>
                                        <p:attrNameLst>
                                          <p:attrName>ppt_y</p:attrName>
                                        </p:attrNameLst>
                                      </p:cBhvr>
                                      <p:tavLst>
                                        <p:tav tm="0">
                                          <p:val>
                                            <p:strVal val="ppt_y"/>
                                          </p:val>
                                        </p:tav>
                                        <p:tav tm="100000">
                                          <p:val>
                                            <p:strVal val="1+ppt_h/2"/>
                                          </p:val>
                                        </p:tav>
                                      </p:tavLst>
                                    </p:anim>
                                    <p:set>
                                      <p:cBhvr>
                                        <p:cTn id="119" dur="1" fill="hold">
                                          <p:stCondLst>
                                            <p:cond delay="2999"/>
                                          </p:stCondLst>
                                        </p:cTn>
                                        <p:tgtEl>
                                          <p:spTgt spid="10"/>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3000"/>
                                        <p:tgtEl>
                                          <p:spTgt spid="11"/>
                                        </p:tgtEl>
                                        <p:attrNameLst>
                                          <p:attrName>ppt_x</p:attrName>
                                        </p:attrNameLst>
                                      </p:cBhvr>
                                      <p:tavLst>
                                        <p:tav tm="0">
                                          <p:val>
                                            <p:strVal val="ppt_x"/>
                                          </p:val>
                                        </p:tav>
                                        <p:tav tm="100000">
                                          <p:val>
                                            <p:strVal val="1+ppt_w/2"/>
                                          </p:val>
                                        </p:tav>
                                      </p:tavLst>
                                    </p:anim>
                                    <p:anim calcmode="lin" valueType="num">
                                      <p:cBhvr additive="base">
                                        <p:cTn id="122" dur="3000"/>
                                        <p:tgtEl>
                                          <p:spTgt spid="11"/>
                                        </p:tgtEl>
                                        <p:attrNameLst>
                                          <p:attrName>ppt_y</p:attrName>
                                        </p:attrNameLst>
                                      </p:cBhvr>
                                      <p:tavLst>
                                        <p:tav tm="0">
                                          <p:val>
                                            <p:strVal val="ppt_y"/>
                                          </p:val>
                                        </p:tav>
                                        <p:tav tm="100000">
                                          <p:val>
                                            <p:strVal val="1+ppt_h/2"/>
                                          </p:val>
                                        </p:tav>
                                      </p:tavLst>
                                    </p:anim>
                                    <p:set>
                                      <p:cBhvr>
                                        <p:cTn id="123" dur="1" fill="hold">
                                          <p:stCondLst>
                                            <p:cond delay="2999"/>
                                          </p:stCondLst>
                                        </p:cTn>
                                        <p:tgtEl>
                                          <p:spTgt spid="11"/>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3000"/>
                                        <p:tgtEl>
                                          <p:spTgt spid="12"/>
                                        </p:tgtEl>
                                        <p:attrNameLst>
                                          <p:attrName>ppt_x</p:attrName>
                                        </p:attrNameLst>
                                      </p:cBhvr>
                                      <p:tavLst>
                                        <p:tav tm="0">
                                          <p:val>
                                            <p:strVal val="ppt_x"/>
                                          </p:val>
                                        </p:tav>
                                        <p:tav tm="100000">
                                          <p:val>
                                            <p:strVal val="1+ppt_w/2"/>
                                          </p:val>
                                        </p:tav>
                                      </p:tavLst>
                                    </p:anim>
                                    <p:anim calcmode="lin" valueType="num">
                                      <p:cBhvr additive="base">
                                        <p:cTn id="126" dur="3000"/>
                                        <p:tgtEl>
                                          <p:spTgt spid="12"/>
                                        </p:tgtEl>
                                        <p:attrNameLst>
                                          <p:attrName>ppt_y</p:attrName>
                                        </p:attrNameLst>
                                      </p:cBhvr>
                                      <p:tavLst>
                                        <p:tav tm="0">
                                          <p:val>
                                            <p:strVal val="ppt_y"/>
                                          </p:val>
                                        </p:tav>
                                        <p:tav tm="100000">
                                          <p:val>
                                            <p:strVal val="1+ppt_h/2"/>
                                          </p:val>
                                        </p:tav>
                                      </p:tavLst>
                                    </p:anim>
                                    <p:set>
                                      <p:cBhvr>
                                        <p:cTn id="127" dur="1" fill="hold">
                                          <p:stCondLst>
                                            <p:cond delay="2999"/>
                                          </p:stCondLst>
                                        </p:cTn>
                                        <p:tgtEl>
                                          <p:spTgt spid="12"/>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3000"/>
                                        <p:tgtEl>
                                          <p:spTgt spid="13"/>
                                        </p:tgtEl>
                                        <p:attrNameLst>
                                          <p:attrName>ppt_x</p:attrName>
                                        </p:attrNameLst>
                                      </p:cBhvr>
                                      <p:tavLst>
                                        <p:tav tm="0">
                                          <p:val>
                                            <p:strVal val="ppt_x"/>
                                          </p:val>
                                        </p:tav>
                                        <p:tav tm="100000">
                                          <p:val>
                                            <p:strVal val="1+ppt_w/2"/>
                                          </p:val>
                                        </p:tav>
                                      </p:tavLst>
                                    </p:anim>
                                    <p:anim calcmode="lin" valueType="num">
                                      <p:cBhvr additive="base">
                                        <p:cTn id="130" dur="3000"/>
                                        <p:tgtEl>
                                          <p:spTgt spid="13"/>
                                        </p:tgtEl>
                                        <p:attrNameLst>
                                          <p:attrName>ppt_y</p:attrName>
                                        </p:attrNameLst>
                                      </p:cBhvr>
                                      <p:tavLst>
                                        <p:tav tm="0">
                                          <p:val>
                                            <p:strVal val="ppt_y"/>
                                          </p:val>
                                        </p:tav>
                                        <p:tav tm="100000">
                                          <p:val>
                                            <p:strVal val="1+ppt_h/2"/>
                                          </p:val>
                                        </p:tav>
                                      </p:tavLst>
                                    </p:anim>
                                    <p:set>
                                      <p:cBhvr>
                                        <p:cTn id="131" dur="1" fill="hold">
                                          <p:stCondLst>
                                            <p:cond delay="2999"/>
                                          </p:stCondLst>
                                        </p:cTn>
                                        <p:tgtEl>
                                          <p:spTgt spid="13"/>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3000"/>
                                        <p:tgtEl>
                                          <p:spTgt spid="14"/>
                                        </p:tgtEl>
                                        <p:attrNameLst>
                                          <p:attrName>ppt_x</p:attrName>
                                        </p:attrNameLst>
                                      </p:cBhvr>
                                      <p:tavLst>
                                        <p:tav tm="0">
                                          <p:val>
                                            <p:strVal val="ppt_x"/>
                                          </p:val>
                                        </p:tav>
                                        <p:tav tm="100000">
                                          <p:val>
                                            <p:strVal val="1+ppt_w/2"/>
                                          </p:val>
                                        </p:tav>
                                      </p:tavLst>
                                    </p:anim>
                                    <p:anim calcmode="lin" valueType="num">
                                      <p:cBhvr additive="base">
                                        <p:cTn id="134" dur="3000"/>
                                        <p:tgtEl>
                                          <p:spTgt spid="14"/>
                                        </p:tgtEl>
                                        <p:attrNameLst>
                                          <p:attrName>ppt_y</p:attrName>
                                        </p:attrNameLst>
                                      </p:cBhvr>
                                      <p:tavLst>
                                        <p:tav tm="0">
                                          <p:val>
                                            <p:strVal val="ppt_y"/>
                                          </p:val>
                                        </p:tav>
                                        <p:tav tm="100000">
                                          <p:val>
                                            <p:strVal val="1+ppt_h/2"/>
                                          </p:val>
                                        </p:tav>
                                      </p:tavLst>
                                    </p:anim>
                                    <p:set>
                                      <p:cBhvr>
                                        <p:cTn id="135" dur="1" fill="hold">
                                          <p:stCondLst>
                                            <p:cond delay="2999"/>
                                          </p:stCondLst>
                                        </p:cTn>
                                        <p:tgtEl>
                                          <p:spTgt spid="14"/>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3000"/>
                                        <p:tgtEl>
                                          <p:spTgt spid="15"/>
                                        </p:tgtEl>
                                        <p:attrNameLst>
                                          <p:attrName>ppt_x</p:attrName>
                                        </p:attrNameLst>
                                      </p:cBhvr>
                                      <p:tavLst>
                                        <p:tav tm="0">
                                          <p:val>
                                            <p:strVal val="ppt_x"/>
                                          </p:val>
                                        </p:tav>
                                        <p:tav tm="100000">
                                          <p:val>
                                            <p:strVal val="1+ppt_w/2"/>
                                          </p:val>
                                        </p:tav>
                                      </p:tavLst>
                                    </p:anim>
                                    <p:anim calcmode="lin" valueType="num">
                                      <p:cBhvr additive="base">
                                        <p:cTn id="138" dur="3000"/>
                                        <p:tgtEl>
                                          <p:spTgt spid="15"/>
                                        </p:tgtEl>
                                        <p:attrNameLst>
                                          <p:attrName>ppt_y</p:attrName>
                                        </p:attrNameLst>
                                      </p:cBhvr>
                                      <p:tavLst>
                                        <p:tav tm="0">
                                          <p:val>
                                            <p:strVal val="ppt_y"/>
                                          </p:val>
                                        </p:tav>
                                        <p:tav tm="100000">
                                          <p:val>
                                            <p:strVal val="1+ppt_h/2"/>
                                          </p:val>
                                        </p:tav>
                                      </p:tavLst>
                                    </p:anim>
                                    <p:set>
                                      <p:cBhvr>
                                        <p:cTn id="139" dur="1" fill="hold">
                                          <p:stCondLst>
                                            <p:cond delay="2999"/>
                                          </p:stCondLst>
                                        </p:cTn>
                                        <p:tgtEl>
                                          <p:spTgt spid="15"/>
                                        </p:tgtEl>
                                        <p:attrNameLst>
                                          <p:attrName>style.visibility</p:attrName>
                                        </p:attrNameLst>
                                      </p:cBhvr>
                                      <p:to>
                                        <p:strVal val="hidden"/>
                                      </p:to>
                                    </p:set>
                                  </p:childTnLst>
                                </p:cTn>
                              </p:par>
                              <p:par>
                                <p:cTn id="140" presetID="8" presetClass="emph" presetSubtype="0" autoRev="1" fill="hold" nodeType="withEffect">
                                  <p:stCondLst>
                                    <p:cond delay="0"/>
                                  </p:stCondLst>
                                  <p:childTnLst>
                                    <p:animRot by="-21600000">
                                      <p:cBhvr>
                                        <p:cTn id="141" dur="3000" fill="hold"/>
                                        <p:tgtEl>
                                          <p:spTgt spid="5"/>
                                        </p:tgtEl>
                                        <p:attrNameLst>
                                          <p:attrName>r</p:attrName>
                                        </p:attrNameLst>
                                      </p:cBhvr>
                                    </p:animRot>
                                  </p:childTnLst>
                                </p:cTn>
                              </p:par>
                              <p:par>
                                <p:cTn id="142" presetID="8" presetClass="emph" presetSubtype="0" autoRev="1" fill="hold" nodeType="withEffect">
                                  <p:stCondLst>
                                    <p:cond delay="0"/>
                                  </p:stCondLst>
                                  <p:childTnLst>
                                    <p:animRot by="-21600000">
                                      <p:cBhvr>
                                        <p:cTn id="143" dur="3000" fill="hold"/>
                                        <p:tgtEl>
                                          <p:spTgt spid="6"/>
                                        </p:tgtEl>
                                        <p:attrNameLst>
                                          <p:attrName>r</p:attrName>
                                        </p:attrNameLst>
                                      </p:cBhvr>
                                    </p:animRot>
                                  </p:childTnLst>
                                </p:cTn>
                              </p:par>
                              <p:par>
                                <p:cTn id="144" presetID="8" presetClass="emph" presetSubtype="0" autoRev="1" fill="hold" nodeType="withEffect">
                                  <p:stCondLst>
                                    <p:cond delay="0"/>
                                  </p:stCondLst>
                                  <p:childTnLst>
                                    <p:animRot by="-21600000">
                                      <p:cBhvr>
                                        <p:cTn id="145" dur="3000" fill="hold"/>
                                        <p:tgtEl>
                                          <p:spTgt spid="7"/>
                                        </p:tgtEl>
                                        <p:attrNameLst>
                                          <p:attrName>r</p:attrName>
                                        </p:attrNameLst>
                                      </p:cBhvr>
                                    </p:animRot>
                                  </p:childTnLst>
                                </p:cTn>
                              </p:par>
                              <p:par>
                                <p:cTn id="146" presetID="8" presetClass="emph" presetSubtype="0" autoRev="1" fill="hold" nodeType="withEffect">
                                  <p:stCondLst>
                                    <p:cond delay="0"/>
                                  </p:stCondLst>
                                  <p:childTnLst>
                                    <p:animRot by="-21600000">
                                      <p:cBhvr>
                                        <p:cTn id="147" dur="3000" fill="hold"/>
                                        <p:tgtEl>
                                          <p:spTgt spid="8"/>
                                        </p:tgtEl>
                                        <p:attrNameLst>
                                          <p:attrName>r</p:attrName>
                                        </p:attrNameLst>
                                      </p:cBhvr>
                                    </p:animRot>
                                  </p:childTnLst>
                                </p:cTn>
                              </p:par>
                              <p:par>
                                <p:cTn id="148" presetID="8" presetClass="emph" presetSubtype="0" autoRev="1" fill="hold" nodeType="withEffect">
                                  <p:stCondLst>
                                    <p:cond delay="0"/>
                                  </p:stCondLst>
                                  <p:childTnLst>
                                    <p:animRot by="-21600000">
                                      <p:cBhvr>
                                        <p:cTn id="149" dur="3000" fill="hold"/>
                                        <p:tgtEl>
                                          <p:spTgt spid="9"/>
                                        </p:tgtEl>
                                        <p:attrNameLst>
                                          <p:attrName>r</p:attrName>
                                        </p:attrNameLst>
                                      </p:cBhvr>
                                    </p:animRot>
                                  </p:childTnLst>
                                </p:cTn>
                              </p:par>
                              <p:par>
                                <p:cTn id="150" presetID="8" presetClass="emph" presetSubtype="0" autoRev="1" fill="hold" nodeType="withEffect">
                                  <p:stCondLst>
                                    <p:cond delay="0"/>
                                  </p:stCondLst>
                                  <p:childTnLst>
                                    <p:animRot by="-21600000">
                                      <p:cBhvr>
                                        <p:cTn id="151" dur="3000" fill="hold"/>
                                        <p:tgtEl>
                                          <p:spTgt spid="10"/>
                                        </p:tgtEl>
                                        <p:attrNameLst>
                                          <p:attrName>r</p:attrName>
                                        </p:attrNameLst>
                                      </p:cBhvr>
                                    </p:animRot>
                                  </p:childTnLst>
                                </p:cTn>
                              </p:par>
                              <p:par>
                                <p:cTn id="152" presetID="8" presetClass="emph" presetSubtype="0" autoRev="1" fill="hold" nodeType="withEffect">
                                  <p:stCondLst>
                                    <p:cond delay="0"/>
                                  </p:stCondLst>
                                  <p:childTnLst>
                                    <p:animRot by="-21600000">
                                      <p:cBhvr>
                                        <p:cTn id="153" dur="3000" fill="hold"/>
                                        <p:tgtEl>
                                          <p:spTgt spid="11"/>
                                        </p:tgtEl>
                                        <p:attrNameLst>
                                          <p:attrName>r</p:attrName>
                                        </p:attrNameLst>
                                      </p:cBhvr>
                                    </p:animRot>
                                  </p:childTnLst>
                                </p:cTn>
                              </p:par>
                              <p:par>
                                <p:cTn id="154" presetID="8" presetClass="emph" presetSubtype="0" autoRev="1" fill="hold" nodeType="withEffect">
                                  <p:stCondLst>
                                    <p:cond delay="0"/>
                                  </p:stCondLst>
                                  <p:childTnLst>
                                    <p:animRot by="-21600000">
                                      <p:cBhvr>
                                        <p:cTn id="155" dur="3000" fill="hold"/>
                                        <p:tgtEl>
                                          <p:spTgt spid="12"/>
                                        </p:tgtEl>
                                        <p:attrNameLst>
                                          <p:attrName>r</p:attrName>
                                        </p:attrNameLst>
                                      </p:cBhvr>
                                    </p:animRot>
                                  </p:childTnLst>
                                </p:cTn>
                              </p:par>
                              <p:par>
                                <p:cTn id="156" presetID="8" presetClass="emph" presetSubtype="0" autoRev="1" fill="hold" nodeType="withEffect">
                                  <p:stCondLst>
                                    <p:cond delay="0"/>
                                  </p:stCondLst>
                                  <p:childTnLst>
                                    <p:animRot by="-21600000">
                                      <p:cBhvr>
                                        <p:cTn id="157" dur="3000" fill="hold"/>
                                        <p:tgtEl>
                                          <p:spTgt spid="13"/>
                                        </p:tgtEl>
                                        <p:attrNameLst>
                                          <p:attrName>r</p:attrName>
                                        </p:attrNameLst>
                                      </p:cBhvr>
                                    </p:animRot>
                                  </p:childTnLst>
                                </p:cTn>
                              </p:par>
                              <p:par>
                                <p:cTn id="158" presetID="8" presetClass="emph" presetSubtype="0" autoRev="1" fill="hold" nodeType="withEffect">
                                  <p:stCondLst>
                                    <p:cond delay="0"/>
                                  </p:stCondLst>
                                  <p:childTnLst>
                                    <p:animRot by="-21600000">
                                      <p:cBhvr>
                                        <p:cTn id="159" dur="3000" fill="hold"/>
                                        <p:tgtEl>
                                          <p:spTgt spid="14"/>
                                        </p:tgtEl>
                                        <p:attrNameLst>
                                          <p:attrName>r</p:attrName>
                                        </p:attrNameLst>
                                      </p:cBhvr>
                                    </p:animRot>
                                  </p:childTnLst>
                                </p:cTn>
                              </p:par>
                              <p:par>
                                <p:cTn id="160" presetID="8" presetClass="emph" presetSubtype="0" autoRev="1" fill="hold" nodeType="withEffect">
                                  <p:stCondLst>
                                    <p:cond delay="0"/>
                                  </p:stCondLst>
                                  <p:childTnLst>
                                    <p:animRot by="-21600000">
                                      <p:cBhvr>
                                        <p:cTn id="161" dur="3000" fill="hold"/>
                                        <p:tgtEl>
                                          <p:spTgt spid="15"/>
                                        </p:tgtEl>
                                        <p:attrNameLst>
                                          <p:attrName>r</p:attrName>
                                        </p:attrNameLst>
                                      </p:cBhvr>
                                    </p:animRot>
                                  </p:childTnLst>
                                </p:cTn>
                              </p:par>
                              <p:par>
                                <p:cTn id="162" presetID="2" presetClass="entr" presetSubtype="9" fill="hold" nodeType="withEffect">
                                  <p:stCondLst>
                                    <p:cond delay="0"/>
                                  </p:stCondLst>
                                  <p:childTnLst>
                                    <p:set>
                                      <p:cBhvr>
                                        <p:cTn id="163" dur="1" fill="hold">
                                          <p:stCondLst>
                                            <p:cond delay="0"/>
                                          </p:stCondLst>
                                        </p:cTn>
                                        <p:tgtEl>
                                          <p:spTgt spid="2"/>
                                        </p:tgtEl>
                                        <p:attrNameLst>
                                          <p:attrName>style.visibility</p:attrName>
                                        </p:attrNameLst>
                                      </p:cBhvr>
                                      <p:to>
                                        <p:strVal val="visible"/>
                                      </p:to>
                                    </p:set>
                                    <p:anim calcmode="lin" valueType="num">
                                      <p:cBhvr additive="base">
                                        <p:cTn id="164" dur="3000" fill="hold"/>
                                        <p:tgtEl>
                                          <p:spTgt spid="2"/>
                                        </p:tgtEl>
                                        <p:attrNameLst>
                                          <p:attrName>ppt_x</p:attrName>
                                        </p:attrNameLst>
                                      </p:cBhvr>
                                      <p:tavLst>
                                        <p:tav tm="0">
                                          <p:val>
                                            <p:strVal val="0-#ppt_w/2"/>
                                          </p:val>
                                        </p:tav>
                                        <p:tav tm="100000">
                                          <p:val>
                                            <p:strVal val="#ppt_x"/>
                                          </p:val>
                                        </p:tav>
                                      </p:tavLst>
                                    </p:anim>
                                    <p:anim calcmode="lin" valueType="num">
                                      <p:cBhvr additive="base">
                                        <p:cTn id="165" dur="3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b9a073edfc9bb33405c87934feff14c.jpg"/>
          <p:cNvPicPr>
            <a:picLocks noChangeAspect="1"/>
          </p:cNvPicPr>
          <p:nvPr/>
        </p:nvPicPr>
        <p:blipFill>
          <a:blip r:embed="rId2"/>
          <a:stretch>
            <a:fillRect/>
          </a:stretch>
        </p:blipFill>
        <p:spPr>
          <a:xfrm>
            <a:off x="1116" y="0"/>
            <a:ext cx="9141768" cy="5143500"/>
          </a:xfrm>
          <a:prstGeom prst="rect">
            <a:avLst/>
          </a:prstGeom>
        </p:spPr>
      </p:pic>
      <p:sp>
        <p:nvSpPr>
          <p:cNvPr id="3" name="2 CuadroTexto"/>
          <p:cNvSpPr txBox="1"/>
          <p:nvPr/>
        </p:nvSpPr>
        <p:spPr>
          <a:xfrm>
            <a:off x="4429124" y="1857370"/>
            <a:ext cx="3929090" cy="1631216"/>
          </a:xfrm>
          <a:prstGeom prst="rect">
            <a:avLst/>
          </a:prstGeom>
          <a:noFill/>
        </p:spPr>
        <p:txBody>
          <a:bodyPr wrap="square" rtlCol="0">
            <a:spAutoFit/>
          </a:bodyPr>
          <a:lstStyle/>
          <a:p>
            <a:r>
              <a:rPr lang="es-PE" sz="2000" dirty="0" smtClean="0">
                <a:solidFill>
                  <a:srgbClr val="FFC5EC"/>
                </a:solidFill>
                <a:effectLst>
                  <a:outerShdw blurRad="38100" dist="38100" dir="2700000" algn="tl">
                    <a:srgbClr val="000000">
                      <a:alpha val="43137"/>
                    </a:srgbClr>
                  </a:outerShdw>
                </a:effectLst>
              </a:rPr>
              <a:t>La naturaleza no sólo relaja y libera el estrés, sino que reduce la sensación de cansancio, potencia el optimismo, tienen un efecto relajante sobre el cerebro y aumentan la sensación de felicidad</a:t>
            </a:r>
            <a:endParaRPr lang="es-PE" sz="2000" dirty="0">
              <a:solidFill>
                <a:srgbClr val="FFC5EC"/>
              </a:solidFill>
              <a:effectLst>
                <a:outerShdw blurRad="38100" dist="38100" dir="2700000" algn="tl">
                  <a:srgbClr val="000000">
                    <a:alpha val="43137"/>
                  </a:srgbClr>
                </a:outerShdw>
              </a:effectLst>
            </a:endParaRPr>
          </a:p>
        </p:txBody>
      </p:sp>
      <p:pic>
        <p:nvPicPr>
          <p:cNvPr id="8" name="7 Imagen" descr="219.gif"/>
          <p:cNvPicPr>
            <a:picLocks noChangeAspect="1"/>
          </p:cNvPicPr>
          <p:nvPr/>
        </p:nvPicPr>
        <p:blipFill>
          <a:blip r:embed="rId3">
            <a:lum bright="20000" contrast="40000"/>
          </a:blip>
          <a:stretch>
            <a:fillRect/>
          </a:stretch>
        </p:blipFill>
        <p:spPr>
          <a:xfrm>
            <a:off x="1714480" y="285734"/>
            <a:ext cx="357190" cy="357190"/>
          </a:xfrm>
          <a:prstGeom prst="ellipse">
            <a:avLst/>
          </a:prstGeom>
          <a:scene3d>
            <a:camera prst="orthographicFront"/>
            <a:lightRig rig="threePt" dir="t"/>
          </a:scene3d>
          <a:sp3d>
            <a:bevelT/>
          </a:sp3d>
        </p:spPr>
      </p:pic>
      <p:pic>
        <p:nvPicPr>
          <p:cNvPr id="9" name="8 Imagen" descr="219.gif"/>
          <p:cNvPicPr>
            <a:picLocks noChangeAspect="1"/>
          </p:cNvPicPr>
          <p:nvPr/>
        </p:nvPicPr>
        <p:blipFill>
          <a:blip r:embed="rId3">
            <a:lum bright="20000" contrast="40000"/>
          </a:blip>
          <a:stretch>
            <a:fillRect/>
          </a:stretch>
        </p:blipFill>
        <p:spPr>
          <a:xfrm>
            <a:off x="2000232" y="642924"/>
            <a:ext cx="357190" cy="357190"/>
          </a:xfrm>
          <a:prstGeom prst="ellipse">
            <a:avLst/>
          </a:prstGeom>
          <a:scene3d>
            <a:camera prst="orthographicFront"/>
            <a:lightRig rig="threePt" dir="t"/>
          </a:scene3d>
          <a:sp3d>
            <a:bevelT/>
          </a:sp3d>
        </p:spPr>
      </p:pic>
      <p:pic>
        <p:nvPicPr>
          <p:cNvPr id="10" name="9 Imagen" descr="219.gif"/>
          <p:cNvPicPr>
            <a:picLocks noChangeAspect="1"/>
          </p:cNvPicPr>
          <p:nvPr/>
        </p:nvPicPr>
        <p:blipFill>
          <a:blip r:embed="rId3">
            <a:lum bright="20000" contrast="40000"/>
          </a:blip>
          <a:stretch>
            <a:fillRect/>
          </a:stretch>
        </p:blipFill>
        <p:spPr>
          <a:xfrm>
            <a:off x="2285984" y="1000114"/>
            <a:ext cx="357190" cy="357190"/>
          </a:xfrm>
          <a:prstGeom prst="ellipse">
            <a:avLst/>
          </a:prstGeom>
          <a:scene3d>
            <a:camera prst="orthographicFront"/>
            <a:lightRig rig="threePt" dir="t"/>
          </a:scene3d>
          <a:sp3d>
            <a:bevelT/>
          </a:sp3d>
        </p:spPr>
      </p:pic>
      <p:pic>
        <p:nvPicPr>
          <p:cNvPr id="11" name="10 Imagen" descr="219.gif"/>
          <p:cNvPicPr>
            <a:picLocks noChangeAspect="1"/>
          </p:cNvPicPr>
          <p:nvPr/>
        </p:nvPicPr>
        <p:blipFill>
          <a:blip r:embed="rId3">
            <a:lum bright="20000" contrast="40000"/>
          </a:blip>
          <a:stretch>
            <a:fillRect/>
          </a:stretch>
        </p:blipFill>
        <p:spPr>
          <a:xfrm>
            <a:off x="2428860" y="1500180"/>
            <a:ext cx="357190" cy="357190"/>
          </a:xfrm>
          <a:prstGeom prst="ellipse">
            <a:avLst/>
          </a:prstGeom>
          <a:scene3d>
            <a:camera prst="orthographicFront"/>
            <a:lightRig rig="threePt" dir="t"/>
          </a:scene3d>
          <a:sp3d>
            <a:bevelT/>
          </a:sp3d>
        </p:spPr>
      </p:pic>
      <p:pic>
        <p:nvPicPr>
          <p:cNvPr id="12" name="11 Imagen" descr="219.gif"/>
          <p:cNvPicPr>
            <a:picLocks noChangeAspect="1"/>
          </p:cNvPicPr>
          <p:nvPr/>
        </p:nvPicPr>
        <p:blipFill>
          <a:blip r:embed="rId3">
            <a:lum bright="20000" contrast="40000"/>
          </a:blip>
          <a:stretch>
            <a:fillRect/>
          </a:stretch>
        </p:blipFill>
        <p:spPr>
          <a:xfrm>
            <a:off x="2571736" y="2071684"/>
            <a:ext cx="357190" cy="357190"/>
          </a:xfrm>
          <a:prstGeom prst="ellipse">
            <a:avLst/>
          </a:prstGeom>
          <a:scene3d>
            <a:camera prst="orthographicFront"/>
            <a:lightRig rig="threePt" dir="t"/>
          </a:scene3d>
          <a:sp3d>
            <a:bevelT/>
          </a:sp3d>
        </p:spPr>
      </p:pic>
      <p:pic>
        <p:nvPicPr>
          <p:cNvPr id="13" name="12 Imagen" descr="219.gif"/>
          <p:cNvPicPr>
            <a:picLocks noChangeAspect="1"/>
          </p:cNvPicPr>
          <p:nvPr/>
        </p:nvPicPr>
        <p:blipFill>
          <a:blip r:embed="rId3">
            <a:lum bright="20000" contrast="40000"/>
          </a:blip>
          <a:stretch>
            <a:fillRect/>
          </a:stretch>
        </p:blipFill>
        <p:spPr>
          <a:xfrm>
            <a:off x="2643174" y="2643188"/>
            <a:ext cx="357190" cy="357190"/>
          </a:xfrm>
          <a:prstGeom prst="ellipse">
            <a:avLst/>
          </a:prstGeom>
          <a:scene3d>
            <a:camera prst="orthographicFront"/>
            <a:lightRig rig="threePt" dir="t"/>
          </a:scene3d>
          <a:sp3d>
            <a:bevelT/>
          </a:sp3d>
        </p:spPr>
      </p:pic>
      <p:pic>
        <p:nvPicPr>
          <p:cNvPr id="14" name="13 Imagen" descr="219.gif"/>
          <p:cNvPicPr>
            <a:picLocks noChangeAspect="1"/>
          </p:cNvPicPr>
          <p:nvPr/>
        </p:nvPicPr>
        <p:blipFill>
          <a:blip r:embed="rId3">
            <a:lum bright="20000" contrast="40000"/>
          </a:blip>
          <a:stretch>
            <a:fillRect/>
          </a:stretch>
        </p:blipFill>
        <p:spPr>
          <a:xfrm>
            <a:off x="2714612" y="3214692"/>
            <a:ext cx="357190" cy="357190"/>
          </a:xfrm>
          <a:prstGeom prst="ellipse">
            <a:avLst/>
          </a:prstGeom>
          <a:scene3d>
            <a:camera prst="orthographicFront"/>
            <a:lightRig rig="threePt" dir="t"/>
          </a:scene3d>
          <a:sp3d>
            <a:bevelT/>
          </a:sp3d>
        </p:spPr>
      </p:pic>
      <p:pic>
        <p:nvPicPr>
          <p:cNvPr id="15" name="14 Imagen" descr="219.gif"/>
          <p:cNvPicPr>
            <a:picLocks noChangeAspect="1"/>
          </p:cNvPicPr>
          <p:nvPr/>
        </p:nvPicPr>
        <p:blipFill>
          <a:blip r:embed="rId3">
            <a:lum bright="20000" contrast="40000"/>
          </a:blip>
          <a:stretch>
            <a:fillRect/>
          </a:stretch>
        </p:blipFill>
        <p:spPr>
          <a:xfrm>
            <a:off x="2857488" y="3714758"/>
            <a:ext cx="357190" cy="357190"/>
          </a:xfrm>
          <a:prstGeom prst="ellipse">
            <a:avLst/>
          </a:prstGeom>
          <a:scene3d>
            <a:camera prst="orthographicFront"/>
            <a:lightRig rig="threePt" dir="t"/>
          </a:scene3d>
          <a:sp3d>
            <a:bevelT/>
          </a:sp3d>
        </p:spPr>
      </p:pic>
      <p:pic>
        <p:nvPicPr>
          <p:cNvPr id="16" name="15 Imagen" descr="219.gif"/>
          <p:cNvPicPr>
            <a:picLocks noChangeAspect="1"/>
          </p:cNvPicPr>
          <p:nvPr/>
        </p:nvPicPr>
        <p:blipFill>
          <a:blip r:embed="rId3">
            <a:lum bright="20000" contrast="40000"/>
          </a:blip>
          <a:stretch>
            <a:fillRect/>
          </a:stretch>
        </p:blipFill>
        <p:spPr>
          <a:xfrm>
            <a:off x="3071802" y="4143386"/>
            <a:ext cx="357190" cy="357190"/>
          </a:xfrm>
          <a:prstGeom prst="ellipse">
            <a:avLst/>
          </a:prstGeom>
          <a:scene3d>
            <a:camera prst="orthographicFront"/>
            <a:lightRig rig="threePt" dir="t"/>
          </a:scene3d>
          <a:sp3d>
            <a:bevelT/>
          </a:sp3d>
        </p:spPr>
      </p:pic>
      <p:pic>
        <p:nvPicPr>
          <p:cNvPr id="17" name="16 Imagen" descr="219.gif"/>
          <p:cNvPicPr>
            <a:picLocks noChangeAspect="1"/>
          </p:cNvPicPr>
          <p:nvPr/>
        </p:nvPicPr>
        <p:blipFill>
          <a:blip r:embed="rId3">
            <a:lum bright="20000" contrast="40000"/>
          </a:blip>
          <a:stretch>
            <a:fillRect/>
          </a:stretch>
        </p:blipFill>
        <p:spPr>
          <a:xfrm>
            <a:off x="3428992" y="4500576"/>
            <a:ext cx="357190" cy="357190"/>
          </a:xfrm>
          <a:prstGeom prst="ellipse">
            <a:avLst/>
          </a:prstGeom>
          <a:scene3d>
            <a:camera prst="orthographicFront"/>
            <a:lightRig rig="threePt" dir="t"/>
          </a:scene3d>
          <a:sp3d>
            <a:bevelT/>
          </a:sp3d>
        </p:spPr>
      </p:pic>
      <p:pic>
        <p:nvPicPr>
          <p:cNvPr id="18" name="17 Imagen" descr="list-filialy-vesnoj-zelen.jpg"/>
          <p:cNvPicPr>
            <a:picLocks noChangeAspect="1"/>
          </p:cNvPicPr>
          <p:nvPr/>
        </p:nvPicPr>
        <p:blipFill>
          <a:blip r:embed="rId4"/>
          <a:stretch>
            <a:fillRect/>
          </a:stretch>
        </p:blipFill>
        <p:spPr>
          <a:xfrm>
            <a:off x="0" y="0"/>
            <a:ext cx="9141768" cy="5143500"/>
          </a:xfrm>
          <a:prstGeom prst="rect">
            <a:avLst/>
          </a:prstGeom>
        </p:spPr>
      </p:pic>
    </p:spTree>
  </p:cSld>
  <p:clrMapOvr>
    <a:masterClrMapping/>
  </p:clrMapOvr>
  <p:transition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600FF"/>
            </a:gs>
            <a:gs pos="50000">
              <a:srgbClr val="9933FF">
                <a:shade val="67500"/>
                <a:satMod val="115000"/>
              </a:srgbClr>
            </a:gs>
            <a:gs pos="100000">
              <a:srgbClr val="9933FF">
                <a:shade val="100000"/>
                <a:satMod val="115000"/>
              </a:srgbClr>
            </a:gs>
          </a:gsLst>
          <a:lin ang="5400000" scaled="1"/>
          <a:tileRect/>
        </a:gradFill>
        <a:effectLst/>
      </p:bgPr>
    </p:bg>
    <p:spTree>
      <p:nvGrpSpPr>
        <p:cNvPr id="1" name=""/>
        <p:cNvGrpSpPr/>
        <p:nvPr/>
      </p:nvGrpSpPr>
      <p:grpSpPr>
        <a:xfrm>
          <a:off x="0" y="0"/>
          <a:ext cx="0" cy="0"/>
          <a:chOff x="0" y="0"/>
          <a:chExt cx="0" cy="0"/>
        </a:xfrm>
      </p:grpSpPr>
      <p:pic>
        <p:nvPicPr>
          <p:cNvPr id="2" name="1 Imagen" descr="192d4af8c0de24a36bdfdbea9ec3528c.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pic>
        <p:nvPicPr>
          <p:cNvPr id="4" name="3 Imagen" descr="34.png"/>
          <p:cNvPicPr>
            <a:picLocks noChangeAspect="1"/>
          </p:cNvPicPr>
          <p:nvPr/>
        </p:nvPicPr>
        <p:blipFill>
          <a:blip r:embed="rId3"/>
          <a:stretch>
            <a:fillRect/>
          </a:stretch>
        </p:blipFill>
        <p:spPr>
          <a:xfrm rot="10800000">
            <a:off x="3025772" y="51273"/>
            <a:ext cx="1548043" cy="1504504"/>
          </a:xfrm>
          <a:prstGeom prst="rect">
            <a:avLst/>
          </a:prstGeom>
          <a:effectLst>
            <a:reflection blurRad="6350" stA="50000" endA="300" endPos="90000" dir="5400000" sy="-100000" algn="bl" rotWithShape="0"/>
          </a:effectLst>
        </p:spPr>
      </p:pic>
      <p:pic>
        <p:nvPicPr>
          <p:cNvPr id="5" name="4 Imagen" descr="34.png"/>
          <p:cNvPicPr>
            <a:picLocks noChangeAspect="1"/>
          </p:cNvPicPr>
          <p:nvPr/>
        </p:nvPicPr>
        <p:blipFill>
          <a:blip r:embed="rId3"/>
          <a:stretch>
            <a:fillRect/>
          </a:stretch>
        </p:blipFill>
        <p:spPr>
          <a:xfrm rot="10800000" flipH="1">
            <a:off x="4500562" y="0"/>
            <a:ext cx="1571636" cy="1504504"/>
          </a:xfrm>
          <a:prstGeom prst="rect">
            <a:avLst/>
          </a:prstGeom>
          <a:effectLst>
            <a:reflection blurRad="6350" stA="50000" endA="300" endPos="90000" dir="5400000" sy="-100000" algn="bl" rotWithShape="0"/>
          </a:effectLst>
        </p:spPr>
      </p:pic>
      <p:pic>
        <p:nvPicPr>
          <p:cNvPr id="7" name="6 Imagen" descr="34.png"/>
          <p:cNvPicPr>
            <a:picLocks noChangeAspect="1"/>
          </p:cNvPicPr>
          <p:nvPr/>
        </p:nvPicPr>
        <p:blipFill>
          <a:blip r:embed="rId3"/>
          <a:stretch>
            <a:fillRect/>
          </a:stretch>
        </p:blipFill>
        <p:spPr>
          <a:xfrm rot="10800000">
            <a:off x="3025772" y="551321"/>
            <a:ext cx="1548043" cy="1504504"/>
          </a:xfrm>
          <a:prstGeom prst="rect">
            <a:avLst/>
          </a:prstGeom>
          <a:effectLst>
            <a:reflection blurRad="6350" stA="50000" endA="300" endPos="90000" dir="5400000" sy="-100000" algn="bl" rotWithShape="0"/>
          </a:effectLst>
        </p:spPr>
      </p:pic>
      <p:pic>
        <p:nvPicPr>
          <p:cNvPr id="8" name="7 Imagen" descr="34.png"/>
          <p:cNvPicPr>
            <a:picLocks noChangeAspect="1"/>
          </p:cNvPicPr>
          <p:nvPr/>
        </p:nvPicPr>
        <p:blipFill>
          <a:blip r:embed="rId3"/>
          <a:stretch>
            <a:fillRect/>
          </a:stretch>
        </p:blipFill>
        <p:spPr>
          <a:xfrm rot="10800000" flipH="1">
            <a:off x="4500562" y="500048"/>
            <a:ext cx="1571636" cy="1504504"/>
          </a:xfrm>
          <a:prstGeom prst="rect">
            <a:avLst/>
          </a:prstGeom>
          <a:effectLst>
            <a:reflection blurRad="6350" stA="50000" endA="300" endPos="90000" dir="5400000" sy="-100000" algn="bl" rotWithShape="0"/>
          </a:effectLst>
        </p:spPr>
      </p:pic>
      <p:pic>
        <p:nvPicPr>
          <p:cNvPr id="9" name="8 Imagen" descr="34.png"/>
          <p:cNvPicPr>
            <a:picLocks noChangeAspect="1"/>
          </p:cNvPicPr>
          <p:nvPr/>
        </p:nvPicPr>
        <p:blipFill>
          <a:blip r:embed="rId3"/>
          <a:stretch>
            <a:fillRect/>
          </a:stretch>
        </p:blipFill>
        <p:spPr>
          <a:xfrm rot="10800000">
            <a:off x="3025772" y="1051387"/>
            <a:ext cx="1548043" cy="1504504"/>
          </a:xfrm>
          <a:prstGeom prst="rect">
            <a:avLst/>
          </a:prstGeom>
          <a:effectLst>
            <a:reflection blurRad="6350" stA="50000" endA="300" endPos="90000" dir="5400000" sy="-100000" algn="bl" rotWithShape="0"/>
          </a:effectLst>
        </p:spPr>
      </p:pic>
      <p:pic>
        <p:nvPicPr>
          <p:cNvPr id="10" name="9 Imagen" descr="34.png"/>
          <p:cNvPicPr>
            <a:picLocks noChangeAspect="1"/>
          </p:cNvPicPr>
          <p:nvPr/>
        </p:nvPicPr>
        <p:blipFill>
          <a:blip r:embed="rId3"/>
          <a:stretch>
            <a:fillRect/>
          </a:stretch>
        </p:blipFill>
        <p:spPr>
          <a:xfrm rot="10800000" flipH="1">
            <a:off x="4500562" y="1000114"/>
            <a:ext cx="1571636" cy="1504504"/>
          </a:xfrm>
          <a:prstGeom prst="rect">
            <a:avLst/>
          </a:prstGeom>
          <a:effectLst>
            <a:reflection blurRad="6350" stA="50000" endA="300" endPos="90000" dir="5400000" sy="-100000" algn="bl" rotWithShape="0"/>
          </a:effectLst>
        </p:spPr>
      </p:pic>
      <p:pic>
        <p:nvPicPr>
          <p:cNvPr id="11" name="10 Imagen" descr="34.png"/>
          <p:cNvPicPr>
            <a:picLocks noChangeAspect="1"/>
          </p:cNvPicPr>
          <p:nvPr/>
        </p:nvPicPr>
        <p:blipFill>
          <a:blip r:embed="rId3"/>
          <a:stretch>
            <a:fillRect/>
          </a:stretch>
        </p:blipFill>
        <p:spPr>
          <a:xfrm rot="10800000">
            <a:off x="3025772" y="1622891"/>
            <a:ext cx="1548043" cy="1504504"/>
          </a:xfrm>
          <a:prstGeom prst="rect">
            <a:avLst/>
          </a:prstGeom>
          <a:effectLst>
            <a:reflection blurRad="6350" stA="50000" endA="300" endPos="90000" dir="5400000" sy="-100000" algn="bl" rotWithShape="0"/>
          </a:effectLst>
        </p:spPr>
      </p:pic>
      <p:pic>
        <p:nvPicPr>
          <p:cNvPr id="12" name="11 Imagen" descr="34.png"/>
          <p:cNvPicPr>
            <a:picLocks noChangeAspect="1"/>
          </p:cNvPicPr>
          <p:nvPr/>
        </p:nvPicPr>
        <p:blipFill>
          <a:blip r:embed="rId3"/>
          <a:stretch>
            <a:fillRect/>
          </a:stretch>
        </p:blipFill>
        <p:spPr>
          <a:xfrm rot="10800000" flipH="1">
            <a:off x="4500562" y="1571618"/>
            <a:ext cx="1571636" cy="1504504"/>
          </a:xfrm>
          <a:prstGeom prst="rect">
            <a:avLst/>
          </a:prstGeom>
          <a:effectLst>
            <a:reflection blurRad="6350" stA="50000" endA="300" endPos="90000" dir="5400000" sy="-100000" algn="bl" rotWithShape="0"/>
          </a:effectLst>
        </p:spPr>
      </p:pic>
      <p:pic>
        <p:nvPicPr>
          <p:cNvPr id="13" name="12 Imagen" descr="34.png"/>
          <p:cNvPicPr>
            <a:picLocks noChangeAspect="1"/>
          </p:cNvPicPr>
          <p:nvPr/>
        </p:nvPicPr>
        <p:blipFill>
          <a:blip r:embed="rId3"/>
          <a:stretch>
            <a:fillRect/>
          </a:stretch>
        </p:blipFill>
        <p:spPr>
          <a:xfrm rot="10800000">
            <a:off x="3000364" y="2143122"/>
            <a:ext cx="1548043" cy="1504504"/>
          </a:xfrm>
          <a:prstGeom prst="rect">
            <a:avLst/>
          </a:prstGeom>
          <a:effectLst>
            <a:reflection blurRad="6350" stA="50000" endA="300" endPos="90000" dir="5400000" sy="-100000" algn="bl" rotWithShape="0"/>
          </a:effectLst>
        </p:spPr>
      </p:pic>
      <p:pic>
        <p:nvPicPr>
          <p:cNvPr id="14" name="13 Imagen" descr="34.png"/>
          <p:cNvPicPr>
            <a:picLocks noChangeAspect="1"/>
          </p:cNvPicPr>
          <p:nvPr/>
        </p:nvPicPr>
        <p:blipFill>
          <a:blip r:embed="rId3"/>
          <a:stretch>
            <a:fillRect/>
          </a:stretch>
        </p:blipFill>
        <p:spPr>
          <a:xfrm rot="10800000" flipH="1">
            <a:off x="4500562" y="2143122"/>
            <a:ext cx="1571636" cy="1504504"/>
          </a:xfrm>
          <a:prstGeom prst="rect">
            <a:avLst/>
          </a:prstGeom>
          <a:effectLst>
            <a:reflection blurRad="6350" stA="50000" endA="300" endPos="90000" dir="5400000" sy="-100000" algn="bl" rotWithShape="0"/>
          </a:effectLst>
        </p:spPr>
      </p:pic>
      <p:pic>
        <p:nvPicPr>
          <p:cNvPr id="15" name="14 Imagen" descr="34.png"/>
          <p:cNvPicPr>
            <a:picLocks noChangeAspect="1"/>
          </p:cNvPicPr>
          <p:nvPr/>
        </p:nvPicPr>
        <p:blipFill>
          <a:blip r:embed="rId3"/>
          <a:stretch>
            <a:fillRect/>
          </a:stretch>
        </p:blipFill>
        <p:spPr>
          <a:xfrm rot="10800000">
            <a:off x="2954334" y="2765899"/>
            <a:ext cx="1548043" cy="1504504"/>
          </a:xfrm>
          <a:prstGeom prst="rect">
            <a:avLst/>
          </a:prstGeom>
          <a:effectLst>
            <a:reflection blurRad="6350" stA="50000" endA="300" endPos="90000" dir="5400000" sy="-100000" algn="bl" rotWithShape="0"/>
          </a:effectLst>
        </p:spPr>
      </p:pic>
      <p:pic>
        <p:nvPicPr>
          <p:cNvPr id="16" name="15 Imagen" descr="34.png"/>
          <p:cNvPicPr>
            <a:picLocks noChangeAspect="1"/>
          </p:cNvPicPr>
          <p:nvPr/>
        </p:nvPicPr>
        <p:blipFill>
          <a:blip r:embed="rId3"/>
          <a:stretch>
            <a:fillRect/>
          </a:stretch>
        </p:blipFill>
        <p:spPr>
          <a:xfrm rot="10800000" flipH="1">
            <a:off x="4429124" y="2714626"/>
            <a:ext cx="1571636" cy="1504504"/>
          </a:xfrm>
          <a:prstGeom prst="rect">
            <a:avLst/>
          </a:prstGeom>
          <a:effectLst>
            <a:reflection blurRad="6350" stA="50000" endA="300" endPos="90000" dir="5400000" sy="-100000" algn="bl" rotWithShape="0"/>
          </a:effectLst>
        </p:spPr>
      </p:pic>
      <p:pic>
        <p:nvPicPr>
          <p:cNvPr id="17" name="16 Imagen" descr="34.png"/>
          <p:cNvPicPr>
            <a:picLocks noChangeAspect="1"/>
          </p:cNvPicPr>
          <p:nvPr/>
        </p:nvPicPr>
        <p:blipFill>
          <a:blip r:embed="rId3"/>
          <a:stretch>
            <a:fillRect/>
          </a:stretch>
        </p:blipFill>
        <p:spPr>
          <a:xfrm rot="10800000">
            <a:off x="2954334" y="3337403"/>
            <a:ext cx="1548043" cy="1504504"/>
          </a:xfrm>
          <a:prstGeom prst="rect">
            <a:avLst/>
          </a:prstGeom>
          <a:effectLst>
            <a:reflection blurRad="6350" stA="50000" endA="300" endPos="90000" dir="5400000" sy="-100000" algn="bl" rotWithShape="0"/>
          </a:effectLst>
        </p:spPr>
      </p:pic>
      <p:pic>
        <p:nvPicPr>
          <p:cNvPr id="18" name="17 Imagen" descr="34.png"/>
          <p:cNvPicPr>
            <a:picLocks noChangeAspect="1"/>
          </p:cNvPicPr>
          <p:nvPr/>
        </p:nvPicPr>
        <p:blipFill>
          <a:blip r:embed="rId3"/>
          <a:stretch>
            <a:fillRect/>
          </a:stretch>
        </p:blipFill>
        <p:spPr>
          <a:xfrm rot="10800000" flipH="1">
            <a:off x="4429124" y="3286130"/>
            <a:ext cx="1571636" cy="1504504"/>
          </a:xfrm>
          <a:prstGeom prst="rect">
            <a:avLst/>
          </a:prstGeom>
          <a:effectLst>
            <a:reflection blurRad="6350" stA="50000" endA="300" endPos="90000" dir="5400000" sy="-100000" algn="bl" rotWithShape="0"/>
          </a:effectLst>
        </p:spPr>
      </p:pic>
      <p:pic>
        <p:nvPicPr>
          <p:cNvPr id="19" name="18 Imagen" descr="34.png"/>
          <p:cNvPicPr>
            <a:picLocks noChangeAspect="1"/>
          </p:cNvPicPr>
          <p:nvPr/>
        </p:nvPicPr>
        <p:blipFill>
          <a:blip r:embed="rId3"/>
          <a:stretch>
            <a:fillRect/>
          </a:stretch>
        </p:blipFill>
        <p:spPr>
          <a:xfrm rot="10800000">
            <a:off x="2954334" y="3980345"/>
            <a:ext cx="1548043" cy="1504504"/>
          </a:xfrm>
          <a:prstGeom prst="rect">
            <a:avLst/>
          </a:prstGeom>
          <a:effectLst>
            <a:reflection blurRad="6350" stA="50000" endA="300" endPos="90000" dir="5400000" sy="-100000" algn="bl" rotWithShape="0"/>
          </a:effectLst>
        </p:spPr>
      </p:pic>
      <p:pic>
        <p:nvPicPr>
          <p:cNvPr id="20" name="19 Imagen" descr="34.png"/>
          <p:cNvPicPr>
            <a:picLocks noChangeAspect="1"/>
          </p:cNvPicPr>
          <p:nvPr/>
        </p:nvPicPr>
        <p:blipFill>
          <a:blip r:embed="rId3"/>
          <a:stretch>
            <a:fillRect/>
          </a:stretch>
        </p:blipFill>
        <p:spPr>
          <a:xfrm rot="10800000" flipH="1">
            <a:off x="4429124" y="3929072"/>
            <a:ext cx="1571636" cy="1504504"/>
          </a:xfrm>
          <a:prstGeom prst="rect">
            <a:avLst/>
          </a:prstGeom>
          <a:effectLst>
            <a:reflection blurRad="6350" stA="50000" endA="300" endPos="90000" dir="5400000" sy="-100000" algn="bl" rotWithShape="0"/>
          </a:effectLst>
        </p:spPr>
      </p:pic>
      <p:pic>
        <p:nvPicPr>
          <p:cNvPr id="21" name="20 Imagen" descr="list-filialy-vesnoj-zelen.jpg"/>
          <p:cNvPicPr>
            <a:picLocks noChangeAspect="1"/>
          </p:cNvPicPr>
          <p:nvPr/>
        </p:nvPicPr>
        <p:blipFill>
          <a:blip r:embed="rId4"/>
          <a:stretch>
            <a:fillRect/>
          </a:stretch>
        </p:blipFill>
        <p:spPr>
          <a:xfrm>
            <a:off x="1116" y="0"/>
            <a:ext cx="9141768" cy="650084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1+#ppt_w/2"/>
                                          </p:val>
                                        </p:tav>
                                        <p:tav tm="100000">
                                          <p:val>
                                            <p:strVal val="#ppt_x"/>
                                          </p:val>
                                        </p:tav>
                                      </p:tavLst>
                                    </p:anim>
                                    <p:anim calcmode="lin" valueType="num">
                                      <p:cBhvr additive="base">
                                        <p:cTn id="10" dur="3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3000" fill="hold"/>
                                        <p:tgtEl>
                                          <p:spTgt spid="7"/>
                                        </p:tgtEl>
                                        <p:attrNameLst>
                                          <p:attrName>ppt_x</p:attrName>
                                        </p:attrNameLst>
                                      </p:cBhvr>
                                      <p:tavLst>
                                        <p:tav tm="0">
                                          <p:val>
                                            <p:strVal val="1+#ppt_w/2"/>
                                          </p:val>
                                        </p:tav>
                                        <p:tav tm="100000">
                                          <p:val>
                                            <p:strVal val="#ppt_x"/>
                                          </p:val>
                                        </p:tav>
                                      </p:tavLst>
                                    </p:anim>
                                    <p:anim calcmode="lin" valueType="num">
                                      <p:cBhvr additive="base">
                                        <p:cTn id="14" dur="3000" fill="hold"/>
                                        <p:tgtEl>
                                          <p:spTgt spid="7"/>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3000" fill="hold"/>
                                        <p:tgtEl>
                                          <p:spTgt spid="9"/>
                                        </p:tgtEl>
                                        <p:attrNameLst>
                                          <p:attrName>ppt_x</p:attrName>
                                        </p:attrNameLst>
                                      </p:cBhvr>
                                      <p:tavLst>
                                        <p:tav tm="0">
                                          <p:val>
                                            <p:strVal val="1+#ppt_w/2"/>
                                          </p:val>
                                        </p:tav>
                                        <p:tav tm="100000">
                                          <p:val>
                                            <p:strVal val="#ppt_x"/>
                                          </p:val>
                                        </p:tav>
                                      </p:tavLst>
                                    </p:anim>
                                    <p:anim calcmode="lin" valueType="num">
                                      <p:cBhvr additive="base">
                                        <p:cTn id="18" dur="3000" fill="hold"/>
                                        <p:tgtEl>
                                          <p:spTgt spid="9"/>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3000" fill="hold"/>
                                        <p:tgtEl>
                                          <p:spTgt spid="11"/>
                                        </p:tgtEl>
                                        <p:attrNameLst>
                                          <p:attrName>ppt_x</p:attrName>
                                        </p:attrNameLst>
                                      </p:cBhvr>
                                      <p:tavLst>
                                        <p:tav tm="0">
                                          <p:val>
                                            <p:strVal val="1+#ppt_w/2"/>
                                          </p:val>
                                        </p:tav>
                                        <p:tav tm="100000">
                                          <p:val>
                                            <p:strVal val="#ppt_x"/>
                                          </p:val>
                                        </p:tav>
                                      </p:tavLst>
                                    </p:anim>
                                    <p:anim calcmode="lin" valueType="num">
                                      <p:cBhvr additive="base">
                                        <p:cTn id="22" dur="3000" fill="hold"/>
                                        <p:tgtEl>
                                          <p:spTgt spid="11"/>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3000" fill="hold"/>
                                        <p:tgtEl>
                                          <p:spTgt spid="13"/>
                                        </p:tgtEl>
                                        <p:attrNameLst>
                                          <p:attrName>ppt_x</p:attrName>
                                        </p:attrNameLst>
                                      </p:cBhvr>
                                      <p:tavLst>
                                        <p:tav tm="0">
                                          <p:val>
                                            <p:strVal val="1+#ppt_w/2"/>
                                          </p:val>
                                        </p:tav>
                                        <p:tav tm="100000">
                                          <p:val>
                                            <p:strVal val="#ppt_x"/>
                                          </p:val>
                                        </p:tav>
                                      </p:tavLst>
                                    </p:anim>
                                    <p:anim calcmode="lin" valueType="num">
                                      <p:cBhvr additive="base">
                                        <p:cTn id="26" dur="3000" fill="hold"/>
                                        <p:tgtEl>
                                          <p:spTgt spid="13"/>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3000" fill="hold"/>
                                        <p:tgtEl>
                                          <p:spTgt spid="15"/>
                                        </p:tgtEl>
                                        <p:attrNameLst>
                                          <p:attrName>ppt_x</p:attrName>
                                        </p:attrNameLst>
                                      </p:cBhvr>
                                      <p:tavLst>
                                        <p:tav tm="0">
                                          <p:val>
                                            <p:strVal val="1+#ppt_w/2"/>
                                          </p:val>
                                        </p:tav>
                                        <p:tav tm="100000">
                                          <p:val>
                                            <p:strVal val="#ppt_x"/>
                                          </p:val>
                                        </p:tav>
                                      </p:tavLst>
                                    </p:anim>
                                    <p:anim calcmode="lin" valueType="num">
                                      <p:cBhvr additive="base">
                                        <p:cTn id="30" dur="3000" fill="hold"/>
                                        <p:tgtEl>
                                          <p:spTgt spid="15"/>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3000" fill="hold"/>
                                        <p:tgtEl>
                                          <p:spTgt spid="17"/>
                                        </p:tgtEl>
                                        <p:attrNameLst>
                                          <p:attrName>ppt_x</p:attrName>
                                        </p:attrNameLst>
                                      </p:cBhvr>
                                      <p:tavLst>
                                        <p:tav tm="0">
                                          <p:val>
                                            <p:strVal val="1+#ppt_w/2"/>
                                          </p:val>
                                        </p:tav>
                                        <p:tav tm="100000">
                                          <p:val>
                                            <p:strVal val="#ppt_x"/>
                                          </p:val>
                                        </p:tav>
                                      </p:tavLst>
                                    </p:anim>
                                    <p:anim calcmode="lin" valueType="num">
                                      <p:cBhvr additive="base">
                                        <p:cTn id="34" dur="3000" fill="hold"/>
                                        <p:tgtEl>
                                          <p:spTgt spid="17"/>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3000" fill="hold"/>
                                        <p:tgtEl>
                                          <p:spTgt spid="19"/>
                                        </p:tgtEl>
                                        <p:attrNameLst>
                                          <p:attrName>ppt_x</p:attrName>
                                        </p:attrNameLst>
                                      </p:cBhvr>
                                      <p:tavLst>
                                        <p:tav tm="0">
                                          <p:val>
                                            <p:strVal val="1+#ppt_w/2"/>
                                          </p:val>
                                        </p:tav>
                                        <p:tav tm="100000">
                                          <p:val>
                                            <p:strVal val="#ppt_x"/>
                                          </p:val>
                                        </p:tav>
                                      </p:tavLst>
                                    </p:anim>
                                    <p:anim calcmode="lin" valueType="num">
                                      <p:cBhvr additive="base">
                                        <p:cTn id="38" dur="3000" fill="hold"/>
                                        <p:tgtEl>
                                          <p:spTgt spid="19"/>
                                        </p:tgtEl>
                                        <p:attrNameLst>
                                          <p:attrName>ppt_y</p:attrName>
                                        </p:attrNameLst>
                                      </p:cBhvr>
                                      <p:tavLst>
                                        <p:tav tm="0">
                                          <p:val>
                                            <p:strVal val="#ppt_y"/>
                                          </p:val>
                                        </p:tav>
                                        <p:tav tm="100000">
                                          <p:val>
                                            <p:strVal val="#ppt_y"/>
                                          </p:val>
                                        </p:tav>
                                      </p:tavLst>
                                    </p:anim>
                                  </p:childTnLst>
                                </p:cTn>
                              </p:par>
                              <p:par>
                                <p:cTn id="39" presetID="8" presetClass="emph" presetSubtype="0" autoRev="1" fill="hold" nodeType="withEffect">
                                  <p:stCondLst>
                                    <p:cond delay="0"/>
                                  </p:stCondLst>
                                  <p:childTnLst>
                                    <p:animRot by="21600000">
                                      <p:cBhvr>
                                        <p:cTn id="40" dur="3000" fill="hold"/>
                                        <p:tgtEl>
                                          <p:spTgt spid="4"/>
                                        </p:tgtEl>
                                        <p:attrNameLst>
                                          <p:attrName>r</p:attrName>
                                        </p:attrNameLst>
                                      </p:cBhvr>
                                    </p:animRot>
                                  </p:childTnLst>
                                </p:cTn>
                              </p:par>
                              <p:par>
                                <p:cTn id="41" presetID="8" presetClass="emph" presetSubtype="0" autoRev="1" fill="hold" nodeType="withEffect">
                                  <p:stCondLst>
                                    <p:cond delay="0"/>
                                  </p:stCondLst>
                                  <p:childTnLst>
                                    <p:animRot by="21600000">
                                      <p:cBhvr>
                                        <p:cTn id="42" dur="3000" fill="hold"/>
                                        <p:tgtEl>
                                          <p:spTgt spid="7"/>
                                        </p:tgtEl>
                                        <p:attrNameLst>
                                          <p:attrName>r</p:attrName>
                                        </p:attrNameLst>
                                      </p:cBhvr>
                                    </p:animRot>
                                  </p:childTnLst>
                                </p:cTn>
                              </p:par>
                              <p:par>
                                <p:cTn id="43" presetID="8" presetClass="emph" presetSubtype="0" autoRev="1" fill="hold" nodeType="withEffect">
                                  <p:stCondLst>
                                    <p:cond delay="0"/>
                                  </p:stCondLst>
                                  <p:childTnLst>
                                    <p:animRot by="21600000">
                                      <p:cBhvr>
                                        <p:cTn id="44" dur="3000" fill="hold"/>
                                        <p:tgtEl>
                                          <p:spTgt spid="9"/>
                                        </p:tgtEl>
                                        <p:attrNameLst>
                                          <p:attrName>r</p:attrName>
                                        </p:attrNameLst>
                                      </p:cBhvr>
                                    </p:animRot>
                                  </p:childTnLst>
                                </p:cTn>
                              </p:par>
                              <p:par>
                                <p:cTn id="45" presetID="8" presetClass="emph" presetSubtype="0" autoRev="1" fill="hold" nodeType="withEffect">
                                  <p:stCondLst>
                                    <p:cond delay="0"/>
                                  </p:stCondLst>
                                  <p:childTnLst>
                                    <p:animRot by="21600000">
                                      <p:cBhvr>
                                        <p:cTn id="46" dur="3000" fill="hold"/>
                                        <p:tgtEl>
                                          <p:spTgt spid="11"/>
                                        </p:tgtEl>
                                        <p:attrNameLst>
                                          <p:attrName>r</p:attrName>
                                        </p:attrNameLst>
                                      </p:cBhvr>
                                    </p:animRot>
                                  </p:childTnLst>
                                </p:cTn>
                              </p:par>
                              <p:par>
                                <p:cTn id="47" presetID="8" presetClass="emph" presetSubtype="0" autoRev="1" fill="hold" nodeType="withEffect">
                                  <p:stCondLst>
                                    <p:cond delay="0"/>
                                  </p:stCondLst>
                                  <p:childTnLst>
                                    <p:animRot by="21600000">
                                      <p:cBhvr>
                                        <p:cTn id="48" dur="3000" fill="hold"/>
                                        <p:tgtEl>
                                          <p:spTgt spid="13"/>
                                        </p:tgtEl>
                                        <p:attrNameLst>
                                          <p:attrName>r</p:attrName>
                                        </p:attrNameLst>
                                      </p:cBhvr>
                                    </p:animRot>
                                  </p:childTnLst>
                                </p:cTn>
                              </p:par>
                              <p:par>
                                <p:cTn id="49" presetID="8" presetClass="emph" presetSubtype="0" autoRev="1" fill="hold" nodeType="withEffect">
                                  <p:stCondLst>
                                    <p:cond delay="0"/>
                                  </p:stCondLst>
                                  <p:childTnLst>
                                    <p:animRot by="21600000">
                                      <p:cBhvr>
                                        <p:cTn id="50" dur="3000" fill="hold"/>
                                        <p:tgtEl>
                                          <p:spTgt spid="15"/>
                                        </p:tgtEl>
                                        <p:attrNameLst>
                                          <p:attrName>r</p:attrName>
                                        </p:attrNameLst>
                                      </p:cBhvr>
                                    </p:animRot>
                                  </p:childTnLst>
                                </p:cTn>
                              </p:par>
                              <p:par>
                                <p:cTn id="51" presetID="8" presetClass="emph" presetSubtype="0" autoRev="1" fill="hold" nodeType="withEffect">
                                  <p:stCondLst>
                                    <p:cond delay="0"/>
                                  </p:stCondLst>
                                  <p:childTnLst>
                                    <p:animRot by="21600000">
                                      <p:cBhvr>
                                        <p:cTn id="52" dur="3000" fill="hold"/>
                                        <p:tgtEl>
                                          <p:spTgt spid="17"/>
                                        </p:tgtEl>
                                        <p:attrNameLst>
                                          <p:attrName>r</p:attrName>
                                        </p:attrNameLst>
                                      </p:cBhvr>
                                    </p:animRot>
                                  </p:childTnLst>
                                </p:cTn>
                              </p:par>
                              <p:par>
                                <p:cTn id="53" presetID="8" presetClass="emph" presetSubtype="0" autoRev="1" fill="hold" nodeType="withEffect">
                                  <p:stCondLst>
                                    <p:cond delay="0"/>
                                  </p:stCondLst>
                                  <p:childTnLst>
                                    <p:animRot by="21600000">
                                      <p:cBhvr>
                                        <p:cTn id="54" dur="3000" fill="hold"/>
                                        <p:tgtEl>
                                          <p:spTgt spid="19"/>
                                        </p:tgtEl>
                                        <p:attrNameLst>
                                          <p:attrName>r</p:attrName>
                                        </p:attrNameLst>
                                      </p:cBhvr>
                                    </p:animRot>
                                  </p:childTnLst>
                                </p:cTn>
                              </p:par>
                              <p:par>
                                <p:cTn id="55" presetID="2" presetClass="entr" presetSubtype="8" fill="hold" nodeType="withEffect">
                                  <p:stCondLst>
                                    <p:cond delay="0"/>
                                  </p:stCondLst>
                                  <p:childTnLst>
                                    <p:set>
                                      <p:cBhvr>
                                        <p:cTn id="56" dur="1" fill="hold">
                                          <p:stCondLst>
                                            <p:cond delay="0"/>
                                          </p:stCondLst>
                                        </p:cTn>
                                        <p:tgtEl>
                                          <p:spTgt spid="5"/>
                                        </p:tgtEl>
                                        <p:attrNameLst>
                                          <p:attrName>style.visibility</p:attrName>
                                        </p:attrNameLst>
                                      </p:cBhvr>
                                      <p:to>
                                        <p:strVal val="visible"/>
                                      </p:to>
                                    </p:set>
                                    <p:anim calcmode="lin" valueType="num">
                                      <p:cBhvr additive="base">
                                        <p:cTn id="57" dur="3000" fill="hold"/>
                                        <p:tgtEl>
                                          <p:spTgt spid="5"/>
                                        </p:tgtEl>
                                        <p:attrNameLst>
                                          <p:attrName>ppt_x</p:attrName>
                                        </p:attrNameLst>
                                      </p:cBhvr>
                                      <p:tavLst>
                                        <p:tav tm="0">
                                          <p:val>
                                            <p:strVal val="0-#ppt_w/2"/>
                                          </p:val>
                                        </p:tav>
                                        <p:tav tm="100000">
                                          <p:val>
                                            <p:strVal val="#ppt_x"/>
                                          </p:val>
                                        </p:tav>
                                      </p:tavLst>
                                    </p:anim>
                                    <p:anim calcmode="lin" valueType="num">
                                      <p:cBhvr additive="base">
                                        <p:cTn id="58" dur="3000" fill="hold"/>
                                        <p:tgtEl>
                                          <p:spTgt spid="5"/>
                                        </p:tgtEl>
                                        <p:attrNameLst>
                                          <p:attrName>ppt_y</p:attrName>
                                        </p:attrNameLst>
                                      </p:cBhvr>
                                      <p:tavLst>
                                        <p:tav tm="0">
                                          <p:val>
                                            <p:strVal val="#ppt_y"/>
                                          </p:val>
                                        </p:tav>
                                        <p:tav tm="100000">
                                          <p:val>
                                            <p:strVal val="#ppt_y"/>
                                          </p:val>
                                        </p:tav>
                                      </p:tavLst>
                                    </p:anim>
                                  </p:childTnLst>
                                </p:cTn>
                              </p:par>
                              <p:par>
                                <p:cTn id="59" presetID="2" presetClass="entr" presetSubtype="8" fill="hold"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3000" fill="hold"/>
                                        <p:tgtEl>
                                          <p:spTgt spid="8"/>
                                        </p:tgtEl>
                                        <p:attrNameLst>
                                          <p:attrName>ppt_x</p:attrName>
                                        </p:attrNameLst>
                                      </p:cBhvr>
                                      <p:tavLst>
                                        <p:tav tm="0">
                                          <p:val>
                                            <p:strVal val="0-#ppt_w/2"/>
                                          </p:val>
                                        </p:tav>
                                        <p:tav tm="100000">
                                          <p:val>
                                            <p:strVal val="#ppt_x"/>
                                          </p:val>
                                        </p:tav>
                                      </p:tavLst>
                                    </p:anim>
                                    <p:anim calcmode="lin" valueType="num">
                                      <p:cBhvr additive="base">
                                        <p:cTn id="62" dur="3000" fill="hold"/>
                                        <p:tgtEl>
                                          <p:spTgt spid="8"/>
                                        </p:tgtEl>
                                        <p:attrNameLst>
                                          <p:attrName>ppt_y</p:attrName>
                                        </p:attrNameLst>
                                      </p:cBhvr>
                                      <p:tavLst>
                                        <p:tav tm="0">
                                          <p:val>
                                            <p:strVal val="#ppt_y"/>
                                          </p:val>
                                        </p:tav>
                                        <p:tav tm="100000">
                                          <p:val>
                                            <p:strVal val="#ppt_y"/>
                                          </p:val>
                                        </p:tav>
                                      </p:tavLst>
                                    </p:anim>
                                  </p:childTnLst>
                                </p:cTn>
                              </p:par>
                              <p:par>
                                <p:cTn id="63" presetID="2" presetClass="entr" presetSubtype="8" fill="hold" nodeType="withEffect">
                                  <p:stCondLst>
                                    <p:cond delay="0"/>
                                  </p:stCondLst>
                                  <p:childTnLst>
                                    <p:set>
                                      <p:cBhvr>
                                        <p:cTn id="64" dur="1" fill="hold">
                                          <p:stCondLst>
                                            <p:cond delay="0"/>
                                          </p:stCondLst>
                                        </p:cTn>
                                        <p:tgtEl>
                                          <p:spTgt spid="10"/>
                                        </p:tgtEl>
                                        <p:attrNameLst>
                                          <p:attrName>style.visibility</p:attrName>
                                        </p:attrNameLst>
                                      </p:cBhvr>
                                      <p:to>
                                        <p:strVal val="visible"/>
                                      </p:to>
                                    </p:set>
                                    <p:anim calcmode="lin" valueType="num">
                                      <p:cBhvr additive="base">
                                        <p:cTn id="65" dur="3000" fill="hold"/>
                                        <p:tgtEl>
                                          <p:spTgt spid="10"/>
                                        </p:tgtEl>
                                        <p:attrNameLst>
                                          <p:attrName>ppt_x</p:attrName>
                                        </p:attrNameLst>
                                      </p:cBhvr>
                                      <p:tavLst>
                                        <p:tav tm="0">
                                          <p:val>
                                            <p:strVal val="0-#ppt_w/2"/>
                                          </p:val>
                                        </p:tav>
                                        <p:tav tm="100000">
                                          <p:val>
                                            <p:strVal val="#ppt_x"/>
                                          </p:val>
                                        </p:tav>
                                      </p:tavLst>
                                    </p:anim>
                                    <p:anim calcmode="lin" valueType="num">
                                      <p:cBhvr additive="base">
                                        <p:cTn id="66" dur="3000" fill="hold"/>
                                        <p:tgtEl>
                                          <p:spTgt spid="10"/>
                                        </p:tgtEl>
                                        <p:attrNameLst>
                                          <p:attrName>ppt_y</p:attrName>
                                        </p:attrNameLst>
                                      </p:cBhvr>
                                      <p:tavLst>
                                        <p:tav tm="0">
                                          <p:val>
                                            <p:strVal val="#ppt_y"/>
                                          </p:val>
                                        </p:tav>
                                        <p:tav tm="100000">
                                          <p:val>
                                            <p:strVal val="#ppt_y"/>
                                          </p:val>
                                        </p:tav>
                                      </p:tavLst>
                                    </p:anim>
                                  </p:childTnLst>
                                </p:cTn>
                              </p:par>
                              <p:par>
                                <p:cTn id="67" presetID="2" presetClass="entr" presetSubtype="8" fill="hold" nodeType="withEffect">
                                  <p:stCondLst>
                                    <p:cond delay="0"/>
                                  </p:stCondLst>
                                  <p:childTnLst>
                                    <p:set>
                                      <p:cBhvr>
                                        <p:cTn id="68" dur="1" fill="hold">
                                          <p:stCondLst>
                                            <p:cond delay="0"/>
                                          </p:stCondLst>
                                        </p:cTn>
                                        <p:tgtEl>
                                          <p:spTgt spid="12"/>
                                        </p:tgtEl>
                                        <p:attrNameLst>
                                          <p:attrName>style.visibility</p:attrName>
                                        </p:attrNameLst>
                                      </p:cBhvr>
                                      <p:to>
                                        <p:strVal val="visible"/>
                                      </p:to>
                                    </p:set>
                                    <p:anim calcmode="lin" valueType="num">
                                      <p:cBhvr additive="base">
                                        <p:cTn id="69" dur="3000" fill="hold"/>
                                        <p:tgtEl>
                                          <p:spTgt spid="12"/>
                                        </p:tgtEl>
                                        <p:attrNameLst>
                                          <p:attrName>ppt_x</p:attrName>
                                        </p:attrNameLst>
                                      </p:cBhvr>
                                      <p:tavLst>
                                        <p:tav tm="0">
                                          <p:val>
                                            <p:strVal val="0-#ppt_w/2"/>
                                          </p:val>
                                        </p:tav>
                                        <p:tav tm="100000">
                                          <p:val>
                                            <p:strVal val="#ppt_x"/>
                                          </p:val>
                                        </p:tav>
                                      </p:tavLst>
                                    </p:anim>
                                    <p:anim calcmode="lin" valueType="num">
                                      <p:cBhvr additive="base">
                                        <p:cTn id="70" dur="3000" fill="hold"/>
                                        <p:tgtEl>
                                          <p:spTgt spid="12"/>
                                        </p:tgtEl>
                                        <p:attrNameLst>
                                          <p:attrName>ppt_y</p:attrName>
                                        </p:attrNameLst>
                                      </p:cBhvr>
                                      <p:tavLst>
                                        <p:tav tm="0">
                                          <p:val>
                                            <p:strVal val="#ppt_y"/>
                                          </p:val>
                                        </p:tav>
                                        <p:tav tm="100000">
                                          <p:val>
                                            <p:strVal val="#ppt_y"/>
                                          </p:val>
                                        </p:tav>
                                      </p:tavLst>
                                    </p:anim>
                                  </p:childTnLst>
                                </p:cTn>
                              </p:par>
                              <p:par>
                                <p:cTn id="71" presetID="2" presetClass="entr" presetSubtype="8" fill="hold" nodeType="with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additive="base">
                                        <p:cTn id="73" dur="3000" fill="hold"/>
                                        <p:tgtEl>
                                          <p:spTgt spid="14"/>
                                        </p:tgtEl>
                                        <p:attrNameLst>
                                          <p:attrName>ppt_x</p:attrName>
                                        </p:attrNameLst>
                                      </p:cBhvr>
                                      <p:tavLst>
                                        <p:tav tm="0">
                                          <p:val>
                                            <p:strVal val="0-#ppt_w/2"/>
                                          </p:val>
                                        </p:tav>
                                        <p:tav tm="100000">
                                          <p:val>
                                            <p:strVal val="#ppt_x"/>
                                          </p:val>
                                        </p:tav>
                                      </p:tavLst>
                                    </p:anim>
                                    <p:anim calcmode="lin" valueType="num">
                                      <p:cBhvr additive="base">
                                        <p:cTn id="74" dur="3000" fill="hold"/>
                                        <p:tgtEl>
                                          <p:spTgt spid="14"/>
                                        </p:tgtEl>
                                        <p:attrNameLst>
                                          <p:attrName>ppt_y</p:attrName>
                                        </p:attrNameLst>
                                      </p:cBhvr>
                                      <p:tavLst>
                                        <p:tav tm="0">
                                          <p:val>
                                            <p:strVal val="#ppt_y"/>
                                          </p:val>
                                        </p:tav>
                                        <p:tav tm="100000">
                                          <p:val>
                                            <p:strVal val="#ppt_y"/>
                                          </p:val>
                                        </p:tav>
                                      </p:tavLst>
                                    </p:anim>
                                  </p:childTnLst>
                                </p:cTn>
                              </p:par>
                              <p:par>
                                <p:cTn id="75" presetID="2" presetClass="entr" presetSubtype="8" fill="hold" nodeType="withEffect">
                                  <p:stCondLst>
                                    <p:cond delay="0"/>
                                  </p:stCondLst>
                                  <p:childTnLst>
                                    <p:set>
                                      <p:cBhvr>
                                        <p:cTn id="76" dur="1" fill="hold">
                                          <p:stCondLst>
                                            <p:cond delay="0"/>
                                          </p:stCondLst>
                                        </p:cTn>
                                        <p:tgtEl>
                                          <p:spTgt spid="16"/>
                                        </p:tgtEl>
                                        <p:attrNameLst>
                                          <p:attrName>style.visibility</p:attrName>
                                        </p:attrNameLst>
                                      </p:cBhvr>
                                      <p:to>
                                        <p:strVal val="visible"/>
                                      </p:to>
                                    </p:set>
                                    <p:anim calcmode="lin" valueType="num">
                                      <p:cBhvr additive="base">
                                        <p:cTn id="77" dur="3000" fill="hold"/>
                                        <p:tgtEl>
                                          <p:spTgt spid="16"/>
                                        </p:tgtEl>
                                        <p:attrNameLst>
                                          <p:attrName>ppt_x</p:attrName>
                                        </p:attrNameLst>
                                      </p:cBhvr>
                                      <p:tavLst>
                                        <p:tav tm="0">
                                          <p:val>
                                            <p:strVal val="0-#ppt_w/2"/>
                                          </p:val>
                                        </p:tav>
                                        <p:tav tm="100000">
                                          <p:val>
                                            <p:strVal val="#ppt_x"/>
                                          </p:val>
                                        </p:tav>
                                      </p:tavLst>
                                    </p:anim>
                                    <p:anim calcmode="lin" valueType="num">
                                      <p:cBhvr additive="base">
                                        <p:cTn id="78" dur="3000" fill="hold"/>
                                        <p:tgtEl>
                                          <p:spTgt spid="16"/>
                                        </p:tgtEl>
                                        <p:attrNameLst>
                                          <p:attrName>ppt_y</p:attrName>
                                        </p:attrNameLst>
                                      </p:cBhvr>
                                      <p:tavLst>
                                        <p:tav tm="0">
                                          <p:val>
                                            <p:strVal val="#ppt_y"/>
                                          </p:val>
                                        </p:tav>
                                        <p:tav tm="100000">
                                          <p:val>
                                            <p:strVal val="#ppt_y"/>
                                          </p:val>
                                        </p:tav>
                                      </p:tavLst>
                                    </p:anim>
                                  </p:childTnLst>
                                </p:cTn>
                              </p:par>
                              <p:par>
                                <p:cTn id="79" presetID="2" presetClass="entr" presetSubtype="8" fill="hold" nodeType="withEffect">
                                  <p:stCondLst>
                                    <p:cond delay="0"/>
                                  </p:stCondLst>
                                  <p:childTnLst>
                                    <p:set>
                                      <p:cBhvr>
                                        <p:cTn id="80" dur="1" fill="hold">
                                          <p:stCondLst>
                                            <p:cond delay="0"/>
                                          </p:stCondLst>
                                        </p:cTn>
                                        <p:tgtEl>
                                          <p:spTgt spid="18"/>
                                        </p:tgtEl>
                                        <p:attrNameLst>
                                          <p:attrName>style.visibility</p:attrName>
                                        </p:attrNameLst>
                                      </p:cBhvr>
                                      <p:to>
                                        <p:strVal val="visible"/>
                                      </p:to>
                                    </p:set>
                                    <p:anim calcmode="lin" valueType="num">
                                      <p:cBhvr additive="base">
                                        <p:cTn id="81" dur="3000" fill="hold"/>
                                        <p:tgtEl>
                                          <p:spTgt spid="18"/>
                                        </p:tgtEl>
                                        <p:attrNameLst>
                                          <p:attrName>ppt_x</p:attrName>
                                        </p:attrNameLst>
                                      </p:cBhvr>
                                      <p:tavLst>
                                        <p:tav tm="0">
                                          <p:val>
                                            <p:strVal val="0-#ppt_w/2"/>
                                          </p:val>
                                        </p:tav>
                                        <p:tav tm="100000">
                                          <p:val>
                                            <p:strVal val="#ppt_x"/>
                                          </p:val>
                                        </p:tav>
                                      </p:tavLst>
                                    </p:anim>
                                    <p:anim calcmode="lin" valueType="num">
                                      <p:cBhvr additive="base">
                                        <p:cTn id="82" dur="3000" fill="hold"/>
                                        <p:tgtEl>
                                          <p:spTgt spid="18"/>
                                        </p:tgtEl>
                                        <p:attrNameLst>
                                          <p:attrName>ppt_y</p:attrName>
                                        </p:attrNameLst>
                                      </p:cBhvr>
                                      <p:tavLst>
                                        <p:tav tm="0">
                                          <p:val>
                                            <p:strVal val="#ppt_y"/>
                                          </p:val>
                                        </p:tav>
                                        <p:tav tm="100000">
                                          <p:val>
                                            <p:strVal val="#ppt_y"/>
                                          </p:val>
                                        </p:tav>
                                      </p:tavLst>
                                    </p:anim>
                                  </p:childTnLst>
                                </p:cTn>
                              </p:par>
                              <p:par>
                                <p:cTn id="83" presetID="2" presetClass="entr" presetSubtype="8" fill="hold" nodeType="withEffect">
                                  <p:stCondLst>
                                    <p:cond delay="0"/>
                                  </p:stCondLst>
                                  <p:childTnLst>
                                    <p:set>
                                      <p:cBhvr>
                                        <p:cTn id="84" dur="1" fill="hold">
                                          <p:stCondLst>
                                            <p:cond delay="0"/>
                                          </p:stCondLst>
                                        </p:cTn>
                                        <p:tgtEl>
                                          <p:spTgt spid="20"/>
                                        </p:tgtEl>
                                        <p:attrNameLst>
                                          <p:attrName>style.visibility</p:attrName>
                                        </p:attrNameLst>
                                      </p:cBhvr>
                                      <p:to>
                                        <p:strVal val="visible"/>
                                      </p:to>
                                    </p:set>
                                    <p:anim calcmode="lin" valueType="num">
                                      <p:cBhvr additive="base">
                                        <p:cTn id="85" dur="3000" fill="hold"/>
                                        <p:tgtEl>
                                          <p:spTgt spid="20"/>
                                        </p:tgtEl>
                                        <p:attrNameLst>
                                          <p:attrName>ppt_x</p:attrName>
                                        </p:attrNameLst>
                                      </p:cBhvr>
                                      <p:tavLst>
                                        <p:tav tm="0">
                                          <p:val>
                                            <p:strVal val="0-#ppt_w/2"/>
                                          </p:val>
                                        </p:tav>
                                        <p:tav tm="100000">
                                          <p:val>
                                            <p:strVal val="#ppt_x"/>
                                          </p:val>
                                        </p:tav>
                                      </p:tavLst>
                                    </p:anim>
                                    <p:anim calcmode="lin" valueType="num">
                                      <p:cBhvr additive="base">
                                        <p:cTn id="86" dur="3000" fill="hold"/>
                                        <p:tgtEl>
                                          <p:spTgt spid="20"/>
                                        </p:tgtEl>
                                        <p:attrNameLst>
                                          <p:attrName>ppt_y</p:attrName>
                                        </p:attrNameLst>
                                      </p:cBhvr>
                                      <p:tavLst>
                                        <p:tav tm="0">
                                          <p:val>
                                            <p:strVal val="#ppt_y"/>
                                          </p:val>
                                        </p:tav>
                                        <p:tav tm="100000">
                                          <p:val>
                                            <p:strVal val="#ppt_y"/>
                                          </p:val>
                                        </p:tav>
                                      </p:tavLst>
                                    </p:anim>
                                  </p:childTnLst>
                                </p:cTn>
                              </p:par>
                              <p:par>
                                <p:cTn id="87" presetID="8" presetClass="emph" presetSubtype="0" autoRev="1" fill="hold" nodeType="withEffect">
                                  <p:stCondLst>
                                    <p:cond delay="0"/>
                                  </p:stCondLst>
                                  <p:childTnLst>
                                    <p:animRot by="-21600000">
                                      <p:cBhvr>
                                        <p:cTn id="88" dur="3000" fill="hold"/>
                                        <p:tgtEl>
                                          <p:spTgt spid="5"/>
                                        </p:tgtEl>
                                        <p:attrNameLst>
                                          <p:attrName>r</p:attrName>
                                        </p:attrNameLst>
                                      </p:cBhvr>
                                    </p:animRot>
                                  </p:childTnLst>
                                </p:cTn>
                              </p:par>
                              <p:par>
                                <p:cTn id="89" presetID="8" presetClass="emph" presetSubtype="0" autoRev="1" fill="hold" nodeType="withEffect">
                                  <p:stCondLst>
                                    <p:cond delay="0"/>
                                  </p:stCondLst>
                                  <p:childTnLst>
                                    <p:animRot by="-21600000">
                                      <p:cBhvr>
                                        <p:cTn id="90" dur="3000" fill="hold"/>
                                        <p:tgtEl>
                                          <p:spTgt spid="8"/>
                                        </p:tgtEl>
                                        <p:attrNameLst>
                                          <p:attrName>r</p:attrName>
                                        </p:attrNameLst>
                                      </p:cBhvr>
                                    </p:animRot>
                                  </p:childTnLst>
                                </p:cTn>
                              </p:par>
                              <p:par>
                                <p:cTn id="91" presetID="8" presetClass="emph" presetSubtype="0" autoRev="1" fill="hold" nodeType="withEffect">
                                  <p:stCondLst>
                                    <p:cond delay="0"/>
                                  </p:stCondLst>
                                  <p:childTnLst>
                                    <p:animRot by="-21600000">
                                      <p:cBhvr>
                                        <p:cTn id="92" dur="3000" fill="hold"/>
                                        <p:tgtEl>
                                          <p:spTgt spid="10"/>
                                        </p:tgtEl>
                                        <p:attrNameLst>
                                          <p:attrName>r</p:attrName>
                                        </p:attrNameLst>
                                      </p:cBhvr>
                                    </p:animRot>
                                  </p:childTnLst>
                                </p:cTn>
                              </p:par>
                              <p:par>
                                <p:cTn id="93" presetID="8" presetClass="emph" presetSubtype="0" autoRev="1" fill="hold" nodeType="withEffect">
                                  <p:stCondLst>
                                    <p:cond delay="0"/>
                                  </p:stCondLst>
                                  <p:childTnLst>
                                    <p:animRot by="-21600000">
                                      <p:cBhvr>
                                        <p:cTn id="94" dur="3000" fill="hold"/>
                                        <p:tgtEl>
                                          <p:spTgt spid="12"/>
                                        </p:tgtEl>
                                        <p:attrNameLst>
                                          <p:attrName>r</p:attrName>
                                        </p:attrNameLst>
                                      </p:cBhvr>
                                    </p:animRot>
                                  </p:childTnLst>
                                </p:cTn>
                              </p:par>
                              <p:par>
                                <p:cTn id="95" presetID="8" presetClass="emph" presetSubtype="0" autoRev="1" fill="hold" nodeType="withEffect">
                                  <p:stCondLst>
                                    <p:cond delay="0"/>
                                  </p:stCondLst>
                                  <p:childTnLst>
                                    <p:animRot by="-21600000">
                                      <p:cBhvr>
                                        <p:cTn id="96" dur="3000" fill="hold"/>
                                        <p:tgtEl>
                                          <p:spTgt spid="14"/>
                                        </p:tgtEl>
                                        <p:attrNameLst>
                                          <p:attrName>r</p:attrName>
                                        </p:attrNameLst>
                                      </p:cBhvr>
                                    </p:animRot>
                                  </p:childTnLst>
                                </p:cTn>
                              </p:par>
                              <p:par>
                                <p:cTn id="97" presetID="8" presetClass="emph" presetSubtype="0" autoRev="1" fill="hold" nodeType="withEffect">
                                  <p:stCondLst>
                                    <p:cond delay="0"/>
                                  </p:stCondLst>
                                  <p:childTnLst>
                                    <p:animRot by="-21600000">
                                      <p:cBhvr>
                                        <p:cTn id="98" dur="3000" fill="hold"/>
                                        <p:tgtEl>
                                          <p:spTgt spid="16"/>
                                        </p:tgtEl>
                                        <p:attrNameLst>
                                          <p:attrName>r</p:attrName>
                                        </p:attrNameLst>
                                      </p:cBhvr>
                                    </p:animRot>
                                  </p:childTnLst>
                                </p:cTn>
                              </p:par>
                              <p:par>
                                <p:cTn id="99" presetID="8" presetClass="emph" presetSubtype="0" autoRev="1" fill="hold" nodeType="withEffect">
                                  <p:stCondLst>
                                    <p:cond delay="0"/>
                                  </p:stCondLst>
                                  <p:childTnLst>
                                    <p:animRot by="-21600000">
                                      <p:cBhvr>
                                        <p:cTn id="100" dur="3000" fill="hold"/>
                                        <p:tgtEl>
                                          <p:spTgt spid="18"/>
                                        </p:tgtEl>
                                        <p:attrNameLst>
                                          <p:attrName>r</p:attrName>
                                        </p:attrNameLst>
                                      </p:cBhvr>
                                    </p:animRot>
                                  </p:childTnLst>
                                </p:cTn>
                              </p:par>
                              <p:par>
                                <p:cTn id="101" presetID="8" presetClass="emph" presetSubtype="0" autoRev="1" fill="hold" nodeType="withEffect">
                                  <p:stCondLst>
                                    <p:cond delay="0"/>
                                  </p:stCondLst>
                                  <p:childTnLst>
                                    <p:animRot by="-21600000">
                                      <p:cBhvr>
                                        <p:cTn id="102" dur="3000" fill="hold"/>
                                        <p:tgtEl>
                                          <p:spTgt spid="20"/>
                                        </p:tgtEl>
                                        <p:attrNameLst>
                                          <p:attrName>r</p:attrName>
                                        </p:attrNameLst>
                                      </p:cBhvr>
                                    </p:animRot>
                                  </p:childTnLst>
                                </p:cTn>
                              </p:par>
                            </p:childTnLst>
                          </p:cTn>
                        </p:par>
                        <p:par>
                          <p:cTn id="103" fill="hold">
                            <p:stCondLst>
                              <p:cond delay="6000"/>
                            </p:stCondLst>
                            <p:childTnLst>
                              <p:par>
                                <p:cTn id="104" presetID="2" presetClass="exit" presetSubtype="4" fill="hold" nodeType="afterEffect">
                                  <p:stCondLst>
                                    <p:cond delay="0"/>
                                  </p:stCondLst>
                                  <p:childTnLst>
                                    <p:anim calcmode="lin" valueType="num">
                                      <p:cBhvr additive="base">
                                        <p:cTn id="105" dur="3000"/>
                                        <p:tgtEl>
                                          <p:spTgt spid="4"/>
                                        </p:tgtEl>
                                        <p:attrNameLst>
                                          <p:attrName>ppt_x</p:attrName>
                                        </p:attrNameLst>
                                      </p:cBhvr>
                                      <p:tavLst>
                                        <p:tav tm="0">
                                          <p:val>
                                            <p:strVal val="ppt_x"/>
                                          </p:val>
                                        </p:tav>
                                        <p:tav tm="100000">
                                          <p:val>
                                            <p:strVal val="ppt_x"/>
                                          </p:val>
                                        </p:tav>
                                      </p:tavLst>
                                    </p:anim>
                                    <p:anim calcmode="lin" valueType="num">
                                      <p:cBhvr additive="base">
                                        <p:cTn id="106" dur="3000"/>
                                        <p:tgtEl>
                                          <p:spTgt spid="4"/>
                                        </p:tgtEl>
                                        <p:attrNameLst>
                                          <p:attrName>ppt_y</p:attrName>
                                        </p:attrNameLst>
                                      </p:cBhvr>
                                      <p:tavLst>
                                        <p:tav tm="0">
                                          <p:val>
                                            <p:strVal val="ppt_y"/>
                                          </p:val>
                                        </p:tav>
                                        <p:tav tm="100000">
                                          <p:val>
                                            <p:strVal val="1+ppt_h/2"/>
                                          </p:val>
                                        </p:tav>
                                      </p:tavLst>
                                    </p:anim>
                                    <p:set>
                                      <p:cBhvr>
                                        <p:cTn id="107" dur="1" fill="hold">
                                          <p:stCondLst>
                                            <p:cond delay="2999"/>
                                          </p:stCondLst>
                                        </p:cTn>
                                        <p:tgtEl>
                                          <p:spTgt spid="4"/>
                                        </p:tgtEl>
                                        <p:attrNameLst>
                                          <p:attrName>style.visibility</p:attrName>
                                        </p:attrNameLst>
                                      </p:cBhvr>
                                      <p:to>
                                        <p:strVal val="hidden"/>
                                      </p:to>
                                    </p:set>
                                  </p:childTnLst>
                                </p:cTn>
                              </p:par>
                              <p:par>
                                <p:cTn id="108" presetID="2" presetClass="exit" presetSubtype="4" fill="hold" nodeType="withEffect">
                                  <p:stCondLst>
                                    <p:cond delay="0"/>
                                  </p:stCondLst>
                                  <p:childTnLst>
                                    <p:anim calcmode="lin" valueType="num">
                                      <p:cBhvr additive="base">
                                        <p:cTn id="109" dur="3000"/>
                                        <p:tgtEl>
                                          <p:spTgt spid="7"/>
                                        </p:tgtEl>
                                        <p:attrNameLst>
                                          <p:attrName>ppt_x</p:attrName>
                                        </p:attrNameLst>
                                      </p:cBhvr>
                                      <p:tavLst>
                                        <p:tav tm="0">
                                          <p:val>
                                            <p:strVal val="ppt_x"/>
                                          </p:val>
                                        </p:tav>
                                        <p:tav tm="100000">
                                          <p:val>
                                            <p:strVal val="ppt_x"/>
                                          </p:val>
                                        </p:tav>
                                      </p:tavLst>
                                    </p:anim>
                                    <p:anim calcmode="lin" valueType="num">
                                      <p:cBhvr additive="base">
                                        <p:cTn id="110" dur="3000"/>
                                        <p:tgtEl>
                                          <p:spTgt spid="7"/>
                                        </p:tgtEl>
                                        <p:attrNameLst>
                                          <p:attrName>ppt_y</p:attrName>
                                        </p:attrNameLst>
                                      </p:cBhvr>
                                      <p:tavLst>
                                        <p:tav tm="0">
                                          <p:val>
                                            <p:strVal val="ppt_y"/>
                                          </p:val>
                                        </p:tav>
                                        <p:tav tm="100000">
                                          <p:val>
                                            <p:strVal val="1+ppt_h/2"/>
                                          </p:val>
                                        </p:tav>
                                      </p:tavLst>
                                    </p:anim>
                                    <p:set>
                                      <p:cBhvr>
                                        <p:cTn id="111" dur="1" fill="hold">
                                          <p:stCondLst>
                                            <p:cond delay="2999"/>
                                          </p:stCondLst>
                                        </p:cTn>
                                        <p:tgtEl>
                                          <p:spTgt spid="7"/>
                                        </p:tgtEl>
                                        <p:attrNameLst>
                                          <p:attrName>style.visibility</p:attrName>
                                        </p:attrNameLst>
                                      </p:cBhvr>
                                      <p:to>
                                        <p:strVal val="hidden"/>
                                      </p:to>
                                    </p:set>
                                  </p:childTnLst>
                                </p:cTn>
                              </p:par>
                              <p:par>
                                <p:cTn id="112" presetID="2" presetClass="exit" presetSubtype="4" fill="hold" nodeType="withEffect">
                                  <p:stCondLst>
                                    <p:cond delay="0"/>
                                  </p:stCondLst>
                                  <p:childTnLst>
                                    <p:anim calcmode="lin" valueType="num">
                                      <p:cBhvr additive="base">
                                        <p:cTn id="113" dur="3000"/>
                                        <p:tgtEl>
                                          <p:spTgt spid="9"/>
                                        </p:tgtEl>
                                        <p:attrNameLst>
                                          <p:attrName>ppt_x</p:attrName>
                                        </p:attrNameLst>
                                      </p:cBhvr>
                                      <p:tavLst>
                                        <p:tav tm="0">
                                          <p:val>
                                            <p:strVal val="ppt_x"/>
                                          </p:val>
                                        </p:tav>
                                        <p:tav tm="100000">
                                          <p:val>
                                            <p:strVal val="ppt_x"/>
                                          </p:val>
                                        </p:tav>
                                      </p:tavLst>
                                    </p:anim>
                                    <p:anim calcmode="lin" valueType="num">
                                      <p:cBhvr additive="base">
                                        <p:cTn id="114" dur="3000"/>
                                        <p:tgtEl>
                                          <p:spTgt spid="9"/>
                                        </p:tgtEl>
                                        <p:attrNameLst>
                                          <p:attrName>ppt_y</p:attrName>
                                        </p:attrNameLst>
                                      </p:cBhvr>
                                      <p:tavLst>
                                        <p:tav tm="0">
                                          <p:val>
                                            <p:strVal val="ppt_y"/>
                                          </p:val>
                                        </p:tav>
                                        <p:tav tm="100000">
                                          <p:val>
                                            <p:strVal val="1+ppt_h/2"/>
                                          </p:val>
                                        </p:tav>
                                      </p:tavLst>
                                    </p:anim>
                                    <p:set>
                                      <p:cBhvr>
                                        <p:cTn id="115" dur="1" fill="hold">
                                          <p:stCondLst>
                                            <p:cond delay="2999"/>
                                          </p:stCondLst>
                                        </p:cTn>
                                        <p:tgtEl>
                                          <p:spTgt spid="9"/>
                                        </p:tgtEl>
                                        <p:attrNameLst>
                                          <p:attrName>style.visibility</p:attrName>
                                        </p:attrNameLst>
                                      </p:cBhvr>
                                      <p:to>
                                        <p:strVal val="hidden"/>
                                      </p:to>
                                    </p:set>
                                  </p:childTnLst>
                                </p:cTn>
                              </p:par>
                              <p:par>
                                <p:cTn id="116" presetID="2" presetClass="exit" presetSubtype="4" fill="hold" nodeType="withEffect">
                                  <p:stCondLst>
                                    <p:cond delay="0"/>
                                  </p:stCondLst>
                                  <p:childTnLst>
                                    <p:anim calcmode="lin" valueType="num">
                                      <p:cBhvr additive="base">
                                        <p:cTn id="117" dur="3000"/>
                                        <p:tgtEl>
                                          <p:spTgt spid="11"/>
                                        </p:tgtEl>
                                        <p:attrNameLst>
                                          <p:attrName>ppt_x</p:attrName>
                                        </p:attrNameLst>
                                      </p:cBhvr>
                                      <p:tavLst>
                                        <p:tav tm="0">
                                          <p:val>
                                            <p:strVal val="ppt_x"/>
                                          </p:val>
                                        </p:tav>
                                        <p:tav tm="100000">
                                          <p:val>
                                            <p:strVal val="ppt_x"/>
                                          </p:val>
                                        </p:tav>
                                      </p:tavLst>
                                    </p:anim>
                                    <p:anim calcmode="lin" valueType="num">
                                      <p:cBhvr additive="base">
                                        <p:cTn id="118" dur="3000"/>
                                        <p:tgtEl>
                                          <p:spTgt spid="11"/>
                                        </p:tgtEl>
                                        <p:attrNameLst>
                                          <p:attrName>ppt_y</p:attrName>
                                        </p:attrNameLst>
                                      </p:cBhvr>
                                      <p:tavLst>
                                        <p:tav tm="0">
                                          <p:val>
                                            <p:strVal val="ppt_y"/>
                                          </p:val>
                                        </p:tav>
                                        <p:tav tm="100000">
                                          <p:val>
                                            <p:strVal val="1+ppt_h/2"/>
                                          </p:val>
                                        </p:tav>
                                      </p:tavLst>
                                    </p:anim>
                                    <p:set>
                                      <p:cBhvr>
                                        <p:cTn id="119" dur="1" fill="hold">
                                          <p:stCondLst>
                                            <p:cond delay="2999"/>
                                          </p:stCondLst>
                                        </p:cTn>
                                        <p:tgtEl>
                                          <p:spTgt spid="11"/>
                                        </p:tgtEl>
                                        <p:attrNameLst>
                                          <p:attrName>style.visibility</p:attrName>
                                        </p:attrNameLst>
                                      </p:cBhvr>
                                      <p:to>
                                        <p:strVal val="hidden"/>
                                      </p:to>
                                    </p:set>
                                  </p:childTnLst>
                                </p:cTn>
                              </p:par>
                              <p:par>
                                <p:cTn id="120" presetID="2" presetClass="exit" presetSubtype="4" fill="hold" nodeType="withEffect">
                                  <p:stCondLst>
                                    <p:cond delay="0"/>
                                  </p:stCondLst>
                                  <p:childTnLst>
                                    <p:anim calcmode="lin" valueType="num">
                                      <p:cBhvr additive="base">
                                        <p:cTn id="121" dur="3000"/>
                                        <p:tgtEl>
                                          <p:spTgt spid="13"/>
                                        </p:tgtEl>
                                        <p:attrNameLst>
                                          <p:attrName>ppt_x</p:attrName>
                                        </p:attrNameLst>
                                      </p:cBhvr>
                                      <p:tavLst>
                                        <p:tav tm="0">
                                          <p:val>
                                            <p:strVal val="ppt_x"/>
                                          </p:val>
                                        </p:tav>
                                        <p:tav tm="100000">
                                          <p:val>
                                            <p:strVal val="ppt_x"/>
                                          </p:val>
                                        </p:tav>
                                      </p:tavLst>
                                    </p:anim>
                                    <p:anim calcmode="lin" valueType="num">
                                      <p:cBhvr additive="base">
                                        <p:cTn id="122" dur="3000"/>
                                        <p:tgtEl>
                                          <p:spTgt spid="13"/>
                                        </p:tgtEl>
                                        <p:attrNameLst>
                                          <p:attrName>ppt_y</p:attrName>
                                        </p:attrNameLst>
                                      </p:cBhvr>
                                      <p:tavLst>
                                        <p:tav tm="0">
                                          <p:val>
                                            <p:strVal val="ppt_y"/>
                                          </p:val>
                                        </p:tav>
                                        <p:tav tm="100000">
                                          <p:val>
                                            <p:strVal val="1+ppt_h/2"/>
                                          </p:val>
                                        </p:tav>
                                      </p:tavLst>
                                    </p:anim>
                                    <p:set>
                                      <p:cBhvr>
                                        <p:cTn id="123" dur="1" fill="hold">
                                          <p:stCondLst>
                                            <p:cond delay="2999"/>
                                          </p:stCondLst>
                                        </p:cTn>
                                        <p:tgtEl>
                                          <p:spTgt spid="13"/>
                                        </p:tgtEl>
                                        <p:attrNameLst>
                                          <p:attrName>style.visibility</p:attrName>
                                        </p:attrNameLst>
                                      </p:cBhvr>
                                      <p:to>
                                        <p:strVal val="hidden"/>
                                      </p:to>
                                    </p:set>
                                  </p:childTnLst>
                                </p:cTn>
                              </p:par>
                              <p:par>
                                <p:cTn id="124" presetID="2" presetClass="exit" presetSubtype="4" fill="hold" nodeType="withEffect">
                                  <p:stCondLst>
                                    <p:cond delay="0"/>
                                  </p:stCondLst>
                                  <p:childTnLst>
                                    <p:anim calcmode="lin" valueType="num">
                                      <p:cBhvr additive="base">
                                        <p:cTn id="125" dur="3000"/>
                                        <p:tgtEl>
                                          <p:spTgt spid="15"/>
                                        </p:tgtEl>
                                        <p:attrNameLst>
                                          <p:attrName>ppt_x</p:attrName>
                                        </p:attrNameLst>
                                      </p:cBhvr>
                                      <p:tavLst>
                                        <p:tav tm="0">
                                          <p:val>
                                            <p:strVal val="ppt_x"/>
                                          </p:val>
                                        </p:tav>
                                        <p:tav tm="100000">
                                          <p:val>
                                            <p:strVal val="ppt_x"/>
                                          </p:val>
                                        </p:tav>
                                      </p:tavLst>
                                    </p:anim>
                                    <p:anim calcmode="lin" valueType="num">
                                      <p:cBhvr additive="base">
                                        <p:cTn id="126" dur="3000"/>
                                        <p:tgtEl>
                                          <p:spTgt spid="15"/>
                                        </p:tgtEl>
                                        <p:attrNameLst>
                                          <p:attrName>ppt_y</p:attrName>
                                        </p:attrNameLst>
                                      </p:cBhvr>
                                      <p:tavLst>
                                        <p:tav tm="0">
                                          <p:val>
                                            <p:strVal val="ppt_y"/>
                                          </p:val>
                                        </p:tav>
                                        <p:tav tm="100000">
                                          <p:val>
                                            <p:strVal val="1+ppt_h/2"/>
                                          </p:val>
                                        </p:tav>
                                      </p:tavLst>
                                    </p:anim>
                                    <p:set>
                                      <p:cBhvr>
                                        <p:cTn id="127" dur="1" fill="hold">
                                          <p:stCondLst>
                                            <p:cond delay="2999"/>
                                          </p:stCondLst>
                                        </p:cTn>
                                        <p:tgtEl>
                                          <p:spTgt spid="15"/>
                                        </p:tgtEl>
                                        <p:attrNameLst>
                                          <p:attrName>style.visibility</p:attrName>
                                        </p:attrNameLst>
                                      </p:cBhvr>
                                      <p:to>
                                        <p:strVal val="hidden"/>
                                      </p:to>
                                    </p:set>
                                  </p:childTnLst>
                                </p:cTn>
                              </p:par>
                              <p:par>
                                <p:cTn id="128" presetID="2" presetClass="exit" presetSubtype="4" fill="hold" nodeType="withEffect">
                                  <p:stCondLst>
                                    <p:cond delay="0"/>
                                  </p:stCondLst>
                                  <p:childTnLst>
                                    <p:anim calcmode="lin" valueType="num">
                                      <p:cBhvr additive="base">
                                        <p:cTn id="129" dur="3000"/>
                                        <p:tgtEl>
                                          <p:spTgt spid="17"/>
                                        </p:tgtEl>
                                        <p:attrNameLst>
                                          <p:attrName>ppt_x</p:attrName>
                                        </p:attrNameLst>
                                      </p:cBhvr>
                                      <p:tavLst>
                                        <p:tav tm="0">
                                          <p:val>
                                            <p:strVal val="ppt_x"/>
                                          </p:val>
                                        </p:tav>
                                        <p:tav tm="100000">
                                          <p:val>
                                            <p:strVal val="ppt_x"/>
                                          </p:val>
                                        </p:tav>
                                      </p:tavLst>
                                    </p:anim>
                                    <p:anim calcmode="lin" valueType="num">
                                      <p:cBhvr additive="base">
                                        <p:cTn id="130" dur="3000"/>
                                        <p:tgtEl>
                                          <p:spTgt spid="17"/>
                                        </p:tgtEl>
                                        <p:attrNameLst>
                                          <p:attrName>ppt_y</p:attrName>
                                        </p:attrNameLst>
                                      </p:cBhvr>
                                      <p:tavLst>
                                        <p:tav tm="0">
                                          <p:val>
                                            <p:strVal val="ppt_y"/>
                                          </p:val>
                                        </p:tav>
                                        <p:tav tm="100000">
                                          <p:val>
                                            <p:strVal val="1+ppt_h/2"/>
                                          </p:val>
                                        </p:tav>
                                      </p:tavLst>
                                    </p:anim>
                                    <p:set>
                                      <p:cBhvr>
                                        <p:cTn id="131" dur="1" fill="hold">
                                          <p:stCondLst>
                                            <p:cond delay="2999"/>
                                          </p:stCondLst>
                                        </p:cTn>
                                        <p:tgtEl>
                                          <p:spTgt spid="17"/>
                                        </p:tgtEl>
                                        <p:attrNameLst>
                                          <p:attrName>style.visibility</p:attrName>
                                        </p:attrNameLst>
                                      </p:cBhvr>
                                      <p:to>
                                        <p:strVal val="hidden"/>
                                      </p:to>
                                    </p:set>
                                  </p:childTnLst>
                                </p:cTn>
                              </p:par>
                              <p:par>
                                <p:cTn id="132" presetID="2" presetClass="exit" presetSubtype="4" fill="hold" nodeType="withEffect">
                                  <p:stCondLst>
                                    <p:cond delay="0"/>
                                  </p:stCondLst>
                                  <p:childTnLst>
                                    <p:anim calcmode="lin" valueType="num">
                                      <p:cBhvr additive="base">
                                        <p:cTn id="133" dur="3000"/>
                                        <p:tgtEl>
                                          <p:spTgt spid="19"/>
                                        </p:tgtEl>
                                        <p:attrNameLst>
                                          <p:attrName>ppt_x</p:attrName>
                                        </p:attrNameLst>
                                      </p:cBhvr>
                                      <p:tavLst>
                                        <p:tav tm="0">
                                          <p:val>
                                            <p:strVal val="ppt_x"/>
                                          </p:val>
                                        </p:tav>
                                        <p:tav tm="100000">
                                          <p:val>
                                            <p:strVal val="ppt_x"/>
                                          </p:val>
                                        </p:tav>
                                      </p:tavLst>
                                    </p:anim>
                                    <p:anim calcmode="lin" valueType="num">
                                      <p:cBhvr additive="base">
                                        <p:cTn id="134" dur="3000"/>
                                        <p:tgtEl>
                                          <p:spTgt spid="19"/>
                                        </p:tgtEl>
                                        <p:attrNameLst>
                                          <p:attrName>ppt_y</p:attrName>
                                        </p:attrNameLst>
                                      </p:cBhvr>
                                      <p:tavLst>
                                        <p:tav tm="0">
                                          <p:val>
                                            <p:strVal val="ppt_y"/>
                                          </p:val>
                                        </p:tav>
                                        <p:tav tm="100000">
                                          <p:val>
                                            <p:strVal val="1+ppt_h/2"/>
                                          </p:val>
                                        </p:tav>
                                      </p:tavLst>
                                    </p:anim>
                                    <p:set>
                                      <p:cBhvr>
                                        <p:cTn id="135" dur="1" fill="hold">
                                          <p:stCondLst>
                                            <p:cond delay="2999"/>
                                          </p:stCondLst>
                                        </p:cTn>
                                        <p:tgtEl>
                                          <p:spTgt spid="19"/>
                                        </p:tgtEl>
                                        <p:attrNameLst>
                                          <p:attrName>style.visibility</p:attrName>
                                        </p:attrNameLst>
                                      </p:cBhvr>
                                      <p:to>
                                        <p:strVal val="hidden"/>
                                      </p:to>
                                    </p:set>
                                  </p:childTnLst>
                                </p:cTn>
                              </p:par>
                              <p:par>
                                <p:cTn id="136" presetID="8" presetClass="emph" presetSubtype="0" autoRev="1" fill="hold" nodeType="withEffect">
                                  <p:stCondLst>
                                    <p:cond delay="0"/>
                                  </p:stCondLst>
                                  <p:childTnLst>
                                    <p:animRot by="21600000">
                                      <p:cBhvr>
                                        <p:cTn id="137" dur="3000" fill="hold"/>
                                        <p:tgtEl>
                                          <p:spTgt spid="4"/>
                                        </p:tgtEl>
                                        <p:attrNameLst>
                                          <p:attrName>r</p:attrName>
                                        </p:attrNameLst>
                                      </p:cBhvr>
                                    </p:animRot>
                                  </p:childTnLst>
                                </p:cTn>
                              </p:par>
                              <p:par>
                                <p:cTn id="138" presetID="8" presetClass="emph" presetSubtype="0" autoRev="1" fill="hold" nodeType="withEffect">
                                  <p:stCondLst>
                                    <p:cond delay="0"/>
                                  </p:stCondLst>
                                  <p:childTnLst>
                                    <p:animRot by="21600000">
                                      <p:cBhvr>
                                        <p:cTn id="139" dur="3000" fill="hold"/>
                                        <p:tgtEl>
                                          <p:spTgt spid="7"/>
                                        </p:tgtEl>
                                        <p:attrNameLst>
                                          <p:attrName>r</p:attrName>
                                        </p:attrNameLst>
                                      </p:cBhvr>
                                    </p:animRot>
                                  </p:childTnLst>
                                </p:cTn>
                              </p:par>
                              <p:par>
                                <p:cTn id="140" presetID="8" presetClass="emph" presetSubtype="0" autoRev="1" fill="hold" nodeType="withEffect">
                                  <p:stCondLst>
                                    <p:cond delay="0"/>
                                  </p:stCondLst>
                                  <p:childTnLst>
                                    <p:animRot by="21600000">
                                      <p:cBhvr>
                                        <p:cTn id="141" dur="3000" fill="hold"/>
                                        <p:tgtEl>
                                          <p:spTgt spid="9"/>
                                        </p:tgtEl>
                                        <p:attrNameLst>
                                          <p:attrName>r</p:attrName>
                                        </p:attrNameLst>
                                      </p:cBhvr>
                                    </p:animRot>
                                  </p:childTnLst>
                                </p:cTn>
                              </p:par>
                              <p:par>
                                <p:cTn id="142" presetID="8" presetClass="emph" presetSubtype="0" autoRev="1" fill="hold" nodeType="withEffect">
                                  <p:stCondLst>
                                    <p:cond delay="0"/>
                                  </p:stCondLst>
                                  <p:childTnLst>
                                    <p:animRot by="21600000">
                                      <p:cBhvr>
                                        <p:cTn id="143" dur="3000" fill="hold"/>
                                        <p:tgtEl>
                                          <p:spTgt spid="11"/>
                                        </p:tgtEl>
                                        <p:attrNameLst>
                                          <p:attrName>r</p:attrName>
                                        </p:attrNameLst>
                                      </p:cBhvr>
                                    </p:animRot>
                                  </p:childTnLst>
                                </p:cTn>
                              </p:par>
                              <p:par>
                                <p:cTn id="144" presetID="8" presetClass="emph" presetSubtype="0" autoRev="1" fill="hold" nodeType="withEffect">
                                  <p:stCondLst>
                                    <p:cond delay="0"/>
                                  </p:stCondLst>
                                  <p:childTnLst>
                                    <p:animRot by="21600000">
                                      <p:cBhvr>
                                        <p:cTn id="145" dur="3000" fill="hold"/>
                                        <p:tgtEl>
                                          <p:spTgt spid="13"/>
                                        </p:tgtEl>
                                        <p:attrNameLst>
                                          <p:attrName>r</p:attrName>
                                        </p:attrNameLst>
                                      </p:cBhvr>
                                    </p:animRot>
                                  </p:childTnLst>
                                </p:cTn>
                              </p:par>
                              <p:par>
                                <p:cTn id="146" presetID="8" presetClass="emph" presetSubtype="0" autoRev="1" fill="hold" nodeType="withEffect">
                                  <p:stCondLst>
                                    <p:cond delay="0"/>
                                  </p:stCondLst>
                                  <p:childTnLst>
                                    <p:animRot by="21600000">
                                      <p:cBhvr>
                                        <p:cTn id="147" dur="3000" fill="hold"/>
                                        <p:tgtEl>
                                          <p:spTgt spid="15"/>
                                        </p:tgtEl>
                                        <p:attrNameLst>
                                          <p:attrName>r</p:attrName>
                                        </p:attrNameLst>
                                      </p:cBhvr>
                                    </p:animRot>
                                  </p:childTnLst>
                                </p:cTn>
                              </p:par>
                              <p:par>
                                <p:cTn id="148" presetID="8" presetClass="emph" presetSubtype="0" autoRev="1" fill="hold" nodeType="withEffect">
                                  <p:stCondLst>
                                    <p:cond delay="0"/>
                                  </p:stCondLst>
                                  <p:childTnLst>
                                    <p:animRot by="21600000">
                                      <p:cBhvr>
                                        <p:cTn id="149" dur="3000" fill="hold"/>
                                        <p:tgtEl>
                                          <p:spTgt spid="17"/>
                                        </p:tgtEl>
                                        <p:attrNameLst>
                                          <p:attrName>r</p:attrName>
                                        </p:attrNameLst>
                                      </p:cBhvr>
                                    </p:animRot>
                                  </p:childTnLst>
                                </p:cTn>
                              </p:par>
                              <p:par>
                                <p:cTn id="150" presetID="8" presetClass="emph" presetSubtype="0" autoRev="1" fill="hold" nodeType="withEffect">
                                  <p:stCondLst>
                                    <p:cond delay="0"/>
                                  </p:stCondLst>
                                  <p:childTnLst>
                                    <p:animRot by="21600000">
                                      <p:cBhvr>
                                        <p:cTn id="151" dur="3000" fill="hold"/>
                                        <p:tgtEl>
                                          <p:spTgt spid="19"/>
                                        </p:tgtEl>
                                        <p:attrNameLst>
                                          <p:attrName>r</p:attrName>
                                        </p:attrNameLst>
                                      </p:cBhvr>
                                    </p:animRot>
                                  </p:childTnLst>
                                </p:cTn>
                              </p:par>
                              <p:par>
                                <p:cTn id="152" presetID="2" presetClass="exit" presetSubtype="4" fill="hold" nodeType="withEffect">
                                  <p:stCondLst>
                                    <p:cond delay="0"/>
                                  </p:stCondLst>
                                  <p:childTnLst>
                                    <p:anim calcmode="lin" valueType="num">
                                      <p:cBhvr additive="base">
                                        <p:cTn id="153" dur="3000"/>
                                        <p:tgtEl>
                                          <p:spTgt spid="5"/>
                                        </p:tgtEl>
                                        <p:attrNameLst>
                                          <p:attrName>ppt_x</p:attrName>
                                        </p:attrNameLst>
                                      </p:cBhvr>
                                      <p:tavLst>
                                        <p:tav tm="0">
                                          <p:val>
                                            <p:strVal val="ppt_x"/>
                                          </p:val>
                                        </p:tav>
                                        <p:tav tm="100000">
                                          <p:val>
                                            <p:strVal val="ppt_x"/>
                                          </p:val>
                                        </p:tav>
                                      </p:tavLst>
                                    </p:anim>
                                    <p:anim calcmode="lin" valueType="num">
                                      <p:cBhvr additive="base">
                                        <p:cTn id="154" dur="3000"/>
                                        <p:tgtEl>
                                          <p:spTgt spid="5"/>
                                        </p:tgtEl>
                                        <p:attrNameLst>
                                          <p:attrName>ppt_y</p:attrName>
                                        </p:attrNameLst>
                                      </p:cBhvr>
                                      <p:tavLst>
                                        <p:tav tm="0">
                                          <p:val>
                                            <p:strVal val="ppt_y"/>
                                          </p:val>
                                        </p:tav>
                                        <p:tav tm="100000">
                                          <p:val>
                                            <p:strVal val="1+ppt_h/2"/>
                                          </p:val>
                                        </p:tav>
                                      </p:tavLst>
                                    </p:anim>
                                    <p:set>
                                      <p:cBhvr>
                                        <p:cTn id="155" dur="1" fill="hold">
                                          <p:stCondLst>
                                            <p:cond delay="2999"/>
                                          </p:stCondLst>
                                        </p:cTn>
                                        <p:tgtEl>
                                          <p:spTgt spid="5"/>
                                        </p:tgtEl>
                                        <p:attrNameLst>
                                          <p:attrName>style.visibility</p:attrName>
                                        </p:attrNameLst>
                                      </p:cBhvr>
                                      <p:to>
                                        <p:strVal val="hidden"/>
                                      </p:to>
                                    </p:set>
                                  </p:childTnLst>
                                </p:cTn>
                              </p:par>
                              <p:par>
                                <p:cTn id="156" presetID="2" presetClass="exit" presetSubtype="4" fill="hold" nodeType="withEffect">
                                  <p:stCondLst>
                                    <p:cond delay="0"/>
                                  </p:stCondLst>
                                  <p:childTnLst>
                                    <p:anim calcmode="lin" valueType="num">
                                      <p:cBhvr additive="base">
                                        <p:cTn id="157" dur="3000"/>
                                        <p:tgtEl>
                                          <p:spTgt spid="8"/>
                                        </p:tgtEl>
                                        <p:attrNameLst>
                                          <p:attrName>ppt_x</p:attrName>
                                        </p:attrNameLst>
                                      </p:cBhvr>
                                      <p:tavLst>
                                        <p:tav tm="0">
                                          <p:val>
                                            <p:strVal val="ppt_x"/>
                                          </p:val>
                                        </p:tav>
                                        <p:tav tm="100000">
                                          <p:val>
                                            <p:strVal val="ppt_x"/>
                                          </p:val>
                                        </p:tav>
                                      </p:tavLst>
                                    </p:anim>
                                    <p:anim calcmode="lin" valueType="num">
                                      <p:cBhvr additive="base">
                                        <p:cTn id="158" dur="3000"/>
                                        <p:tgtEl>
                                          <p:spTgt spid="8"/>
                                        </p:tgtEl>
                                        <p:attrNameLst>
                                          <p:attrName>ppt_y</p:attrName>
                                        </p:attrNameLst>
                                      </p:cBhvr>
                                      <p:tavLst>
                                        <p:tav tm="0">
                                          <p:val>
                                            <p:strVal val="ppt_y"/>
                                          </p:val>
                                        </p:tav>
                                        <p:tav tm="100000">
                                          <p:val>
                                            <p:strVal val="1+ppt_h/2"/>
                                          </p:val>
                                        </p:tav>
                                      </p:tavLst>
                                    </p:anim>
                                    <p:set>
                                      <p:cBhvr>
                                        <p:cTn id="159" dur="1" fill="hold">
                                          <p:stCondLst>
                                            <p:cond delay="2999"/>
                                          </p:stCondLst>
                                        </p:cTn>
                                        <p:tgtEl>
                                          <p:spTgt spid="8"/>
                                        </p:tgtEl>
                                        <p:attrNameLst>
                                          <p:attrName>style.visibility</p:attrName>
                                        </p:attrNameLst>
                                      </p:cBhvr>
                                      <p:to>
                                        <p:strVal val="hidden"/>
                                      </p:to>
                                    </p:set>
                                  </p:childTnLst>
                                </p:cTn>
                              </p:par>
                              <p:par>
                                <p:cTn id="160" presetID="2" presetClass="exit" presetSubtype="4" fill="hold" nodeType="withEffect">
                                  <p:stCondLst>
                                    <p:cond delay="0"/>
                                  </p:stCondLst>
                                  <p:childTnLst>
                                    <p:anim calcmode="lin" valueType="num">
                                      <p:cBhvr additive="base">
                                        <p:cTn id="161" dur="3000"/>
                                        <p:tgtEl>
                                          <p:spTgt spid="10"/>
                                        </p:tgtEl>
                                        <p:attrNameLst>
                                          <p:attrName>ppt_x</p:attrName>
                                        </p:attrNameLst>
                                      </p:cBhvr>
                                      <p:tavLst>
                                        <p:tav tm="0">
                                          <p:val>
                                            <p:strVal val="ppt_x"/>
                                          </p:val>
                                        </p:tav>
                                        <p:tav tm="100000">
                                          <p:val>
                                            <p:strVal val="ppt_x"/>
                                          </p:val>
                                        </p:tav>
                                      </p:tavLst>
                                    </p:anim>
                                    <p:anim calcmode="lin" valueType="num">
                                      <p:cBhvr additive="base">
                                        <p:cTn id="162" dur="3000"/>
                                        <p:tgtEl>
                                          <p:spTgt spid="10"/>
                                        </p:tgtEl>
                                        <p:attrNameLst>
                                          <p:attrName>ppt_y</p:attrName>
                                        </p:attrNameLst>
                                      </p:cBhvr>
                                      <p:tavLst>
                                        <p:tav tm="0">
                                          <p:val>
                                            <p:strVal val="ppt_y"/>
                                          </p:val>
                                        </p:tav>
                                        <p:tav tm="100000">
                                          <p:val>
                                            <p:strVal val="1+ppt_h/2"/>
                                          </p:val>
                                        </p:tav>
                                      </p:tavLst>
                                    </p:anim>
                                    <p:set>
                                      <p:cBhvr>
                                        <p:cTn id="163" dur="1" fill="hold">
                                          <p:stCondLst>
                                            <p:cond delay="2999"/>
                                          </p:stCondLst>
                                        </p:cTn>
                                        <p:tgtEl>
                                          <p:spTgt spid="10"/>
                                        </p:tgtEl>
                                        <p:attrNameLst>
                                          <p:attrName>style.visibility</p:attrName>
                                        </p:attrNameLst>
                                      </p:cBhvr>
                                      <p:to>
                                        <p:strVal val="hidden"/>
                                      </p:to>
                                    </p:set>
                                  </p:childTnLst>
                                </p:cTn>
                              </p:par>
                              <p:par>
                                <p:cTn id="164" presetID="2" presetClass="exit" presetSubtype="4" fill="hold" nodeType="withEffect">
                                  <p:stCondLst>
                                    <p:cond delay="0"/>
                                  </p:stCondLst>
                                  <p:childTnLst>
                                    <p:anim calcmode="lin" valueType="num">
                                      <p:cBhvr additive="base">
                                        <p:cTn id="165" dur="3000"/>
                                        <p:tgtEl>
                                          <p:spTgt spid="12"/>
                                        </p:tgtEl>
                                        <p:attrNameLst>
                                          <p:attrName>ppt_x</p:attrName>
                                        </p:attrNameLst>
                                      </p:cBhvr>
                                      <p:tavLst>
                                        <p:tav tm="0">
                                          <p:val>
                                            <p:strVal val="ppt_x"/>
                                          </p:val>
                                        </p:tav>
                                        <p:tav tm="100000">
                                          <p:val>
                                            <p:strVal val="ppt_x"/>
                                          </p:val>
                                        </p:tav>
                                      </p:tavLst>
                                    </p:anim>
                                    <p:anim calcmode="lin" valueType="num">
                                      <p:cBhvr additive="base">
                                        <p:cTn id="166" dur="3000"/>
                                        <p:tgtEl>
                                          <p:spTgt spid="12"/>
                                        </p:tgtEl>
                                        <p:attrNameLst>
                                          <p:attrName>ppt_y</p:attrName>
                                        </p:attrNameLst>
                                      </p:cBhvr>
                                      <p:tavLst>
                                        <p:tav tm="0">
                                          <p:val>
                                            <p:strVal val="ppt_y"/>
                                          </p:val>
                                        </p:tav>
                                        <p:tav tm="100000">
                                          <p:val>
                                            <p:strVal val="1+ppt_h/2"/>
                                          </p:val>
                                        </p:tav>
                                      </p:tavLst>
                                    </p:anim>
                                    <p:set>
                                      <p:cBhvr>
                                        <p:cTn id="167" dur="1" fill="hold">
                                          <p:stCondLst>
                                            <p:cond delay="2999"/>
                                          </p:stCondLst>
                                        </p:cTn>
                                        <p:tgtEl>
                                          <p:spTgt spid="12"/>
                                        </p:tgtEl>
                                        <p:attrNameLst>
                                          <p:attrName>style.visibility</p:attrName>
                                        </p:attrNameLst>
                                      </p:cBhvr>
                                      <p:to>
                                        <p:strVal val="hidden"/>
                                      </p:to>
                                    </p:set>
                                  </p:childTnLst>
                                </p:cTn>
                              </p:par>
                              <p:par>
                                <p:cTn id="168" presetID="2" presetClass="exit" presetSubtype="4" fill="hold" nodeType="withEffect">
                                  <p:stCondLst>
                                    <p:cond delay="0"/>
                                  </p:stCondLst>
                                  <p:childTnLst>
                                    <p:anim calcmode="lin" valueType="num">
                                      <p:cBhvr additive="base">
                                        <p:cTn id="169" dur="3000"/>
                                        <p:tgtEl>
                                          <p:spTgt spid="14"/>
                                        </p:tgtEl>
                                        <p:attrNameLst>
                                          <p:attrName>ppt_x</p:attrName>
                                        </p:attrNameLst>
                                      </p:cBhvr>
                                      <p:tavLst>
                                        <p:tav tm="0">
                                          <p:val>
                                            <p:strVal val="ppt_x"/>
                                          </p:val>
                                        </p:tav>
                                        <p:tav tm="100000">
                                          <p:val>
                                            <p:strVal val="ppt_x"/>
                                          </p:val>
                                        </p:tav>
                                      </p:tavLst>
                                    </p:anim>
                                    <p:anim calcmode="lin" valueType="num">
                                      <p:cBhvr additive="base">
                                        <p:cTn id="170" dur="3000"/>
                                        <p:tgtEl>
                                          <p:spTgt spid="14"/>
                                        </p:tgtEl>
                                        <p:attrNameLst>
                                          <p:attrName>ppt_y</p:attrName>
                                        </p:attrNameLst>
                                      </p:cBhvr>
                                      <p:tavLst>
                                        <p:tav tm="0">
                                          <p:val>
                                            <p:strVal val="ppt_y"/>
                                          </p:val>
                                        </p:tav>
                                        <p:tav tm="100000">
                                          <p:val>
                                            <p:strVal val="1+ppt_h/2"/>
                                          </p:val>
                                        </p:tav>
                                      </p:tavLst>
                                    </p:anim>
                                    <p:set>
                                      <p:cBhvr>
                                        <p:cTn id="171" dur="1" fill="hold">
                                          <p:stCondLst>
                                            <p:cond delay="2999"/>
                                          </p:stCondLst>
                                        </p:cTn>
                                        <p:tgtEl>
                                          <p:spTgt spid="14"/>
                                        </p:tgtEl>
                                        <p:attrNameLst>
                                          <p:attrName>style.visibility</p:attrName>
                                        </p:attrNameLst>
                                      </p:cBhvr>
                                      <p:to>
                                        <p:strVal val="hidden"/>
                                      </p:to>
                                    </p:set>
                                  </p:childTnLst>
                                </p:cTn>
                              </p:par>
                              <p:par>
                                <p:cTn id="172" presetID="2" presetClass="exit" presetSubtype="4" fill="hold" nodeType="withEffect">
                                  <p:stCondLst>
                                    <p:cond delay="0"/>
                                  </p:stCondLst>
                                  <p:childTnLst>
                                    <p:anim calcmode="lin" valueType="num">
                                      <p:cBhvr additive="base">
                                        <p:cTn id="173" dur="3000"/>
                                        <p:tgtEl>
                                          <p:spTgt spid="16"/>
                                        </p:tgtEl>
                                        <p:attrNameLst>
                                          <p:attrName>ppt_x</p:attrName>
                                        </p:attrNameLst>
                                      </p:cBhvr>
                                      <p:tavLst>
                                        <p:tav tm="0">
                                          <p:val>
                                            <p:strVal val="ppt_x"/>
                                          </p:val>
                                        </p:tav>
                                        <p:tav tm="100000">
                                          <p:val>
                                            <p:strVal val="ppt_x"/>
                                          </p:val>
                                        </p:tav>
                                      </p:tavLst>
                                    </p:anim>
                                    <p:anim calcmode="lin" valueType="num">
                                      <p:cBhvr additive="base">
                                        <p:cTn id="174" dur="3000"/>
                                        <p:tgtEl>
                                          <p:spTgt spid="16"/>
                                        </p:tgtEl>
                                        <p:attrNameLst>
                                          <p:attrName>ppt_y</p:attrName>
                                        </p:attrNameLst>
                                      </p:cBhvr>
                                      <p:tavLst>
                                        <p:tav tm="0">
                                          <p:val>
                                            <p:strVal val="ppt_y"/>
                                          </p:val>
                                        </p:tav>
                                        <p:tav tm="100000">
                                          <p:val>
                                            <p:strVal val="1+ppt_h/2"/>
                                          </p:val>
                                        </p:tav>
                                      </p:tavLst>
                                    </p:anim>
                                    <p:set>
                                      <p:cBhvr>
                                        <p:cTn id="175" dur="1" fill="hold">
                                          <p:stCondLst>
                                            <p:cond delay="2999"/>
                                          </p:stCondLst>
                                        </p:cTn>
                                        <p:tgtEl>
                                          <p:spTgt spid="16"/>
                                        </p:tgtEl>
                                        <p:attrNameLst>
                                          <p:attrName>style.visibility</p:attrName>
                                        </p:attrNameLst>
                                      </p:cBhvr>
                                      <p:to>
                                        <p:strVal val="hidden"/>
                                      </p:to>
                                    </p:set>
                                  </p:childTnLst>
                                </p:cTn>
                              </p:par>
                              <p:par>
                                <p:cTn id="176" presetID="2" presetClass="exit" presetSubtype="4" fill="hold" nodeType="withEffect">
                                  <p:stCondLst>
                                    <p:cond delay="0"/>
                                  </p:stCondLst>
                                  <p:childTnLst>
                                    <p:anim calcmode="lin" valueType="num">
                                      <p:cBhvr additive="base">
                                        <p:cTn id="177" dur="3000"/>
                                        <p:tgtEl>
                                          <p:spTgt spid="18"/>
                                        </p:tgtEl>
                                        <p:attrNameLst>
                                          <p:attrName>ppt_x</p:attrName>
                                        </p:attrNameLst>
                                      </p:cBhvr>
                                      <p:tavLst>
                                        <p:tav tm="0">
                                          <p:val>
                                            <p:strVal val="ppt_x"/>
                                          </p:val>
                                        </p:tav>
                                        <p:tav tm="100000">
                                          <p:val>
                                            <p:strVal val="ppt_x"/>
                                          </p:val>
                                        </p:tav>
                                      </p:tavLst>
                                    </p:anim>
                                    <p:anim calcmode="lin" valueType="num">
                                      <p:cBhvr additive="base">
                                        <p:cTn id="178" dur="3000"/>
                                        <p:tgtEl>
                                          <p:spTgt spid="18"/>
                                        </p:tgtEl>
                                        <p:attrNameLst>
                                          <p:attrName>ppt_y</p:attrName>
                                        </p:attrNameLst>
                                      </p:cBhvr>
                                      <p:tavLst>
                                        <p:tav tm="0">
                                          <p:val>
                                            <p:strVal val="ppt_y"/>
                                          </p:val>
                                        </p:tav>
                                        <p:tav tm="100000">
                                          <p:val>
                                            <p:strVal val="1+ppt_h/2"/>
                                          </p:val>
                                        </p:tav>
                                      </p:tavLst>
                                    </p:anim>
                                    <p:set>
                                      <p:cBhvr>
                                        <p:cTn id="179" dur="1" fill="hold">
                                          <p:stCondLst>
                                            <p:cond delay="2999"/>
                                          </p:stCondLst>
                                        </p:cTn>
                                        <p:tgtEl>
                                          <p:spTgt spid="18"/>
                                        </p:tgtEl>
                                        <p:attrNameLst>
                                          <p:attrName>style.visibility</p:attrName>
                                        </p:attrNameLst>
                                      </p:cBhvr>
                                      <p:to>
                                        <p:strVal val="hidden"/>
                                      </p:to>
                                    </p:set>
                                  </p:childTnLst>
                                </p:cTn>
                              </p:par>
                              <p:par>
                                <p:cTn id="180" presetID="2" presetClass="exit" presetSubtype="4" fill="hold" nodeType="withEffect">
                                  <p:stCondLst>
                                    <p:cond delay="0"/>
                                  </p:stCondLst>
                                  <p:childTnLst>
                                    <p:anim calcmode="lin" valueType="num">
                                      <p:cBhvr additive="base">
                                        <p:cTn id="181" dur="3000"/>
                                        <p:tgtEl>
                                          <p:spTgt spid="20"/>
                                        </p:tgtEl>
                                        <p:attrNameLst>
                                          <p:attrName>ppt_x</p:attrName>
                                        </p:attrNameLst>
                                      </p:cBhvr>
                                      <p:tavLst>
                                        <p:tav tm="0">
                                          <p:val>
                                            <p:strVal val="ppt_x"/>
                                          </p:val>
                                        </p:tav>
                                        <p:tav tm="100000">
                                          <p:val>
                                            <p:strVal val="ppt_x"/>
                                          </p:val>
                                        </p:tav>
                                      </p:tavLst>
                                    </p:anim>
                                    <p:anim calcmode="lin" valueType="num">
                                      <p:cBhvr additive="base">
                                        <p:cTn id="182" dur="3000"/>
                                        <p:tgtEl>
                                          <p:spTgt spid="20"/>
                                        </p:tgtEl>
                                        <p:attrNameLst>
                                          <p:attrName>ppt_y</p:attrName>
                                        </p:attrNameLst>
                                      </p:cBhvr>
                                      <p:tavLst>
                                        <p:tav tm="0">
                                          <p:val>
                                            <p:strVal val="ppt_y"/>
                                          </p:val>
                                        </p:tav>
                                        <p:tav tm="100000">
                                          <p:val>
                                            <p:strVal val="1+ppt_h/2"/>
                                          </p:val>
                                        </p:tav>
                                      </p:tavLst>
                                    </p:anim>
                                    <p:set>
                                      <p:cBhvr>
                                        <p:cTn id="183" dur="1" fill="hold">
                                          <p:stCondLst>
                                            <p:cond delay="2999"/>
                                          </p:stCondLst>
                                        </p:cTn>
                                        <p:tgtEl>
                                          <p:spTgt spid="20"/>
                                        </p:tgtEl>
                                        <p:attrNameLst>
                                          <p:attrName>style.visibility</p:attrName>
                                        </p:attrNameLst>
                                      </p:cBhvr>
                                      <p:to>
                                        <p:strVal val="hidden"/>
                                      </p:to>
                                    </p:set>
                                  </p:childTnLst>
                                </p:cTn>
                              </p:par>
                              <p:par>
                                <p:cTn id="184" presetID="8" presetClass="emph" presetSubtype="0" autoRev="1" fill="hold" nodeType="withEffect">
                                  <p:stCondLst>
                                    <p:cond delay="0"/>
                                  </p:stCondLst>
                                  <p:childTnLst>
                                    <p:animRot by="-21600000">
                                      <p:cBhvr>
                                        <p:cTn id="185" dur="3000" fill="hold"/>
                                        <p:tgtEl>
                                          <p:spTgt spid="5"/>
                                        </p:tgtEl>
                                        <p:attrNameLst>
                                          <p:attrName>r</p:attrName>
                                        </p:attrNameLst>
                                      </p:cBhvr>
                                    </p:animRot>
                                  </p:childTnLst>
                                </p:cTn>
                              </p:par>
                              <p:par>
                                <p:cTn id="186" presetID="8" presetClass="emph" presetSubtype="0" autoRev="1" fill="hold" nodeType="withEffect">
                                  <p:stCondLst>
                                    <p:cond delay="0"/>
                                  </p:stCondLst>
                                  <p:childTnLst>
                                    <p:animRot by="-21600000">
                                      <p:cBhvr>
                                        <p:cTn id="187" dur="3000" fill="hold"/>
                                        <p:tgtEl>
                                          <p:spTgt spid="8"/>
                                        </p:tgtEl>
                                        <p:attrNameLst>
                                          <p:attrName>r</p:attrName>
                                        </p:attrNameLst>
                                      </p:cBhvr>
                                    </p:animRot>
                                  </p:childTnLst>
                                </p:cTn>
                              </p:par>
                              <p:par>
                                <p:cTn id="188" presetID="8" presetClass="emph" presetSubtype="0" autoRev="1" fill="hold" nodeType="withEffect">
                                  <p:stCondLst>
                                    <p:cond delay="0"/>
                                  </p:stCondLst>
                                  <p:childTnLst>
                                    <p:animRot by="-21600000">
                                      <p:cBhvr>
                                        <p:cTn id="189" dur="3000" fill="hold"/>
                                        <p:tgtEl>
                                          <p:spTgt spid="10"/>
                                        </p:tgtEl>
                                        <p:attrNameLst>
                                          <p:attrName>r</p:attrName>
                                        </p:attrNameLst>
                                      </p:cBhvr>
                                    </p:animRot>
                                  </p:childTnLst>
                                </p:cTn>
                              </p:par>
                              <p:par>
                                <p:cTn id="190" presetID="8" presetClass="emph" presetSubtype="0" autoRev="1" fill="hold" nodeType="withEffect">
                                  <p:stCondLst>
                                    <p:cond delay="0"/>
                                  </p:stCondLst>
                                  <p:childTnLst>
                                    <p:animRot by="-21600000">
                                      <p:cBhvr>
                                        <p:cTn id="191" dur="3000" fill="hold"/>
                                        <p:tgtEl>
                                          <p:spTgt spid="12"/>
                                        </p:tgtEl>
                                        <p:attrNameLst>
                                          <p:attrName>r</p:attrName>
                                        </p:attrNameLst>
                                      </p:cBhvr>
                                    </p:animRot>
                                  </p:childTnLst>
                                </p:cTn>
                              </p:par>
                              <p:par>
                                <p:cTn id="192" presetID="8" presetClass="emph" presetSubtype="0" autoRev="1" fill="hold" nodeType="withEffect">
                                  <p:stCondLst>
                                    <p:cond delay="0"/>
                                  </p:stCondLst>
                                  <p:childTnLst>
                                    <p:animRot by="-21600000">
                                      <p:cBhvr>
                                        <p:cTn id="193" dur="3000" fill="hold"/>
                                        <p:tgtEl>
                                          <p:spTgt spid="14"/>
                                        </p:tgtEl>
                                        <p:attrNameLst>
                                          <p:attrName>r</p:attrName>
                                        </p:attrNameLst>
                                      </p:cBhvr>
                                    </p:animRot>
                                  </p:childTnLst>
                                </p:cTn>
                              </p:par>
                              <p:par>
                                <p:cTn id="194" presetID="8" presetClass="emph" presetSubtype="0" autoRev="1" fill="hold" nodeType="withEffect">
                                  <p:stCondLst>
                                    <p:cond delay="0"/>
                                  </p:stCondLst>
                                  <p:childTnLst>
                                    <p:animRot by="-21600000">
                                      <p:cBhvr>
                                        <p:cTn id="195" dur="3000" fill="hold"/>
                                        <p:tgtEl>
                                          <p:spTgt spid="16"/>
                                        </p:tgtEl>
                                        <p:attrNameLst>
                                          <p:attrName>r</p:attrName>
                                        </p:attrNameLst>
                                      </p:cBhvr>
                                    </p:animRot>
                                  </p:childTnLst>
                                </p:cTn>
                              </p:par>
                              <p:par>
                                <p:cTn id="196" presetID="8" presetClass="emph" presetSubtype="0" autoRev="1" fill="hold" nodeType="withEffect">
                                  <p:stCondLst>
                                    <p:cond delay="0"/>
                                  </p:stCondLst>
                                  <p:childTnLst>
                                    <p:animRot by="-21600000">
                                      <p:cBhvr>
                                        <p:cTn id="197" dur="3000" fill="hold"/>
                                        <p:tgtEl>
                                          <p:spTgt spid="18"/>
                                        </p:tgtEl>
                                        <p:attrNameLst>
                                          <p:attrName>r</p:attrName>
                                        </p:attrNameLst>
                                      </p:cBhvr>
                                    </p:animRot>
                                  </p:childTnLst>
                                </p:cTn>
                              </p:par>
                              <p:par>
                                <p:cTn id="198" presetID="8" presetClass="emph" presetSubtype="0" autoRev="1" fill="hold" nodeType="withEffect">
                                  <p:stCondLst>
                                    <p:cond delay="0"/>
                                  </p:stCondLst>
                                  <p:childTnLst>
                                    <p:animRot by="-21600000">
                                      <p:cBhvr>
                                        <p:cTn id="199" dur="3000" fill="hold"/>
                                        <p:tgtEl>
                                          <p:spTgt spid="20"/>
                                        </p:tgtEl>
                                        <p:attrNameLst>
                                          <p:attrName>r</p:attrName>
                                        </p:attrNameLst>
                                      </p:cBhvr>
                                    </p:animRot>
                                  </p:childTnLst>
                                </p:cTn>
                              </p:par>
                              <p:par>
                                <p:cTn id="200" presetID="17" presetClass="entr" presetSubtype="1"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3000" fill="hold"/>
                                        <p:tgtEl>
                                          <p:spTgt spid="2"/>
                                        </p:tgtEl>
                                        <p:attrNameLst>
                                          <p:attrName>ppt_x</p:attrName>
                                        </p:attrNameLst>
                                      </p:cBhvr>
                                      <p:tavLst>
                                        <p:tav tm="0">
                                          <p:val>
                                            <p:strVal val="#ppt_x"/>
                                          </p:val>
                                        </p:tav>
                                        <p:tav tm="100000">
                                          <p:val>
                                            <p:strVal val="#ppt_x"/>
                                          </p:val>
                                        </p:tav>
                                      </p:tavLst>
                                    </p:anim>
                                    <p:anim calcmode="lin" valueType="num">
                                      <p:cBhvr>
                                        <p:cTn id="203" dur="3000" fill="hold"/>
                                        <p:tgtEl>
                                          <p:spTgt spid="2"/>
                                        </p:tgtEl>
                                        <p:attrNameLst>
                                          <p:attrName>ppt_y</p:attrName>
                                        </p:attrNameLst>
                                      </p:cBhvr>
                                      <p:tavLst>
                                        <p:tav tm="0">
                                          <p:val>
                                            <p:strVal val="#ppt_y-#ppt_h/2"/>
                                          </p:val>
                                        </p:tav>
                                        <p:tav tm="100000">
                                          <p:val>
                                            <p:strVal val="#ppt_y"/>
                                          </p:val>
                                        </p:tav>
                                      </p:tavLst>
                                    </p:anim>
                                    <p:anim calcmode="lin" valueType="num">
                                      <p:cBhvr>
                                        <p:cTn id="204" dur="3000" fill="hold"/>
                                        <p:tgtEl>
                                          <p:spTgt spid="2"/>
                                        </p:tgtEl>
                                        <p:attrNameLst>
                                          <p:attrName>ppt_w</p:attrName>
                                        </p:attrNameLst>
                                      </p:cBhvr>
                                      <p:tavLst>
                                        <p:tav tm="0">
                                          <p:val>
                                            <p:strVal val="#ppt_w"/>
                                          </p:val>
                                        </p:tav>
                                        <p:tav tm="100000">
                                          <p:val>
                                            <p:strVal val="#ppt_w"/>
                                          </p:val>
                                        </p:tav>
                                      </p:tavLst>
                                    </p:anim>
                                    <p:anim calcmode="lin" valueType="num">
                                      <p:cBhvr>
                                        <p:cTn id="205" dur="3000" fill="hold"/>
                                        <p:tgtEl>
                                          <p:spTgt spid="2"/>
                                        </p:tgtEl>
                                        <p:attrNameLst>
                                          <p:attrName>ppt_h</p:attrName>
                                        </p:attrNameLst>
                                      </p:cBhvr>
                                      <p:tavLst>
                                        <p:tav tm="0">
                                          <p:val>
                                            <p:fltVal val="0"/>
                                          </p:val>
                                        </p:tav>
                                        <p:tav tm="100000">
                                          <p:val>
                                            <p:strVal val="#ppt_h"/>
                                          </p:val>
                                        </p:tav>
                                      </p:tavLst>
                                    </p:anim>
                                  </p:childTnLst>
                                </p:cTn>
                              </p:par>
                              <p:par>
                                <p:cTn id="206" presetID="5" presetClass="entr" presetSubtype="5" fill="hold" nodeType="withEffect">
                                  <p:stCondLst>
                                    <p:cond delay="0"/>
                                  </p:stCondLst>
                                  <p:childTnLst>
                                    <p:set>
                                      <p:cBhvr>
                                        <p:cTn id="207" dur="1" fill="hold">
                                          <p:stCondLst>
                                            <p:cond delay="0"/>
                                          </p:stCondLst>
                                        </p:cTn>
                                        <p:tgtEl>
                                          <p:spTgt spid="2"/>
                                        </p:tgtEl>
                                        <p:attrNameLst>
                                          <p:attrName>style.visibility</p:attrName>
                                        </p:attrNameLst>
                                      </p:cBhvr>
                                      <p:to>
                                        <p:strVal val="visible"/>
                                      </p:to>
                                    </p:set>
                                    <p:animEffect transition="in" filter="checkerboard(down)">
                                      <p:cBhvr>
                                        <p:cTn id="20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223517"/>
            </a:gs>
            <a:gs pos="50000">
              <a:srgbClr val="FFC1E0">
                <a:shade val="67500"/>
                <a:satMod val="115000"/>
              </a:srgbClr>
            </a:gs>
            <a:gs pos="100000">
              <a:srgbClr val="FFC1E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cute-child-wallpaper-1600x900_47.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pic>
        <p:nvPicPr>
          <p:cNvPr id="4" name="3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3071802" y="0"/>
            <a:ext cx="895323" cy="862494"/>
          </a:xfrm>
          <a:prstGeom prst="rect">
            <a:avLst/>
          </a:prstGeom>
          <a:effectLst>
            <a:reflection blurRad="6350" stA="50000" endA="300" endPos="90000" dir="5400000" sy="-100000" algn="bl" rotWithShape="0"/>
          </a:effectLst>
        </p:spPr>
      </p:pic>
      <p:pic>
        <p:nvPicPr>
          <p:cNvPr id="5" name="4 Imagen" descr="1194984816305628060card_figures_-_diamond_01.svg.hi.png"/>
          <p:cNvPicPr>
            <a:picLocks noChangeAspect="1"/>
          </p:cNvPicPr>
          <p:nvPr/>
        </p:nvPicPr>
        <p:blipFill>
          <a:blip r:embed="rId3">
            <a:duotone>
              <a:schemeClr val="accent2">
                <a:shade val="45000"/>
                <a:satMod val="135000"/>
              </a:schemeClr>
              <a:prstClr val="white"/>
            </a:duotone>
            <a:lum bright="20000" contrast="40000"/>
          </a:blip>
          <a:stretch>
            <a:fillRect/>
          </a:stretch>
        </p:blipFill>
        <p:spPr>
          <a:xfrm>
            <a:off x="3071802" y="428610"/>
            <a:ext cx="895323" cy="862494"/>
          </a:xfrm>
          <a:prstGeom prst="rect">
            <a:avLst/>
          </a:prstGeom>
          <a:effectLst>
            <a:reflection blurRad="6350" stA="50000" endA="300" endPos="90000" dir="5400000" sy="-100000" algn="bl" rotWithShape="0"/>
          </a:effectLst>
        </p:spPr>
      </p:pic>
      <p:pic>
        <p:nvPicPr>
          <p:cNvPr id="6" name="5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3071802" y="857256"/>
            <a:ext cx="895323" cy="862494"/>
          </a:xfrm>
          <a:prstGeom prst="rect">
            <a:avLst/>
          </a:prstGeom>
          <a:effectLst>
            <a:reflection blurRad="6350" stA="50000" endA="300" endPos="90000" dir="5400000" sy="-100000" algn="bl" rotWithShape="0"/>
          </a:effectLst>
        </p:spPr>
      </p:pic>
      <p:pic>
        <p:nvPicPr>
          <p:cNvPr id="7" name="6 Imagen" descr="1194984816305628060card_figures_-_diamond_01.svg.hi.png"/>
          <p:cNvPicPr>
            <a:picLocks noChangeAspect="1"/>
          </p:cNvPicPr>
          <p:nvPr/>
        </p:nvPicPr>
        <p:blipFill>
          <a:blip r:embed="rId3">
            <a:duotone>
              <a:schemeClr val="accent2">
                <a:shade val="45000"/>
                <a:satMod val="135000"/>
              </a:schemeClr>
              <a:prstClr val="white"/>
            </a:duotone>
            <a:lum bright="20000" contrast="40000"/>
          </a:blip>
          <a:stretch>
            <a:fillRect/>
          </a:stretch>
        </p:blipFill>
        <p:spPr>
          <a:xfrm>
            <a:off x="3071802" y="1285866"/>
            <a:ext cx="895323" cy="862494"/>
          </a:xfrm>
          <a:prstGeom prst="rect">
            <a:avLst/>
          </a:prstGeom>
          <a:effectLst>
            <a:reflection blurRad="6350" stA="50000" endA="300" endPos="90000" dir="5400000" sy="-100000" algn="bl" rotWithShape="0"/>
          </a:effectLst>
        </p:spPr>
      </p:pic>
      <p:pic>
        <p:nvPicPr>
          <p:cNvPr id="8" name="7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3071802" y="1643074"/>
            <a:ext cx="895323" cy="862494"/>
          </a:xfrm>
          <a:prstGeom prst="rect">
            <a:avLst/>
          </a:prstGeom>
          <a:effectLst>
            <a:reflection blurRad="6350" stA="50000" endA="300" endPos="90000" dir="5400000" sy="-100000" algn="bl" rotWithShape="0"/>
          </a:effectLst>
        </p:spPr>
      </p:pic>
      <p:pic>
        <p:nvPicPr>
          <p:cNvPr id="9" name="8 Imagen" descr="1194984816305628060card_figures_-_diamond_01.svg.hi.png"/>
          <p:cNvPicPr>
            <a:picLocks noChangeAspect="1"/>
          </p:cNvPicPr>
          <p:nvPr/>
        </p:nvPicPr>
        <p:blipFill>
          <a:blip r:embed="rId3">
            <a:duotone>
              <a:schemeClr val="accent2">
                <a:shade val="45000"/>
                <a:satMod val="135000"/>
              </a:schemeClr>
              <a:prstClr val="white"/>
            </a:duotone>
            <a:lum bright="20000" contrast="40000"/>
          </a:blip>
          <a:stretch>
            <a:fillRect/>
          </a:stretch>
        </p:blipFill>
        <p:spPr>
          <a:xfrm>
            <a:off x="3071802" y="2071684"/>
            <a:ext cx="895323" cy="862494"/>
          </a:xfrm>
          <a:prstGeom prst="rect">
            <a:avLst/>
          </a:prstGeom>
          <a:effectLst>
            <a:reflection blurRad="6350" stA="50000" endA="300" endPos="90000" dir="5400000" sy="-100000" algn="bl" rotWithShape="0"/>
          </a:effectLst>
        </p:spPr>
      </p:pic>
      <p:pic>
        <p:nvPicPr>
          <p:cNvPr id="10" name="9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3071802" y="2500330"/>
            <a:ext cx="895323" cy="862494"/>
          </a:xfrm>
          <a:prstGeom prst="rect">
            <a:avLst/>
          </a:prstGeom>
          <a:effectLst>
            <a:reflection blurRad="6350" stA="50000" endA="300" endPos="90000" dir="5400000" sy="-100000" algn="bl" rotWithShape="0"/>
          </a:effectLst>
        </p:spPr>
      </p:pic>
      <p:pic>
        <p:nvPicPr>
          <p:cNvPr id="11" name="10 Imagen" descr="1194984816305628060card_figures_-_diamond_01.svg.hi.png"/>
          <p:cNvPicPr>
            <a:picLocks noChangeAspect="1"/>
          </p:cNvPicPr>
          <p:nvPr/>
        </p:nvPicPr>
        <p:blipFill>
          <a:blip r:embed="rId3">
            <a:duotone>
              <a:schemeClr val="accent2">
                <a:shade val="45000"/>
                <a:satMod val="135000"/>
              </a:schemeClr>
              <a:prstClr val="white"/>
            </a:duotone>
            <a:lum bright="20000" contrast="40000"/>
          </a:blip>
          <a:stretch>
            <a:fillRect/>
          </a:stretch>
        </p:blipFill>
        <p:spPr>
          <a:xfrm>
            <a:off x="3071802" y="2928940"/>
            <a:ext cx="895323" cy="862494"/>
          </a:xfrm>
          <a:prstGeom prst="rect">
            <a:avLst/>
          </a:prstGeom>
          <a:effectLst>
            <a:reflection blurRad="6350" stA="50000" endA="300" endPos="90000" dir="5400000" sy="-100000" algn="bl" rotWithShape="0"/>
          </a:effectLst>
        </p:spPr>
      </p:pic>
      <p:pic>
        <p:nvPicPr>
          <p:cNvPr id="12" name="11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3071802" y="3286148"/>
            <a:ext cx="895323" cy="862494"/>
          </a:xfrm>
          <a:prstGeom prst="rect">
            <a:avLst/>
          </a:prstGeom>
          <a:effectLst>
            <a:reflection blurRad="6350" stA="50000" endA="300" endPos="90000" dir="5400000" sy="-100000" algn="bl" rotWithShape="0"/>
          </a:effectLst>
        </p:spPr>
      </p:pic>
      <p:pic>
        <p:nvPicPr>
          <p:cNvPr id="13" name="12 Imagen" descr="1194984816305628060card_figures_-_diamond_01.svg.hi.png"/>
          <p:cNvPicPr>
            <a:picLocks noChangeAspect="1"/>
          </p:cNvPicPr>
          <p:nvPr/>
        </p:nvPicPr>
        <p:blipFill>
          <a:blip r:embed="rId3">
            <a:duotone>
              <a:schemeClr val="accent2">
                <a:shade val="45000"/>
                <a:satMod val="135000"/>
              </a:schemeClr>
              <a:prstClr val="white"/>
            </a:duotone>
            <a:lum bright="20000" contrast="40000"/>
          </a:blip>
          <a:stretch>
            <a:fillRect/>
          </a:stretch>
        </p:blipFill>
        <p:spPr>
          <a:xfrm>
            <a:off x="3071802" y="3714758"/>
            <a:ext cx="895323" cy="862494"/>
          </a:xfrm>
          <a:prstGeom prst="rect">
            <a:avLst/>
          </a:prstGeom>
          <a:effectLst>
            <a:reflection blurRad="6350" stA="50000" endA="300" endPos="90000" dir="5400000" sy="-100000" algn="bl" rotWithShape="0"/>
          </a:effectLst>
        </p:spPr>
      </p:pic>
      <p:pic>
        <p:nvPicPr>
          <p:cNvPr id="14" name="13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3071802" y="4143404"/>
            <a:ext cx="895323" cy="862494"/>
          </a:xfrm>
          <a:prstGeom prst="rect">
            <a:avLst/>
          </a:prstGeom>
          <a:effectLst>
            <a:reflection blurRad="6350" stA="50000" endA="300" endPos="90000" dir="5400000" sy="-100000" algn="bl" rotWithShape="0"/>
          </a:effectLst>
        </p:spPr>
      </p:pic>
      <p:pic>
        <p:nvPicPr>
          <p:cNvPr id="15" name="14 Imagen" descr="1194984816305628060card_figures_-_diamond_01.svg.hi.png"/>
          <p:cNvPicPr>
            <a:picLocks noChangeAspect="1"/>
          </p:cNvPicPr>
          <p:nvPr/>
        </p:nvPicPr>
        <p:blipFill>
          <a:blip r:embed="rId3">
            <a:duotone>
              <a:schemeClr val="accent2">
                <a:shade val="45000"/>
                <a:satMod val="135000"/>
              </a:schemeClr>
              <a:prstClr val="white"/>
            </a:duotone>
            <a:lum bright="20000" contrast="40000"/>
          </a:blip>
          <a:stretch>
            <a:fillRect/>
          </a:stretch>
        </p:blipFill>
        <p:spPr>
          <a:xfrm>
            <a:off x="3071802" y="4572014"/>
            <a:ext cx="895323" cy="862494"/>
          </a:xfrm>
          <a:prstGeom prst="rect">
            <a:avLst/>
          </a:prstGeom>
          <a:effectLst>
            <a:reflection blurRad="6350" stA="50000" endA="300" endPos="90000" dir="5400000" sy="-100000" algn="bl" rotWithShape="0"/>
          </a:effectLst>
        </p:spPr>
      </p:pic>
      <p:pic>
        <p:nvPicPr>
          <p:cNvPr id="16" name="15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4857752" y="0"/>
            <a:ext cx="895323" cy="862494"/>
          </a:xfrm>
          <a:prstGeom prst="rect">
            <a:avLst/>
          </a:prstGeom>
          <a:effectLst>
            <a:reflection blurRad="6350" stA="50000" endA="300" endPos="90000" dir="5400000" sy="-100000" algn="bl" rotWithShape="0"/>
          </a:effectLst>
        </p:spPr>
      </p:pic>
      <p:pic>
        <p:nvPicPr>
          <p:cNvPr id="17" name="16 Imagen" descr="1194984816305628060card_figures_-_diamond_01.svg.hi.png"/>
          <p:cNvPicPr>
            <a:picLocks noChangeAspect="1"/>
          </p:cNvPicPr>
          <p:nvPr/>
        </p:nvPicPr>
        <p:blipFill>
          <a:blip r:embed="rId3">
            <a:duotone>
              <a:schemeClr val="accent2">
                <a:shade val="45000"/>
                <a:satMod val="135000"/>
              </a:schemeClr>
              <a:prstClr val="white"/>
            </a:duotone>
            <a:lum bright="20000" contrast="40000"/>
          </a:blip>
          <a:stretch>
            <a:fillRect/>
          </a:stretch>
        </p:blipFill>
        <p:spPr>
          <a:xfrm>
            <a:off x="4857752" y="428610"/>
            <a:ext cx="895323" cy="862494"/>
          </a:xfrm>
          <a:prstGeom prst="rect">
            <a:avLst/>
          </a:prstGeom>
          <a:effectLst>
            <a:reflection blurRad="6350" stA="50000" endA="300" endPos="90000" dir="5400000" sy="-100000" algn="bl" rotWithShape="0"/>
          </a:effectLst>
        </p:spPr>
      </p:pic>
      <p:pic>
        <p:nvPicPr>
          <p:cNvPr id="18" name="17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4857752" y="857256"/>
            <a:ext cx="895323" cy="862494"/>
          </a:xfrm>
          <a:prstGeom prst="rect">
            <a:avLst/>
          </a:prstGeom>
          <a:effectLst>
            <a:reflection blurRad="6350" stA="50000" endA="300" endPos="90000" dir="5400000" sy="-100000" algn="bl" rotWithShape="0"/>
          </a:effectLst>
        </p:spPr>
      </p:pic>
      <p:pic>
        <p:nvPicPr>
          <p:cNvPr id="19" name="18 Imagen" descr="1194984816305628060card_figures_-_diamond_01.svg.hi.png"/>
          <p:cNvPicPr>
            <a:picLocks noChangeAspect="1"/>
          </p:cNvPicPr>
          <p:nvPr/>
        </p:nvPicPr>
        <p:blipFill>
          <a:blip r:embed="rId3">
            <a:duotone>
              <a:schemeClr val="accent2">
                <a:shade val="45000"/>
                <a:satMod val="135000"/>
              </a:schemeClr>
              <a:prstClr val="white"/>
            </a:duotone>
            <a:lum bright="20000" contrast="40000"/>
          </a:blip>
          <a:stretch>
            <a:fillRect/>
          </a:stretch>
        </p:blipFill>
        <p:spPr>
          <a:xfrm>
            <a:off x="4857752" y="1285866"/>
            <a:ext cx="895323" cy="862494"/>
          </a:xfrm>
          <a:prstGeom prst="rect">
            <a:avLst/>
          </a:prstGeom>
          <a:effectLst>
            <a:reflection blurRad="6350" stA="50000" endA="300" endPos="90000" dir="5400000" sy="-100000" algn="bl" rotWithShape="0"/>
          </a:effectLst>
        </p:spPr>
      </p:pic>
      <p:pic>
        <p:nvPicPr>
          <p:cNvPr id="20" name="19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4857752" y="1643074"/>
            <a:ext cx="895323" cy="862494"/>
          </a:xfrm>
          <a:prstGeom prst="rect">
            <a:avLst/>
          </a:prstGeom>
          <a:effectLst>
            <a:reflection blurRad="6350" stA="50000" endA="300" endPos="90000" dir="5400000" sy="-100000" algn="bl" rotWithShape="0"/>
          </a:effectLst>
        </p:spPr>
      </p:pic>
      <p:pic>
        <p:nvPicPr>
          <p:cNvPr id="21" name="20 Imagen" descr="1194984816305628060card_figures_-_diamond_01.svg.hi.png"/>
          <p:cNvPicPr>
            <a:picLocks noChangeAspect="1"/>
          </p:cNvPicPr>
          <p:nvPr/>
        </p:nvPicPr>
        <p:blipFill>
          <a:blip r:embed="rId3">
            <a:duotone>
              <a:schemeClr val="accent2">
                <a:shade val="45000"/>
                <a:satMod val="135000"/>
              </a:schemeClr>
              <a:prstClr val="white"/>
            </a:duotone>
            <a:lum bright="20000" contrast="40000"/>
          </a:blip>
          <a:stretch>
            <a:fillRect/>
          </a:stretch>
        </p:blipFill>
        <p:spPr>
          <a:xfrm>
            <a:off x="4857752" y="2071684"/>
            <a:ext cx="895323" cy="862494"/>
          </a:xfrm>
          <a:prstGeom prst="rect">
            <a:avLst/>
          </a:prstGeom>
          <a:effectLst>
            <a:reflection blurRad="6350" stA="50000" endA="300" endPos="90000" dir="5400000" sy="-100000" algn="bl" rotWithShape="0"/>
          </a:effectLst>
        </p:spPr>
      </p:pic>
      <p:pic>
        <p:nvPicPr>
          <p:cNvPr id="22" name="21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4857752" y="2500330"/>
            <a:ext cx="895323" cy="862494"/>
          </a:xfrm>
          <a:prstGeom prst="rect">
            <a:avLst/>
          </a:prstGeom>
          <a:effectLst>
            <a:reflection blurRad="6350" stA="50000" endA="300" endPos="90000" dir="5400000" sy="-100000" algn="bl" rotWithShape="0"/>
          </a:effectLst>
        </p:spPr>
      </p:pic>
      <p:pic>
        <p:nvPicPr>
          <p:cNvPr id="23" name="22 Imagen" descr="1194984816305628060card_figures_-_diamond_01.svg.hi.png"/>
          <p:cNvPicPr>
            <a:picLocks noChangeAspect="1"/>
          </p:cNvPicPr>
          <p:nvPr/>
        </p:nvPicPr>
        <p:blipFill>
          <a:blip r:embed="rId3">
            <a:duotone>
              <a:schemeClr val="accent2">
                <a:shade val="45000"/>
                <a:satMod val="135000"/>
              </a:schemeClr>
              <a:prstClr val="white"/>
            </a:duotone>
            <a:lum bright="20000" contrast="40000"/>
          </a:blip>
          <a:stretch>
            <a:fillRect/>
          </a:stretch>
        </p:blipFill>
        <p:spPr>
          <a:xfrm>
            <a:off x="4857752" y="2928940"/>
            <a:ext cx="895323" cy="862494"/>
          </a:xfrm>
          <a:prstGeom prst="rect">
            <a:avLst/>
          </a:prstGeom>
          <a:effectLst>
            <a:reflection blurRad="6350" stA="50000" endA="300" endPos="90000" dir="5400000" sy="-100000" algn="bl" rotWithShape="0"/>
          </a:effectLst>
        </p:spPr>
      </p:pic>
      <p:pic>
        <p:nvPicPr>
          <p:cNvPr id="24" name="23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4857752" y="3286148"/>
            <a:ext cx="895323" cy="862494"/>
          </a:xfrm>
          <a:prstGeom prst="rect">
            <a:avLst/>
          </a:prstGeom>
          <a:effectLst>
            <a:reflection blurRad="6350" stA="50000" endA="300" endPos="90000" dir="5400000" sy="-100000" algn="bl" rotWithShape="0"/>
          </a:effectLst>
        </p:spPr>
      </p:pic>
      <p:pic>
        <p:nvPicPr>
          <p:cNvPr id="25" name="24 Imagen" descr="1194984816305628060card_figures_-_diamond_01.svg.hi.png"/>
          <p:cNvPicPr>
            <a:picLocks noChangeAspect="1"/>
          </p:cNvPicPr>
          <p:nvPr/>
        </p:nvPicPr>
        <p:blipFill>
          <a:blip r:embed="rId3">
            <a:duotone>
              <a:schemeClr val="accent2">
                <a:shade val="45000"/>
                <a:satMod val="135000"/>
              </a:schemeClr>
              <a:prstClr val="white"/>
            </a:duotone>
            <a:lum bright="20000" contrast="40000"/>
          </a:blip>
          <a:stretch>
            <a:fillRect/>
          </a:stretch>
        </p:blipFill>
        <p:spPr>
          <a:xfrm>
            <a:off x="4857752" y="3714758"/>
            <a:ext cx="895323" cy="862494"/>
          </a:xfrm>
          <a:prstGeom prst="rect">
            <a:avLst/>
          </a:prstGeom>
          <a:effectLst>
            <a:reflection blurRad="6350" stA="50000" endA="300" endPos="90000" dir="5400000" sy="-100000" algn="bl" rotWithShape="0"/>
          </a:effectLst>
        </p:spPr>
      </p:pic>
      <p:pic>
        <p:nvPicPr>
          <p:cNvPr id="26" name="25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4857752" y="4143404"/>
            <a:ext cx="895323" cy="862494"/>
          </a:xfrm>
          <a:prstGeom prst="rect">
            <a:avLst/>
          </a:prstGeom>
          <a:effectLst>
            <a:reflection blurRad="6350" stA="50000" endA="300" endPos="90000" dir="5400000" sy="-100000" algn="bl" rotWithShape="0"/>
          </a:effectLst>
        </p:spPr>
      </p:pic>
      <p:pic>
        <p:nvPicPr>
          <p:cNvPr id="27" name="26 Imagen" descr="1194984816305628060card_figures_-_diamond_01.svg.hi.png"/>
          <p:cNvPicPr>
            <a:picLocks noChangeAspect="1"/>
          </p:cNvPicPr>
          <p:nvPr/>
        </p:nvPicPr>
        <p:blipFill>
          <a:blip r:embed="rId3">
            <a:duotone>
              <a:schemeClr val="accent2">
                <a:shade val="45000"/>
                <a:satMod val="135000"/>
              </a:schemeClr>
              <a:prstClr val="white"/>
            </a:duotone>
            <a:lum bright="20000" contrast="40000"/>
          </a:blip>
          <a:stretch>
            <a:fillRect/>
          </a:stretch>
        </p:blipFill>
        <p:spPr>
          <a:xfrm>
            <a:off x="4857752" y="4572014"/>
            <a:ext cx="895323" cy="862494"/>
          </a:xfrm>
          <a:prstGeom prst="rect">
            <a:avLst/>
          </a:prstGeom>
          <a:effectLst>
            <a:reflection blurRad="6350" stA="50000" endA="300" endPos="90000" dir="5400000" sy="-100000" algn="bl" rotWithShape="0"/>
          </a:effectLst>
        </p:spPr>
      </p:pic>
      <p:pic>
        <p:nvPicPr>
          <p:cNvPr id="28" name="27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1643042" y="0"/>
            <a:ext cx="895323" cy="862494"/>
          </a:xfrm>
          <a:prstGeom prst="rect">
            <a:avLst/>
          </a:prstGeom>
          <a:effectLst>
            <a:reflection blurRad="6350" stA="50000" endA="300" endPos="90000" dir="5400000" sy="-100000" algn="bl" rotWithShape="0"/>
          </a:effectLst>
        </p:spPr>
      </p:pic>
      <p:pic>
        <p:nvPicPr>
          <p:cNvPr id="29" name="28 Imagen" descr="1194984816305628060card_figures_-_diamond_01.svg.hi.png"/>
          <p:cNvPicPr>
            <a:picLocks noChangeAspect="1"/>
          </p:cNvPicPr>
          <p:nvPr/>
        </p:nvPicPr>
        <p:blipFill>
          <a:blip r:embed="rId3">
            <a:duotone>
              <a:schemeClr val="accent2">
                <a:shade val="45000"/>
                <a:satMod val="135000"/>
              </a:schemeClr>
              <a:prstClr val="white"/>
            </a:duotone>
            <a:lum bright="20000" contrast="40000"/>
          </a:blip>
          <a:stretch>
            <a:fillRect/>
          </a:stretch>
        </p:blipFill>
        <p:spPr>
          <a:xfrm>
            <a:off x="1643042" y="428610"/>
            <a:ext cx="895323" cy="862494"/>
          </a:xfrm>
          <a:prstGeom prst="rect">
            <a:avLst/>
          </a:prstGeom>
          <a:effectLst>
            <a:reflection blurRad="6350" stA="50000" endA="300" endPos="90000" dir="5400000" sy="-100000" algn="bl" rotWithShape="0"/>
          </a:effectLst>
        </p:spPr>
      </p:pic>
      <p:pic>
        <p:nvPicPr>
          <p:cNvPr id="30" name="29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1643042" y="857256"/>
            <a:ext cx="895323" cy="862494"/>
          </a:xfrm>
          <a:prstGeom prst="rect">
            <a:avLst/>
          </a:prstGeom>
          <a:effectLst>
            <a:reflection blurRad="6350" stA="50000" endA="300" endPos="90000" dir="5400000" sy="-100000" algn="bl" rotWithShape="0"/>
          </a:effectLst>
        </p:spPr>
      </p:pic>
      <p:pic>
        <p:nvPicPr>
          <p:cNvPr id="31" name="30 Imagen" descr="1194984816305628060card_figures_-_diamond_01.svg.hi.png"/>
          <p:cNvPicPr>
            <a:picLocks noChangeAspect="1"/>
          </p:cNvPicPr>
          <p:nvPr/>
        </p:nvPicPr>
        <p:blipFill>
          <a:blip r:embed="rId3">
            <a:duotone>
              <a:schemeClr val="accent2">
                <a:shade val="45000"/>
                <a:satMod val="135000"/>
              </a:schemeClr>
              <a:prstClr val="white"/>
            </a:duotone>
            <a:lum bright="20000" contrast="40000"/>
          </a:blip>
          <a:stretch>
            <a:fillRect/>
          </a:stretch>
        </p:blipFill>
        <p:spPr>
          <a:xfrm>
            <a:off x="1643042" y="1285866"/>
            <a:ext cx="895323" cy="862494"/>
          </a:xfrm>
          <a:prstGeom prst="rect">
            <a:avLst/>
          </a:prstGeom>
          <a:effectLst>
            <a:reflection blurRad="6350" stA="50000" endA="300" endPos="90000" dir="5400000" sy="-100000" algn="bl" rotWithShape="0"/>
          </a:effectLst>
        </p:spPr>
      </p:pic>
      <p:pic>
        <p:nvPicPr>
          <p:cNvPr id="32" name="31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1643042" y="1643074"/>
            <a:ext cx="895323" cy="862494"/>
          </a:xfrm>
          <a:prstGeom prst="rect">
            <a:avLst/>
          </a:prstGeom>
          <a:effectLst>
            <a:reflection blurRad="6350" stA="50000" endA="300" endPos="90000" dir="5400000" sy="-100000" algn="bl" rotWithShape="0"/>
          </a:effectLst>
        </p:spPr>
      </p:pic>
      <p:pic>
        <p:nvPicPr>
          <p:cNvPr id="33" name="32 Imagen" descr="1194984816305628060card_figures_-_diamond_01.svg.hi.png"/>
          <p:cNvPicPr>
            <a:picLocks noChangeAspect="1"/>
          </p:cNvPicPr>
          <p:nvPr/>
        </p:nvPicPr>
        <p:blipFill>
          <a:blip r:embed="rId3">
            <a:duotone>
              <a:schemeClr val="accent2">
                <a:shade val="45000"/>
                <a:satMod val="135000"/>
              </a:schemeClr>
              <a:prstClr val="white"/>
            </a:duotone>
            <a:lum bright="20000" contrast="40000"/>
          </a:blip>
          <a:stretch>
            <a:fillRect/>
          </a:stretch>
        </p:blipFill>
        <p:spPr>
          <a:xfrm>
            <a:off x="1643042" y="2071684"/>
            <a:ext cx="895323" cy="862494"/>
          </a:xfrm>
          <a:prstGeom prst="rect">
            <a:avLst/>
          </a:prstGeom>
          <a:effectLst>
            <a:reflection blurRad="6350" stA="50000" endA="300" endPos="90000" dir="5400000" sy="-100000" algn="bl" rotWithShape="0"/>
          </a:effectLst>
        </p:spPr>
      </p:pic>
      <p:pic>
        <p:nvPicPr>
          <p:cNvPr id="34" name="33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1643042" y="2500330"/>
            <a:ext cx="895323" cy="862494"/>
          </a:xfrm>
          <a:prstGeom prst="rect">
            <a:avLst/>
          </a:prstGeom>
          <a:effectLst>
            <a:reflection blurRad="6350" stA="50000" endA="300" endPos="90000" dir="5400000" sy="-100000" algn="bl" rotWithShape="0"/>
          </a:effectLst>
        </p:spPr>
      </p:pic>
      <p:pic>
        <p:nvPicPr>
          <p:cNvPr id="35" name="34 Imagen" descr="1194984816305628060card_figures_-_diamond_01.svg.hi.png"/>
          <p:cNvPicPr>
            <a:picLocks noChangeAspect="1"/>
          </p:cNvPicPr>
          <p:nvPr/>
        </p:nvPicPr>
        <p:blipFill>
          <a:blip r:embed="rId3">
            <a:duotone>
              <a:schemeClr val="accent2">
                <a:shade val="45000"/>
                <a:satMod val="135000"/>
              </a:schemeClr>
              <a:prstClr val="white"/>
            </a:duotone>
            <a:lum bright="20000" contrast="40000"/>
          </a:blip>
          <a:stretch>
            <a:fillRect/>
          </a:stretch>
        </p:blipFill>
        <p:spPr>
          <a:xfrm>
            <a:off x="1643042" y="2928940"/>
            <a:ext cx="895323" cy="862494"/>
          </a:xfrm>
          <a:prstGeom prst="rect">
            <a:avLst/>
          </a:prstGeom>
          <a:effectLst>
            <a:reflection blurRad="6350" stA="50000" endA="300" endPos="90000" dir="5400000" sy="-100000" algn="bl" rotWithShape="0"/>
          </a:effectLst>
        </p:spPr>
      </p:pic>
      <p:pic>
        <p:nvPicPr>
          <p:cNvPr id="36" name="35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1643042" y="3286148"/>
            <a:ext cx="895323" cy="862494"/>
          </a:xfrm>
          <a:prstGeom prst="rect">
            <a:avLst/>
          </a:prstGeom>
          <a:effectLst>
            <a:reflection blurRad="6350" stA="50000" endA="300" endPos="90000" dir="5400000" sy="-100000" algn="bl" rotWithShape="0"/>
          </a:effectLst>
        </p:spPr>
      </p:pic>
      <p:pic>
        <p:nvPicPr>
          <p:cNvPr id="37" name="36 Imagen" descr="1194984816305628060card_figures_-_diamond_01.svg.hi.png"/>
          <p:cNvPicPr>
            <a:picLocks noChangeAspect="1"/>
          </p:cNvPicPr>
          <p:nvPr/>
        </p:nvPicPr>
        <p:blipFill>
          <a:blip r:embed="rId3">
            <a:duotone>
              <a:schemeClr val="accent2">
                <a:shade val="45000"/>
                <a:satMod val="135000"/>
              </a:schemeClr>
              <a:prstClr val="white"/>
            </a:duotone>
            <a:lum bright="20000" contrast="40000"/>
          </a:blip>
          <a:stretch>
            <a:fillRect/>
          </a:stretch>
        </p:blipFill>
        <p:spPr>
          <a:xfrm>
            <a:off x="1643042" y="3714758"/>
            <a:ext cx="895323" cy="862494"/>
          </a:xfrm>
          <a:prstGeom prst="rect">
            <a:avLst/>
          </a:prstGeom>
          <a:effectLst>
            <a:reflection blurRad="6350" stA="50000" endA="300" endPos="90000" dir="5400000" sy="-100000" algn="bl" rotWithShape="0"/>
          </a:effectLst>
        </p:spPr>
      </p:pic>
      <p:pic>
        <p:nvPicPr>
          <p:cNvPr id="38" name="37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1643042" y="4143404"/>
            <a:ext cx="895323" cy="862494"/>
          </a:xfrm>
          <a:prstGeom prst="rect">
            <a:avLst/>
          </a:prstGeom>
          <a:effectLst>
            <a:reflection blurRad="6350" stA="50000" endA="300" endPos="90000" dir="5400000" sy="-100000" algn="bl" rotWithShape="0"/>
          </a:effectLst>
        </p:spPr>
      </p:pic>
      <p:pic>
        <p:nvPicPr>
          <p:cNvPr id="39" name="38 Imagen" descr="1194984816305628060card_figures_-_diamond_01.svg.hi.png"/>
          <p:cNvPicPr>
            <a:picLocks noChangeAspect="1"/>
          </p:cNvPicPr>
          <p:nvPr/>
        </p:nvPicPr>
        <p:blipFill>
          <a:blip r:embed="rId3">
            <a:duotone>
              <a:schemeClr val="accent2">
                <a:shade val="45000"/>
                <a:satMod val="135000"/>
              </a:schemeClr>
              <a:prstClr val="white"/>
            </a:duotone>
            <a:lum bright="20000" contrast="40000"/>
          </a:blip>
          <a:stretch>
            <a:fillRect/>
          </a:stretch>
        </p:blipFill>
        <p:spPr>
          <a:xfrm>
            <a:off x="1643042" y="4572014"/>
            <a:ext cx="895323" cy="862494"/>
          </a:xfrm>
          <a:prstGeom prst="rect">
            <a:avLst/>
          </a:prstGeom>
          <a:effectLst>
            <a:reflection blurRad="6350" stA="50000" endA="300" endPos="90000" dir="5400000" sy="-100000" algn="bl" rotWithShape="0"/>
          </a:effectLst>
        </p:spPr>
      </p:pic>
      <p:pic>
        <p:nvPicPr>
          <p:cNvPr id="40" name="39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6429388" y="0"/>
            <a:ext cx="895323" cy="862494"/>
          </a:xfrm>
          <a:prstGeom prst="rect">
            <a:avLst/>
          </a:prstGeom>
          <a:effectLst>
            <a:reflection blurRad="6350" stA="50000" endA="300" endPos="90000" dir="5400000" sy="-100000" algn="bl" rotWithShape="0"/>
          </a:effectLst>
        </p:spPr>
      </p:pic>
      <p:pic>
        <p:nvPicPr>
          <p:cNvPr id="41" name="40 Imagen" descr="1194984816305628060card_figures_-_diamond_01.svg.hi.png"/>
          <p:cNvPicPr>
            <a:picLocks noChangeAspect="1"/>
          </p:cNvPicPr>
          <p:nvPr/>
        </p:nvPicPr>
        <p:blipFill>
          <a:blip r:embed="rId3">
            <a:duotone>
              <a:schemeClr val="accent2">
                <a:shade val="45000"/>
                <a:satMod val="135000"/>
              </a:schemeClr>
              <a:prstClr val="white"/>
            </a:duotone>
            <a:lum bright="20000" contrast="40000"/>
          </a:blip>
          <a:stretch>
            <a:fillRect/>
          </a:stretch>
        </p:blipFill>
        <p:spPr>
          <a:xfrm>
            <a:off x="6429388" y="428610"/>
            <a:ext cx="895323" cy="862494"/>
          </a:xfrm>
          <a:prstGeom prst="rect">
            <a:avLst/>
          </a:prstGeom>
          <a:effectLst>
            <a:reflection blurRad="6350" stA="50000" endA="300" endPos="90000" dir="5400000" sy="-100000" algn="bl" rotWithShape="0"/>
          </a:effectLst>
        </p:spPr>
      </p:pic>
      <p:pic>
        <p:nvPicPr>
          <p:cNvPr id="42" name="41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6429388" y="857256"/>
            <a:ext cx="895323" cy="862494"/>
          </a:xfrm>
          <a:prstGeom prst="rect">
            <a:avLst/>
          </a:prstGeom>
          <a:effectLst>
            <a:reflection blurRad="6350" stA="50000" endA="300" endPos="90000" dir="5400000" sy="-100000" algn="bl" rotWithShape="0"/>
          </a:effectLst>
        </p:spPr>
      </p:pic>
      <p:pic>
        <p:nvPicPr>
          <p:cNvPr id="43" name="42 Imagen" descr="1194984816305628060card_figures_-_diamond_01.svg.hi.png"/>
          <p:cNvPicPr>
            <a:picLocks noChangeAspect="1"/>
          </p:cNvPicPr>
          <p:nvPr/>
        </p:nvPicPr>
        <p:blipFill>
          <a:blip r:embed="rId3">
            <a:duotone>
              <a:schemeClr val="accent2">
                <a:shade val="45000"/>
                <a:satMod val="135000"/>
              </a:schemeClr>
              <a:prstClr val="white"/>
            </a:duotone>
            <a:lum bright="20000" contrast="40000"/>
          </a:blip>
          <a:stretch>
            <a:fillRect/>
          </a:stretch>
        </p:blipFill>
        <p:spPr>
          <a:xfrm>
            <a:off x="6429388" y="1285866"/>
            <a:ext cx="895323" cy="862494"/>
          </a:xfrm>
          <a:prstGeom prst="rect">
            <a:avLst/>
          </a:prstGeom>
          <a:effectLst>
            <a:reflection blurRad="6350" stA="50000" endA="300" endPos="90000" dir="5400000" sy="-100000" algn="bl" rotWithShape="0"/>
          </a:effectLst>
        </p:spPr>
      </p:pic>
      <p:pic>
        <p:nvPicPr>
          <p:cNvPr id="44" name="43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6429388" y="1643074"/>
            <a:ext cx="895323" cy="862494"/>
          </a:xfrm>
          <a:prstGeom prst="rect">
            <a:avLst/>
          </a:prstGeom>
          <a:effectLst>
            <a:reflection blurRad="6350" stA="50000" endA="300" endPos="90000" dir="5400000" sy="-100000" algn="bl" rotWithShape="0"/>
          </a:effectLst>
        </p:spPr>
      </p:pic>
      <p:pic>
        <p:nvPicPr>
          <p:cNvPr id="45" name="44 Imagen" descr="1194984816305628060card_figures_-_diamond_01.svg.hi.png"/>
          <p:cNvPicPr>
            <a:picLocks noChangeAspect="1"/>
          </p:cNvPicPr>
          <p:nvPr/>
        </p:nvPicPr>
        <p:blipFill>
          <a:blip r:embed="rId3">
            <a:duotone>
              <a:schemeClr val="accent2">
                <a:shade val="45000"/>
                <a:satMod val="135000"/>
              </a:schemeClr>
              <a:prstClr val="white"/>
            </a:duotone>
            <a:lum bright="20000" contrast="40000"/>
          </a:blip>
          <a:stretch>
            <a:fillRect/>
          </a:stretch>
        </p:blipFill>
        <p:spPr>
          <a:xfrm>
            <a:off x="6429388" y="2071684"/>
            <a:ext cx="895323" cy="862494"/>
          </a:xfrm>
          <a:prstGeom prst="rect">
            <a:avLst/>
          </a:prstGeom>
          <a:effectLst>
            <a:reflection blurRad="6350" stA="50000" endA="300" endPos="90000" dir="5400000" sy="-100000" algn="bl" rotWithShape="0"/>
          </a:effectLst>
        </p:spPr>
      </p:pic>
      <p:pic>
        <p:nvPicPr>
          <p:cNvPr id="46" name="45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6429388" y="2500330"/>
            <a:ext cx="895323" cy="862494"/>
          </a:xfrm>
          <a:prstGeom prst="rect">
            <a:avLst/>
          </a:prstGeom>
          <a:effectLst>
            <a:reflection blurRad="6350" stA="50000" endA="300" endPos="90000" dir="5400000" sy="-100000" algn="bl" rotWithShape="0"/>
          </a:effectLst>
        </p:spPr>
      </p:pic>
      <p:pic>
        <p:nvPicPr>
          <p:cNvPr id="47" name="46 Imagen" descr="1194984816305628060card_figures_-_diamond_01.svg.hi.png"/>
          <p:cNvPicPr>
            <a:picLocks noChangeAspect="1"/>
          </p:cNvPicPr>
          <p:nvPr/>
        </p:nvPicPr>
        <p:blipFill>
          <a:blip r:embed="rId3">
            <a:duotone>
              <a:schemeClr val="accent2">
                <a:shade val="45000"/>
                <a:satMod val="135000"/>
              </a:schemeClr>
              <a:prstClr val="white"/>
            </a:duotone>
            <a:lum bright="20000" contrast="40000"/>
          </a:blip>
          <a:stretch>
            <a:fillRect/>
          </a:stretch>
        </p:blipFill>
        <p:spPr>
          <a:xfrm>
            <a:off x="6429388" y="2928940"/>
            <a:ext cx="895323" cy="862494"/>
          </a:xfrm>
          <a:prstGeom prst="rect">
            <a:avLst/>
          </a:prstGeom>
          <a:effectLst>
            <a:reflection blurRad="6350" stA="50000" endA="300" endPos="90000" dir="5400000" sy="-100000" algn="bl" rotWithShape="0"/>
          </a:effectLst>
        </p:spPr>
      </p:pic>
      <p:pic>
        <p:nvPicPr>
          <p:cNvPr id="48" name="47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6429388" y="3286148"/>
            <a:ext cx="895323" cy="862494"/>
          </a:xfrm>
          <a:prstGeom prst="rect">
            <a:avLst/>
          </a:prstGeom>
          <a:effectLst>
            <a:reflection blurRad="6350" stA="50000" endA="300" endPos="90000" dir="5400000" sy="-100000" algn="bl" rotWithShape="0"/>
          </a:effectLst>
        </p:spPr>
      </p:pic>
      <p:pic>
        <p:nvPicPr>
          <p:cNvPr id="49" name="48 Imagen" descr="1194984816305628060card_figures_-_diamond_01.svg.hi.png"/>
          <p:cNvPicPr>
            <a:picLocks noChangeAspect="1"/>
          </p:cNvPicPr>
          <p:nvPr/>
        </p:nvPicPr>
        <p:blipFill>
          <a:blip r:embed="rId3">
            <a:duotone>
              <a:schemeClr val="accent2">
                <a:shade val="45000"/>
                <a:satMod val="135000"/>
              </a:schemeClr>
              <a:prstClr val="white"/>
            </a:duotone>
            <a:lum bright="20000" contrast="40000"/>
          </a:blip>
          <a:stretch>
            <a:fillRect/>
          </a:stretch>
        </p:blipFill>
        <p:spPr>
          <a:xfrm>
            <a:off x="6429388" y="3714758"/>
            <a:ext cx="895323" cy="862494"/>
          </a:xfrm>
          <a:prstGeom prst="rect">
            <a:avLst/>
          </a:prstGeom>
          <a:effectLst>
            <a:reflection blurRad="6350" stA="50000" endA="300" endPos="90000" dir="5400000" sy="-100000" algn="bl" rotWithShape="0"/>
          </a:effectLst>
        </p:spPr>
      </p:pic>
      <p:pic>
        <p:nvPicPr>
          <p:cNvPr id="50" name="49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6429388" y="4143404"/>
            <a:ext cx="895323" cy="862494"/>
          </a:xfrm>
          <a:prstGeom prst="rect">
            <a:avLst/>
          </a:prstGeom>
          <a:effectLst>
            <a:reflection blurRad="6350" stA="50000" endA="300" endPos="90000" dir="5400000" sy="-100000" algn="bl" rotWithShape="0"/>
          </a:effectLst>
        </p:spPr>
      </p:pic>
      <p:pic>
        <p:nvPicPr>
          <p:cNvPr id="51" name="50 Imagen" descr="1194984816305628060card_figures_-_diamond_01.svg.hi.png"/>
          <p:cNvPicPr>
            <a:picLocks noChangeAspect="1"/>
          </p:cNvPicPr>
          <p:nvPr/>
        </p:nvPicPr>
        <p:blipFill>
          <a:blip r:embed="rId3">
            <a:duotone>
              <a:schemeClr val="accent2">
                <a:shade val="45000"/>
                <a:satMod val="135000"/>
              </a:schemeClr>
              <a:prstClr val="white"/>
            </a:duotone>
            <a:lum bright="20000" contrast="40000"/>
          </a:blip>
          <a:stretch>
            <a:fillRect/>
          </a:stretch>
        </p:blipFill>
        <p:spPr>
          <a:xfrm>
            <a:off x="6429388" y="4572014"/>
            <a:ext cx="895323" cy="862494"/>
          </a:xfrm>
          <a:prstGeom prst="rect">
            <a:avLst/>
          </a:prstGeom>
          <a:effectLst>
            <a:reflection blurRad="6350" stA="50000" endA="300" endPos="90000" dir="5400000" sy="-100000" algn="bl" rotWithShape="0"/>
          </a:effectLst>
        </p:spPr>
      </p:pic>
      <p:pic>
        <p:nvPicPr>
          <p:cNvPr id="52" name="51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7929586" y="0"/>
            <a:ext cx="895323" cy="862494"/>
          </a:xfrm>
          <a:prstGeom prst="rect">
            <a:avLst/>
          </a:prstGeom>
          <a:effectLst>
            <a:reflection blurRad="6350" stA="50000" endA="300" endPos="90000" dir="5400000" sy="-100000" algn="bl" rotWithShape="0"/>
          </a:effectLst>
        </p:spPr>
      </p:pic>
      <p:pic>
        <p:nvPicPr>
          <p:cNvPr id="53" name="52 Imagen" descr="1194984816305628060card_figures_-_diamond_01.svg.hi.png"/>
          <p:cNvPicPr>
            <a:picLocks noChangeAspect="1"/>
          </p:cNvPicPr>
          <p:nvPr/>
        </p:nvPicPr>
        <p:blipFill>
          <a:blip r:embed="rId3">
            <a:duotone>
              <a:schemeClr val="accent2">
                <a:shade val="45000"/>
                <a:satMod val="135000"/>
              </a:schemeClr>
              <a:prstClr val="white"/>
            </a:duotone>
            <a:lum bright="20000" contrast="40000"/>
          </a:blip>
          <a:stretch>
            <a:fillRect/>
          </a:stretch>
        </p:blipFill>
        <p:spPr>
          <a:xfrm>
            <a:off x="7929586" y="428610"/>
            <a:ext cx="895323" cy="862494"/>
          </a:xfrm>
          <a:prstGeom prst="rect">
            <a:avLst/>
          </a:prstGeom>
          <a:effectLst>
            <a:reflection blurRad="6350" stA="50000" endA="300" endPos="90000" dir="5400000" sy="-100000" algn="bl" rotWithShape="0"/>
          </a:effectLst>
        </p:spPr>
      </p:pic>
      <p:pic>
        <p:nvPicPr>
          <p:cNvPr id="54" name="53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7929586" y="857256"/>
            <a:ext cx="895323" cy="862494"/>
          </a:xfrm>
          <a:prstGeom prst="rect">
            <a:avLst/>
          </a:prstGeom>
          <a:effectLst>
            <a:reflection blurRad="6350" stA="50000" endA="300" endPos="90000" dir="5400000" sy="-100000" algn="bl" rotWithShape="0"/>
          </a:effectLst>
        </p:spPr>
      </p:pic>
      <p:pic>
        <p:nvPicPr>
          <p:cNvPr id="55" name="54 Imagen" descr="1194984816305628060card_figures_-_diamond_01.svg.hi.png"/>
          <p:cNvPicPr>
            <a:picLocks noChangeAspect="1"/>
          </p:cNvPicPr>
          <p:nvPr/>
        </p:nvPicPr>
        <p:blipFill>
          <a:blip r:embed="rId3">
            <a:duotone>
              <a:schemeClr val="accent2">
                <a:shade val="45000"/>
                <a:satMod val="135000"/>
              </a:schemeClr>
              <a:prstClr val="white"/>
            </a:duotone>
            <a:lum bright="20000" contrast="40000"/>
          </a:blip>
          <a:stretch>
            <a:fillRect/>
          </a:stretch>
        </p:blipFill>
        <p:spPr>
          <a:xfrm>
            <a:off x="7929586" y="1285866"/>
            <a:ext cx="895323" cy="862494"/>
          </a:xfrm>
          <a:prstGeom prst="rect">
            <a:avLst/>
          </a:prstGeom>
          <a:effectLst>
            <a:reflection blurRad="6350" stA="50000" endA="300" endPos="90000" dir="5400000" sy="-100000" algn="bl" rotWithShape="0"/>
          </a:effectLst>
        </p:spPr>
      </p:pic>
      <p:pic>
        <p:nvPicPr>
          <p:cNvPr id="56" name="55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7929586" y="1643074"/>
            <a:ext cx="895323" cy="862494"/>
          </a:xfrm>
          <a:prstGeom prst="rect">
            <a:avLst/>
          </a:prstGeom>
          <a:effectLst>
            <a:reflection blurRad="6350" stA="50000" endA="300" endPos="90000" dir="5400000" sy="-100000" algn="bl" rotWithShape="0"/>
          </a:effectLst>
        </p:spPr>
      </p:pic>
      <p:pic>
        <p:nvPicPr>
          <p:cNvPr id="57" name="56 Imagen" descr="1194984816305628060card_figures_-_diamond_01.svg.hi.png"/>
          <p:cNvPicPr>
            <a:picLocks noChangeAspect="1"/>
          </p:cNvPicPr>
          <p:nvPr/>
        </p:nvPicPr>
        <p:blipFill>
          <a:blip r:embed="rId3">
            <a:duotone>
              <a:schemeClr val="accent2">
                <a:shade val="45000"/>
                <a:satMod val="135000"/>
              </a:schemeClr>
              <a:prstClr val="white"/>
            </a:duotone>
            <a:lum bright="20000" contrast="40000"/>
          </a:blip>
          <a:stretch>
            <a:fillRect/>
          </a:stretch>
        </p:blipFill>
        <p:spPr>
          <a:xfrm>
            <a:off x="7929586" y="2071684"/>
            <a:ext cx="895323" cy="862494"/>
          </a:xfrm>
          <a:prstGeom prst="rect">
            <a:avLst/>
          </a:prstGeom>
          <a:effectLst>
            <a:reflection blurRad="6350" stA="50000" endA="300" endPos="90000" dir="5400000" sy="-100000" algn="bl" rotWithShape="0"/>
          </a:effectLst>
        </p:spPr>
      </p:pic>
      <p:pic>
        <p:nvPicPr>
          <p:cNvPr id="58" name="57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7929586" y="2500330"/>
            <a:ext cx="895323" cy="862494"/>
          </a:xfrm>
          <a:prstGeom prst="rect">
            <a:avLst/>
          </a:prstGeom>
          <a:effectLst>
            <a:reflection blurRad="6350" stA="50000" endA="300" endPos="90000" dir="5400000" sy="-100000" algn="bl" rotWithShape="0"/>
          </a:effectLst>
        </p:spPr>
      </p:pic>
      <p:pic>
        <p:nvPicPr>
          <p:cNvPr id="59" name="58 Imagen" descr="1194984816305628060card_figures_-_diamond_01.svg.hi.png"/>
          <p:cNvPicPr>
            <a:picLocks noChangeAspect="1"/>
          </p:cNvPicPr>
          <p:nvPr/>
        </p:nvPicPr>
        <p:blipFill>
          <a:blip r:embed="rId3">
            <a:duotone>
              <a:schemeClr val="accent2">
                <a:shade val="45000"/>
                <a:satMod val="135000"/>
              </a:schemeClr>
              <a:prstClr val="white"/>
            </a:duotone>
            <a:lum bright="20000" contrast="40000"/>
          </a:blip>
          <a:stretch>
            <a:fillRect/>
          </a:stretch>
        </p:blipFill>
        <p:spPr>
          <a:xfrm>
            <a:off x="7929586" y="2928940"/>
            <a:ext cx="895323" cy="862494"/>
          </a:xfrm>
          <a:prstGeom prst="rect">
            <a:avLst/>
          </a:prstGeom>
          <a:effectLst>
            <a:reflection blurRad="6350" stA="50000" endA="300" endPos="90000" dir="5400000" sy="-100000" algn="bl" rotWithShape="0"/>
          </a:effectLst>
        </p:spPr>
      </p:pic>
      <p:pic>
        <p:nvPicPr>
          <p:cNvPr id="60" name="59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7929586" y="3286148"/>
            <a:ext cx="895323" cy="862494"/>
          </a:xfrm>
          <a:prstGeom prst="rect">
            <a:avLst/>
          </a:prstGeom>
          <a:effectLst>
            <a:reflection blurRad="6350" stA="50000" endA="300" endPos="90000" dir="5400000" sy="-100000" algn="bl" rotWithShape="0"/>
          </a:effectLst>
        </p:spPr>
      </p:pic>
      <p:pic>
        <p:nvPicPr>
          <p:cNvPr id="61" name="60 Imagen" descr="1194984816305628060card_figures_-_diamond_01.svg.hi.png"/>
          <p:cNvPicPr>
            <a:picLocks noChangeAspect="1"/>
          </p:cNvPicPr>
          <p:nvPr/>
        </p:nvPicPr>
        <p:blipFill>
          <a:blip r:embed="rId3">
            <a:duotone>
              <a:schemeClr val="accent2">
                <a:shade val="45000"/>
                <a:satMod val="135000"/>
              </a:schemeClr>
              <a:prstClr val="white"/>
            </a:duotone>
            <a:lum bright="20000" contrast="40000"/>
          </a:blip>
          <a:stretch>
            <a:fillRect/>
          </a:stretch>
        </p:blipFill>
        <p:spPr>
          <a:xfrm>
            <a:off x="7929586" y="3714758"/>
            <a:ext cx="895323" cy="862494"/>
          </a:xfrm>
          <a:prstGeom prst="rect">
            <a:avLst/>
          </a:prstGeom>
          <a:effectLst>
            <a:reflection blurRad="6350" stA="50000" endA="300" endPos="90000" dir="5400000" sy="-100000" algn="bl" rotWithShape="0"/>
          </a:effectLst>
        </p:spPr>
      </p:pic>
      <p:pic>
        <p:nvPicPr>
          <p:cNvPr id="62" name="61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7929586" y="4143404"/>
            <a:ext cx="895323" cy="862494"/>
          </a:xfrm>
          <a:prstGeom prst="rect">
            <a:avLst/>
          </a:prstGeom>
          <a:effectLst>
            <a:reflection blurRad="6350" stA="50000" endA="300" endPos="90000" dir="5400000" sy="-100000" algn="bl" rotWithShape="0"/>
          </a:effectLst>
        </p:spPr>
      </p:pic>
      <p:pic>
        <p:nvPicPr>
          <p:cNvPr id="63" name="62 Imagen" descr="1194984816305628060card_figures_-_diamond_01.svg.hi.png"/>
          <p:cNvPicPr>
            <a:picLocks noChangeAspect="1"/>
          </p:cNvPicPr>
          <p:nvPr/>
        </p:nvPicPr>
        <p:blipFill>
          <a:blip r:embed="rId3">
            <a:duotone>
              <a:schemeClr val="accent2">
                <a:shade val="45000"/>
                <a:satMod val="135000"/>
              </a:schemeClr>
              <a:prstClr val="white"/>
            </a:duotone>
            <a:lum bright="20000" contrast="40000"/>
          </a:blip>
          <a:stretch>
            <a:fillRect/>
          </a:stretch>
        </p:blipFill>
        <p:spPr>
          <a:xfrm>
            <a:off x="7929586" y="4572014"/>
            <a:ext cx="895323" cy="862494"/>
          </a:xfrm>
          <a:prstGeom prst="rect">
            <a:avLst/>
          </a:prstGeom>
          <a:effectLst>
            <a:reflection blurRad="6350" stA="50000" endA="300" endPos="90000" dir="5400000" sy="-100000" algn="bl" rotWithShape="0"/>
          </a:effectLst>
        </p:spPr>
      </p:pic>
      <p:pic>
        <p:nvPicPr>
          <p:cNvPr id="64" name="63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285720" y="0"/>
            <a:ext cx="895323" cy="862494"/>
          </a:xfrm>
          <a:prstGeom prst="rect">
            <a:avLst/>
          </a:prstGeom>
          <a:effectLst>
            <a:reflection blurRad="6350" stA="50000" endA="300" endPos="90000" dir="5400000" sy="-100000" algn="bl" rotWithShape="0"/>
          </a:effectLst>
        </p:spPr>
      </p:pic>
      <p:pic>
        <p:nvPicPr>
          <p:cNvPr id="65" name="64 Imagen" descr="1194984816305628060card_figures_-_diamond_01.svg.hi.png"/>
          <p:cNvPicPr>
            <a:picLocks noChangeAspect="1"/>
          </p:cNvPicPr>
          <p:nvPr/>
        </p:nvPicPr>
        <p:blipFill>
          <a:blip r:embed="rId3">
            <a:duotone>
              <a:schemeClr val="accent2">
                <a:shade val="45000"/>
                <a:satMod val="135000"/>
              </a:schemeClr>
              <a:prstClr val="white"/>
            </a:duotone>
            <a:lum bright="20000" contrast="40000"/>
          </a:blip>
          <a:stretch>
            <a:fillRect/>
          </a:stretch>
        </p:blipFill>
        <p:spPr>
          <a:xfrm>
            <a:off x="285720" y="428610"/>
            <a:ext cx="895323" cy="862494"/>
          </a:xfrm>
          <a:prstGeom prst="rect">
            <a:avLst/>
          </a:prstGeom>
          <a:effectLst>
            <a:reflection blurRad="6350" stA="50000" endA="300" endPos="90000" dir="5400000" sy="-100000" algn="bl" rotWithShape="0"/>
          </a:effectLst>
        </p:spPr>
      </p:pic>
      <p:pic>
        <p:nvPicPr>
          <p:cNvPr id="66" name="65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285720" y="857256"/>
            <a:ext cx="895323" cy="862494"/>
          </a:xfrm>
          <a:prstGeom prst="rect">
            <a:avLst/>
          </a:prstGeom>
          <a:effectLst>
            <a:reflection blurRad="6350" stA="50000" endA="300" endPos="90000" dir="5400000" sy="-100000" algn="bl" rotWithShape="0"/>
          </a:effectLst>
        </p:spPr>
      </p:pic>
      <p:pic>
        <p:nvPicPr>
          <p:cNvPr id="67" name="66 Imagen" descr="1194984816305628060card_figures_-_diamond_01.svg.hi.png"/>
          <p:cNvPicPr>
            <a:picLocks noChangeAspect="1"/>
          </p:cNvPicPr>
          <p:nvPr/>
        </p:nvPicPr>
        <p:blipFill>
          <a:blip r:embed="rId3">
            <a:duotone>
              <a:schemeClr val="accent2">
                <a:shade val="45000"/>
                <a:satMod val="135000"/>
              </a:schemeClr>
              <a:prstClr val="white"/>
            </a:duotone>
            <a:lum bright="20000" contrast="40000"/>
          </a:blip>
          <a:stretch>
            <a:fillRect/>
          </a:stretch>
        </p:blipFill>
        <p:spPr>
          <a:xfrm>
            <a:off x="285720" y="1285866"/>
            <a:ext cx="895323" cy="862494"/>
          </a:xfrm>
          <a:prstGeom prst="rect">
            <a:avLst/>
          </a:prstGeom>
          <a:effectLst>
            <a:reflection blurRad="6350" stA="50000" endA="300" endPos="90000" dir="5400000" sy="-100000" algn="bl" rotWithShape="0"/>
          </a:effectLst>
        </p:spPr>
      </p:pic>
      <p:pic>
        <p:nvPicPr>
          <p:cNvPr id="68" name="67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285720" y="1643074"/>
            <a:ext cx="895323" cy="862494"/>
          </a:xfrm>
          <a:prstGeom prst="rect">
            <a:avLst/>
          </a:prstGeom>
          <a:effectLst>
            <a:reflection blurRad="6350" stA="50000" endA="300" endPos="90000" dir="5400000" sy="-100000" algn="bl" rotWithShape="0"/>
          </a:effectLst>
        </p:spPr>
      </p:pic>
      <p:pic>
        <p:nvPicPr>
          <p:cNvPr id="69" name="68 Imagen" descr="1194984816305628060card_figures_-_diamond_01.svg.hi.png"/>
          <p:cNvPicPr>
            <a:picLocks noChangeAspect="1"/>
          </p:cNvPicPr>
          <p:nvPr/>
        </p:nvPicPr>
        <p:blipFill>
          <a:blip r:embed="rId3">
            <a:duotone>
              <a:schemeClr val="accent2">
                <a:shade val="45000"/>
                <a:satMod val="135000"/>
              </a:schemeClr>
              <a:prstClr val="white"/>
            </a:duotone>
            <a:lum bright="20000" contrast="40000"/>
          </a:blip>
          <a:stretch>
            <a:fillRect/>
          </a:stretch>
        </p:blipFill>
        <p:spPr>
          <a:xfrm>
            <a:off x="285720" y="2071684"/>
            <a:ext cx="895323" cy="862494"/>
          </a:xfrm>
          <a:prstGeom prst="rect">
            <a:avLst/>
          </a:prstGeom>
          <a:effectLst>
            <a:reflection blurRad="6350" stA="50000" endA="300" endPos="90000" dir="5400000" sy="-100000" algn="bl" rotWithShape="0"/>
          </a:effectLst>
        </p:spPr>
      </p:pic>
      <p:pic>
        <p:nvPicPr>
          <p:cNvPr id="70" name="69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285720" y="2500330"/>
            <a:ext cx="895323" cy="862494"/>
          </a:xfrm>
          <a:prstGeom prst="rect">
            <a:avLst/>
          </a:prstGeom>
          <a:effectLst>
            <a:reflection blurRad="6350" stA="50000" endA="300" endPos="90000" dir="5400000" sy="-100000" algn="bl" rotWithShape="0"/>
          </a:effectLst>
        </p:spPr>
      </p:pic>
      <p:pic>
        <p:nvPicPr>
          <p:cNvPr id="71" name="70 Imagen" descr="1194984816305628060card_figures_-_diamond_01.svg.hi.png"/>
          <p:cNvPicPr>
            <a:picLocks noChangeAspect="1"/>
          </p:cNvPicPr>
          <p:nvPr/>
        </p:nvPicPr>
        <p:blipFill>
          <a:blip r:embed="rId3">
            <a:duotone>
              <a:schemeClr val="accent2">
                <a:shade val="45000"/>
                <a:satMod val="135000"/>
              </a:schemeClr>
              <a:prstClr val="white"/>
            </a:duotone>
            <a:lum bright="20000" contrast="40000"/>
          </a:blip>
          <a:stretch>
            <a:fillRect/>
          </a:stretch>
        </p:blipFill>
        <p:spPr>
          <a:xfrm>
            <a:off x="285720" y="2928940"/>
            <a:ext cx="895323" cy="862494"/>
          </a:xfrm>
          <a:prstGeom prst="rect">
            <a:avLst/>
          </a:prstGeom>
          <a:effectLst>
            <a:reflection blurRad="6350" stA="50000" endA="300" endPos="90000" dir="5400000" sy="-100000" algn="bl" rotWithShape="0"/>
          </a:effectLst>
        </p:spPr>
      </p:pic>
      <p:pic>
        <p:nvPicPr>
          <p:cNvPr id="72" name="71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285720" y="3286148"/>
            <a:ext cx="895323" cy="862494"/>
          </a:xfrm>
          <a:prstGeom prst="rect">
            <a:avLst/>
          </a:prstGeom>
          <a:effectLst>
            <a:reflection blurRad="6350" stA="50000" endA="300" endPos="90000" dir="5400000" sy="-100000" algn="bl" rotWithShape="0"/>
          </a:effectLst>
        </p:spPr>
      </p:pic>
      <p:pic>
        <p:nvPicPr>
          <p:cNvPr id="73" name="72 Imagen" descr="1194984816305628060card_figures_-_diamond_01.svg.hi.png"/>
          <p:cNvPicPr>
            <a:picLocks noChangeAspect="1"/>
          </p:cNvPicPr>
          <p:nvPr/>
        </p:nvPicPr>
        <p:blipFill>
          <a:blip r:embed="rId3">
            <a:duotone>
              <a:schemeClr val="accent2">
                <a:shade val="45000"/>
                <a:satMod val="135000"/>
              </a:schemeClr>
              <a:prstClr val="white"/>
            </a:duotone>
            <a:lum bright="20000" contrast="40000"/>
          </a:blip>
          <a:stretch>
            <a:fillRect/>
          </a:stretch>
        </p:blipFill>
        <p:spPr>
          <a:xfrm>
            <a:off x="285720" y="3714758"/>
            <a:ext cx="895323" cy="862494"/>
          </a:xfrm>
          <a:prstGeom prst="rect">
            <a:avLst/>
          </a:prstGeom>
          <a:effectLst>
            <a:reflection blurRad="6350" stA="50000" endA="300" endPos="90000" dir="5400000" sy="-100000" algn="bl" rotWithShape="0"/>
          </a:effectLst>
        </p:spPr>
      </p:pic>
      <p:pic>
        <p:nvPicPr>
          <p:cNvPr id="74" name="73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285720" y="4143404"/>
            <a:ext cx="895323" cy="862494"/>
          </a:xfrm>
          <a:prstGeom prst="rect">
            <a:avLst/>
          </a:prstGeom>
          <a:effectLst>
            <a:reflection blurRad="6350" stA="50000" endA="300" endPos="90000" dir="5400000" sy="-100000" algn="bl" rotWithShape="0"/>
          </a:effectLst>
        </p:spPr>
      </p:pic>
      <p:pic>
        <p:nvPicPr>
          <p:cNvPr id="75" name="74 Imagen" descr="1194984816305628060card_figures_-_diamond_01.svg.hi.png"/>
          <p:cNvPicPr>
            <a:picLocks noChangeAspect="1"/>
          </p:cNvPicPr>
          <p:nvPr/>
        </p:nvPicPr>
        <p:blipFill>
          <a:blip r:embed="rId3">
            <a:duotone>
              <a:schemeClr val="accent2">
                <a:shade val="45000"/>
                <a:satMod val="135000"/>
              </a:schemeClr>
              <a:prstClr val="white"/>
            </a:duotone>
            <a:lum bright="20000" contrast="40000"/>
          </a:blip>
          <a:stretch>
            <a:fillRect/>
          </a:stretch>
        </p:blipFill>
        <p:spPr>
          <a:xfrm>
            <a:off x="285720" y="4572014"/>
            <a:ext cx="895323" cy="862494"/>
          </a:xfrm>
          <a:prstGeom prst="rect">
            <a:avLst/>
          </a:prstGeom>
          <a:effectLst>
            <a:reflection blurRad="6350" stA="50000" endA="300" endPos="90000" dir="5400000" sy="-100000" algn="bl" rotWithShape="0"/>
          </a:effectLst>
        </p:spPr>
      </p:pic>
      <p:pic>
        <p:nvPicPr>
          <p:cNvPr id="76" name="75 Imagen" descr="list-filialy-vesnoj-zelen.jpg"/>
          <p:cNvPicPr>
            <a:picLocks noChangeAspect="1"/>
          </p:cNvPicPr>
          <p:nvPr/>
        </p:nvPicPr>
        <p:blipFill>
          <a:blip r:embed="rId4"/>
          <a:stretch>
            <a:fillRect/>
          </a:stretch>
        </p:blipFill>
        <p:spPr>
          <a:xfrm>
            <a:off x="1116" y="0"/>
            <a:ext cx="9141768" cy="6286526"/>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76"/>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ppt_x"/>
                                          </p:val>
                                        </p:tav>
                                        <p:tav tm="100000">
                                          <p:val>
                                            <p:strVal val="#ppt_x"/>
                                          </p:val>
                                        </p:tav>
                                      </p:tavLst>
                                    </p:anim>
                                    <p:anim calcmode="lin" valueType="num">
                                      <p:cBhvr additive="base">
                                        <p:cTn id="10" dur="3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ppt_x"/>
                                          </p:val>
                                        </p:tav>
                                        <p:tav tm="100000">
                                          <p:val>
                                            <p:strVal val="#ppt_x"/>
                                          </p:val>
                                        </p:tav>
                                      </p:tavLst>
                                    </p:anim>
                                    <p:anim calcmode="lin" valueType="num">
                                      <p:cBhvr additive="base">
                                        <p:cTn id="14" dur="3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3000" fill="hold"/>
                                        <p:tgtEl>
                                          <p:spTgt spid="6"/>
                                        </p:tgtEl>
                                        <p:attrNameLst>
                                          <p:attrName>ppt_x</p:attrName>
                                        </p:attrNameLst>
                                      </p:cBhvr>
                                      <p:tavLst>
                                        <p:tav tm="0">
                                          <p:val>
                                            <p:strVal val="#ppt_x"/>
                                          </p:val>
                                        </p:tav>
                                        <p:tav tm="100000">
                                          <p:val>
                                            <p:strVal val="#ppt_x"/>
                                          </p:val>
                                        </p:tav>
                                      </p:tavLst>
                                    </p:anim>
                                    <p:anim calcmode="lin" valueType="num">
                                      <p:cBhvr additive="base">
                                        <p:cTn id="18" dur="3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3000" fill="hold"/>
                                        <p:tgtEl>
                                          <p:spTgt spid="7"/>
                                        </p:tgtEl>
                                        <p:attrNameLst>
                                          <p:attrName>ppt_x</p:attrName>
                                        </p:attrNameLst>
                                      </p:cBhvr>
                                      <p:tavLst>
                                        <p:tav tm="0">
                                          <p:val>
                                            <p:strVal val="#ppt_x"/>
                                          </p:val>
                                        </p:tav>
                                        <p:tav tm="100000">
                                          <p:val>
                                            <p:strVal val="#ppt_x"/>
                                          </p:val>
                                        </p:tav>
                                      </p:tavLst>
                                    </p:anim>
                                    <p:anim calcmode="lin" valueType="num">
                                      <p:cBhvr additive="base">
                                        <p:cTn id="22" dur="3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3000" fill="hold"/>
                                        <p:tgtEl>
                                          <p:spTgt spid="8"/>
                                        </p:tgtEl>
                                        <p:attrNameLst>
                                          <p:attrName>ppt_x</p:attrName>
                                        </p:attrNameLst>
                                      </p:cBhvr>
                                      <p:tavLst>
                                        <p:tav tm="0">
                                          <p:val>
                                            <p:strVal val="#ppt_x"/>
                                          </p:val>
                                        </p:tav>
                                        <p:tav tm="100000">
                                          <p:val>
                                            <p:strVal val="#ppt_x"/>
                                          </p:val>
                                        </p:tav>
                                      </p:tavLst>
                                    </p:anim>
                                    <p:anim calcmode="lin" valueType="num">
                                      <p:cBhvr additive="base">
                                        <p:cTn id="26" dur="3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3000" fill="hold"/>
                                        <p:tgtEl>
                                          <p:spTgt spid="9"/>
                                        </p:tgtEl>
                                        <p:attrNameLst>
                                          <p:attrName>ppt_x</p:attrName>
                                        </p:attrNameLst>
                                      </p:cBhvr>
                                      <p:tavLst>
                                        <p:tav tm="0">
                                          <p:val>
                                            <p:strVal val="#ppt_x"/>
                                          </p:val>
                                        </p:tav>
                                        <p:tav tm="100000">
                                          <p:val>
                                            <p:strVal val="#ppt_x"/>
                                          </p:val>
                                        </p:tav>
                                      </p:tavLst>
                                    </p:anim>
                                    <p:anim calcmode="lin" valueType="num">
                                      <p:cBhvr additive="base">
                                        <p:cTn id="30" dur="3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3000" fill="hold"/>
                                        <p:tgtEl>
                                          <p:spTgt spid="10"/>
                                        </p:tgtEl>
                                        <p:attrNameLst>
                                          <p:attrName>ppt_x</p:attrName>
                                        </p:attrNameLst>
                                      </p:cBhvr>
                                      <p:tavLst>
                                        <p:tav tm="0">
                                          <p:val>
                                            <p:strVal val="#ppt_x"/>
                                          </p:val>
                                        </p:tav>
                                        <p:tav tm="100000">
                                          <p:val>
                                            <p:strVal val="#ppt_x"/>
                                          </p:val>
                                        </p:tav>
                                      </p:tavLst>
                                    </p:anim>
                                    <p:anim calcmode="lin" valueType="num">
                                      <p:cBhvr additive="base">
                                        <p:cTn id="34" dur="3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3000" fill="hold"/>
                                        <p:tgtEl>
                                          <p:spTgt spid="11"/>
                                        </p:tgtEl>
                                        <p:attrNameLst>
                                          <p:attrName>ppt_x</p:attrName>
                                        </p:attrNameLst>
                                      </p:cBhvr>
                                      <p:tavLst>
                                        <p:tav tm="0">
                                          <p:val>
                                            <p:strVal val="#ppt_x"/>
                                          </p:val>
                                        </p:tav>
                                        <p:tav tm="100000">
                                          <p:val>
                                            <p:strVal val="#ppt_x"/>
                                          </p:val>
                                        </p:tav>
                                      </p:tavLst>
                                    </p:anim>
                                    <p:anim calcmode="lin" valueType="num">
                                      <p:cBhvr additive="base">
                                        <p:cTn id="38" dur="3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3000" fill="hold"/>
                                        <p:tgtEl>
                                          <p:spTgt spid="12"/>
                                        </p:tgtEl>
                                        <p:attrNameLst>
                                          <p:attrName>ppt_x</p:attrName>
                                        </p:attrNameLst>
                                      </p:cBhvr>
                                      <p:tavLst>
                                        <p:tav tm="0">
                                          <p:val>
                                            <p:strVal val="#ppt_x"/>
                                          </p:val>
                                        </p:tav>
                                        <p:tav tm="100000">
                                          <p:val>
                                            <p:strVal val="#ppt_x"/>
                                          </p:val>
                                        </p:tav>
                                      </p:tavLst>
                                    </p:anim>
                                    <p:anim calcmode="lin" valueType="num">
                                      <p:cBhvr additive="base">
                                        <p:cTn id="42" dur="3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3000" fill="hold"/>
                                        <p:tgtEl>
                                          <p:spTgt spid="13"/>
                                        </p:tgtEl>
                                        <p:attrNameLst>
                                          <p:attrName>ppt_x</p:attrName>
                                        </p:attrNameLst>
                                      </p:cBhvr>
                                      <p:tavLst>
                                        <p:tav tm="0">
                                          <p:val>
                                            <p:strVal val="#ppt_x"/>
                                          </p:val>
                                        </p:tav>
                                        <p:tav tm="100000">
                                          <p:val>
                                            <p:strVal val="#ppt_x"/>
                                          </p:val>
                                        </p:tav>
                                      </p:tavLst>
                                    </p:anim>
                                    <p:anim calcmode="lin" valueType="num">
                                      <p:cBhvr additive="base">
                                        <p:cTn id="46" dur="3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3000" fill="hold"/>
                                        <p:tgtEl>
                                          <p:spTgt spid="14"/>
                                        </p:tgtEl>
                                        <p:attrNameLst>
                                          <p:attrName>ppt_x</p:attrName>
                                        </p:attrNameLst>
                                      </p:cBhvr>
                                      <p:tavLst>
                                        <p:tav tm="0">
                                          <p:val>
                                            <p:strVal val="#ppt_x"/>
                                          </p:val>
                                        </p:tav>
                                        <p:tav tm="100000">
                                          <p:val>
                                            <p:strVal val="#ppt_x"/>
                                          </p:val>
                                        </p:tav>
                                      </p:tavLst>
                                    </p:anim>
                                    <p:anim calcmode="lin" valueType="num">
                                      <p:cBhvr additive="base">
                                        <p:cTn id="50" dur="3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3000" fill="hold"/>
                                        <p:tgtEl>
                                          <p:spTgt spid="15"/>
                                        </p:tgtEl>
                                        <p:attrNameLst>
                                          <p:attrName>ppt_x</p:attrName>
                                        </p:attrNameLst>
                                      </p:cBhvr>
                                      <p:tavLst>
                                        <p:tav tm="0">
                                          <p:val>
                                            <p:strVal val="#ppt_x"/>
                                          </p:val>
                                        </p:tav>
                                        <p:tav tm="100000">
                                          <p:val>
                                            <p:strVal val="#ppt_x"/>
                                          </p:val>
                                        </p:tav>
                                      </p:tavLst>
                                    </p:anim>
                                    <p:anim calcmode="lin" valueType="num">
                                      <p:cBhvr additive="base">
                                        <p:cTn id="54" dur="3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3000" fill="hold"/>
                                        <p:tgtEl>
                                          <p:spTgt spid="16"/>
                                        </p:tgtEl>
                                        <p:attrNameLst>
                                          <p:attrName>ppt_x</p:attrName>
                                        </p:attrNameLst>
                                      </p:cBhvr>
                                      <p:tavLst>
                                        <p:tav tm="0">
                                          <p:val>
                                            <p:strVal val="#ppt_x"/>
                                          </p:val>
                                        </p:tav>
                                        <p:tav tm="100000">
                                          <p:val>
                                            <p:strVal val="#ppt_x"/>
                                          </p:val>
                                        </p:tav>
                                      </p:tavLst>
                                    </p:anim>
                                    <p:anim calcmode="lin" valueType="num">
                                      <p:cBhvr additive="base">
                                        <p:cTn id="58" dur="3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3000" fill="hold"/>
                                        <p:tgtEl>
                                          <p:spTgt spid="17"/>
                                        </p:tgtEl>
                                        <p:attrNameLst>
                                          <p:attrName>ppt_x</p:attrName>
                                        </p:attrNameLst>
                                      </p:cBhvr>
                                      <p:tavLst>
                                        <p:tav tm="0">
                                          <p:val>
                                            <p:strVal val="#ppt_x"/>
                                          </p:val>
                                        </p:tav>
                                        <p:tav tm="100000">
                                          <p:val>
                                            <p:strVal val="#ppt_x"/>
                                          </p:val>
                                        </p:tav>
                                      </p:tavLst>
                                    </p:anim>
                                    <p:anim calcmode="lin" valueType="num">
                                      <p:cBhvr additive="base">
                                        <p:cTn id="62" dur="3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3000" fill="hold"/>
                                        <p:tgtEl>
                                          <p:spTgt spid="18"/>
                                        </p:tgtEl>
                                        <p:attrNameLst>
                                          <p:attrName>ppt_x</p:attrName>
                                        </p:attrNameLst>
                                      </p:cBhvr>
                                      <p:tavLst>
                                        <p:tav tm="0">
                                          <p:val>
                                            <p:strVal val="#ppt_x"/>
                                          </p:val>
                                        </p:tav>
                                        <p:tav tm="100000">
                                          <p:val>
                                            <p:strVal val="#ppt_x"/>
                                          </p:val>
                                        </p:tav>
                                      </p:tavLst>
                                    </p:anim>
                                    <p:anim calcmode="lin" valueType="num">
                                      <p:cBhvr additive="base">
                                        <p:cTn id="66" dur="3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3000" fill="hold"/>
                                        <p:tgtEl>
                                          <p:spTgt spid="19"/>
                                        </p:tgtEl>
                                        <p:attrNameLst>
                                          <p:attrName>ppt_x</p:attrName>
                                        </p:attrNameLst>
                                      </p:cBhvr>
                                      <p:tavLst>
                                        <p:tav tm="0">
                                          <p:val>
                                            <p:strVal val="#ppt_x"/>
                                          </p:val>
                                        </p:tav>
                                        <p:tav tm="100000">
                                          <p:val>
                                            <p:strVal val="#ppt_x"/>
                                          </p:val>
                                        </p:tav>
                                      </p:tavLst>
                                    </p:anim>
                                    <p:anim calcmode="lin" valueType="num">
                                      <p:cBhvr additive="base">
                                        <p:cTn id="70" dur="3000" fill="hold"/>
                                        <p:tgtEl>
                                          <p:spTgt spid="19"/>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3000" fill="hold"/>
                                        <p:tgtEl>
                                          <p:spTgt spid="20"/>
                                        </p:tgtEl>
                                        <p:attrNameLst>
                                          <p:attrName>ppt_x</p:attrName>
                                        </p:attrNameLst>
                                      </p:cBhvr>
                                      <p:tavLst>
                                        <p:tav tm="0">
                                          <p:val>
                                            <p:strVal val="#ppt_x"/>
                                          </p:val>
                                        </p:tav>
                                        <p:tav tm="100000">
                                          <p:val>
                                            <p:strVal val="#ppt_x"/>
                                          </p:val>
                                        </p:tav>
                                      </p:tavLst>
                                    </p:anim>
                                    <p:anim calcmode="lin" valueType="num">
                                      <p:cBhvr additive="base">
                                        <p:cTn id="74" dur="30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3000" fill="hold"/>
                                        <p:tgtEl>
                                          <p:spTgt spid="21"/>
                                        </p:tgtEl>
                                        <p:attrNameLst>
                                          <p:attrName>ppt_x</p:attrName>
                                        </p:attrNameLst>
                                      </p:cBhvr>
                                      <p:tavLst>
                                        <p:tav tm="0">
                                          <p:val>
                                            <p:strVal val="#ppt_x"/>
                                          </p:val>
                                        </p:tav>
                                        <p:tav tm="100000">
                                          <p:val>
                                            <p:strVal val="#ppt_x"/>
                                          </p:val>
                                        </p:tav>
                                      </p:tavLst>
                                    </p:anim>
                                    <p:anim calcmode="lin" valueType="num">
                                      <p:cBhvr additive="base">
                                        <p:cTn id="78" dur="3000" fill="hold"/>
                                        <p:tgtEl>
                                          <p:spTgt spid="21"/>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3000" fill="hold"/>
                                        <p:tgtEl>
                                          <p:spTgt spid="22"/>
                                        </p:tgtEl>
                                        <p:attrNameLst>
                                          <p:attrName>ppt_x</p:attrName>
                                        </p:attrNameLst>
                                      </p:cBhvr>
                                      <p:tavLst>
                                        <p:tav tm="0">
                                          <p:val>
                                            <p:strVal val="#ppt_x"/>
                                          </p:val>
                                        </p:tav>
                                        <p:tav tm="100000">
                                          <p:val>
                                            <p:strVal val="#ppt_x"/>
                                          </p:val>
                                        </p:tav>
                                      </p:tavLst>
                                    </p:anim>
                                    <p:anim calcmode="lin" valueType="num">
                                      <p:cBhvr additive="base">
                                        <p:cTn id="82" dur="3000" fill="hold"/>
                                        <p:tgtEl>
                                          <p:spTgt spid="22"/>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3000" fill="hold"/>
                                        <p:tgtEl>
                                          <p:spTgt spid="23"/>
                                        </p:tgtEl>
                                        <p:attrNameLst>
                                          <p:attrName>ppt_x</p:attrName>
                                        </p:attrNameLst>
                                      </p:cBhvr>
                                      <p:tavLst>
                                        <p:tav tm="0">
                                          <p:val>
                                            <p:strVal val="#ppt_x"/>
                                          </p:val>
                                        </p:tav>
                                        <p:tav tm="100000">
                                          <p:val>
                                            <p:strVal val="#ppt_x"/>
                                          </p:val>
                                        </p:tav>
                                      </p:tavLst>
                                    </p:anim>
                                    <p:anim calcmode="lin" valueType="num">
                                      <p:cBhvr additive="base">
                                        <p:cTn id="86" dur="3000" fill="hold"/>
                                        <p:tgtEl>
                                          <p:spTgt spid="23"/>
                                        </p:tgtEl>
                                        <p:attrNameLst>
                                          <p:attrName>ppt_y</p:attrName>
                                        </p:attrNameLst>
                                      </p:cBhvr>
                                      <p:tavLst>
                                        <p:tav tm="0">
                                          <p:val>
                                            <p:strVal val="1+#ppt_h/2"/>
                                          </p:val>
                                        </p:tav>
                                        <p:tav tm="100000">
                                          <p:val>
                                            <p:strVal val="#ppt_y"/>
                                          </p:val>
                                        </p:tav>
                                      </p:tavLst>
                                    </p:anim>
                                  </p:childTnLst>
                                </p:cTn>
                              </p:par>
                              <p:par>
                                <p:cTn id="87" presetID="2" presetClass="entr" presetSubtype="4" fill="hold"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3000" fill="hold"/>
                                        <p:tgtEl>
                                          <p:spTgt spid="24"/>
                                        </p:tgtEl>
                                        <p:attrNameLst>
                                          <p:attrName>ppt_x</p:attrName>
                                        </p:attrNameLst>
                                      </p:cBhvr>
                                      <p:tavLst>
                                        <p:tav tm="0">
                                          <p:val>
                                            <p:strVal val="#ppt_x"/>
                                          </p:val>
                                        </p:tav>
                                        <p:tav tm="100000">
                                          <p:val>
                                            <p:strVal val="#ppt_x"/>
                                          </p:val>
                                        </p:tav>
                                      </p:tavLst>
                                    </p:anim>
                                    <p:anim calcmode="lin" valueType="num">
                                      <p:cBhvr additive="base">
                                        <p:cTn id="90" dur="3000" fill="hold"/>
                                        <p:tgtEl>
                                          <p:spTgt spid="24"/>
                                        </p:tgtEl>
                                        <p:attrNameLst>
                                          <p:attrName>ppt_y</p:attrName>
                                        </p:attrNameLst>
                                      </p:cBhvr>
                                      <p:tavLst>
                                        <p:tav tm="0">
                                          <p:val>
                                            <p:strVal val="1+#ppt_h/2"/>
                                          </p:val>
                                        </p:tav>
                                        <p:tav tm="100000">
                                          <p:val>
                                            <p:strVal val="#ppt_y"/>
                                          </p:val>
                                        </p:tav>
                                      </p:tavLst>
                                    </p:anim>
                                  </p:childTnLst>
                                </p:cTn>
                              </p:par>
                              <p:par>
                                <p:cTn id="91" presetID="2" presetClass="entr" presetSubtype="4" fill="hold"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3000" fill="hold"/>
                                        <p:tgtEl>
                                          <p:spTgt spid="25"/>
                                        </p:tgtEl>
                                        <p:attrNameLst>
                                          <p:attrName>ppt_x</p:attrName>
                                        </p:attrNameLst>
                                      </p:cBhvr>
                                      <p:tavLst>
                                        <p:tav tm="0">
                                          <p:val>
                                            <p:strVal val="#ppt_x"/>
                                          </p:val>
                                        </p:tav>
                                        <p:tav tm="100000">
                                          <p:val>
                                            <p:strVal val="#ppt_x"/>
                                          </p:val>
                                        </p:tav>
                                      </p:tavLst>
                                    </p:anim>
                                    <p:anim calcmode="lin" valueType="num">
                                      <p:cBhvr additive="base">
                                        <p:cTn id="94" dur="3000" fill="hold"/>
                                        <p:tgtEl>
                                          <p:spTgt spid="25"/>
                                        </p:tgtEl>
                                        <p:attrNameLst>
                                          <p:attrName>ppt_y</p:attrName>
                                        </p:attrNameLst>
                                      </p:cBhvr>
                                      <p:tavLst>
                                        <p:tav tm="0">
                                          <p:val>
                                            <p:strVal val="1+#ppt_h/2"/>
                                          </p:val>
                                        </p:tav>
                                        <p:tav tm="100000">
                                          <p:val>
                                            <p:strVal val="#ppt_y"/>
                                          </p:val>
                                        </p:tav>
                                      </p:tavLst>
                                    </p:anim>
                                  </p:childTnLst>
                                </p:cTn>
                              </p:par>
                              <p:par>
                                <p:cTn id="95" presetID="2" presetClass="entr" presetSubtype="4" fill="hold"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3000" fill="hold"/>
                                        <p:tgtEl>
                                          <p:spTgt spid="26"/>
                                        </p:tgtEl>
                                        <p:attrNameLst>
                                          <p:attrName>ppt_x</p:attrName>
                                        </p:attrNameLst>
                                      </p:cBhvr>
                                      <p:tavLst>
                                        <p:tav tm="0">
                                          <p:val>
                                            <p:strVal val="#ppt_x"/>
                                          </p:val>
                                        </p:tav>
                                        <p:tav tm="100000">
                                          <p:val>
                                            <p:strVal val="#ppt_x"/>
                                          </p:val>
                                        </p:tav>
                                      </p:tavLst>
                                    </p:anim>
                                    <p:anim calcmode="lin" valueType="num">
                                      <p:cBhvr additive="base">
                                        <p:cTn id="98" dur="3000" fill="hold"/>
                                        <p:tgtEl>
                                          <p:spTgt spid="26"/>
                                        </p:tgtEl>
                                        <p:attrNameLst>
                                          <p:attrName>ppt_y</p:attrName>
                                        </p:attrNameLst>
                                      </p:cBhvr>
                                      <p:tavLst>
                                        <p:tav tm="0">
                                          <p:val>
                                            <p:strVal val="1+#ppt_h/2"/>
                                          </p:val>
                                        </p:tav>
                                        <p:tav tm="100000">
                                          <p:val>
                                            <p:strVal val="#ppt_y"/>
                                          </p:val>
                                        </p:tav>
                                      </p:tavLst>
                                    </p:anim>
                                  </p:childTnLst>
                                </p:cTn>
                              </p:par>
                              <p:par>
                                <p:cTn id="99" presetID="2" presetClass="entr" presetSubtype="4" fill="hold"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3000" fill="hold"/>
                                        <p:tgtEl>
                                          <p:spTgt spid="27"/>
                                        </p:tgtEl>
                                        <p:attrNameLst>
                                          <p:attrName>ppt_x</p:attrName>
                                        </p:attrNameLst>
                                      </p:cBhvr>
                                      <p:tavLst>
                                        <p:tav tm="0">
                                          <p:val>
                                            <p:strVal val="#ppt_x"/>
                                          </p:val>
                                        </p:tav>
                                        <p:tav tm="100000">
                                          <p:val>
                                            <p:strVal val="#ppt_x"/>
                                          </p:val>
                                        </p:tav>
                                      </p:tavLst>
                                    </p:anim>
                                    <p:anim calcmode="lin" valueType="num">
                                      <p:cBhvr additive="base">
                                        <p:cTn id="102" dur="3000" fill="hold"/>
                                        <p:tgtEl>
                                          <p:spTgt spid="27"/>
                                        </p:tgtEl>
                                        <p:attrNameLst>
                                          <p:attrName>ppt_y</p:attrName>
                                        </p:attrNameLst>
                                      </p:cBhvr>
                                      <p:tavLst>
                                        <p:tav tm="0">
                                          <p:val>
                                            <p:strVal val="1+#ppt_h/2"/>
                                          </p:val>
                                        </p:tav>
                                        <p:tav tm="100000">
                                          <p:val>
                                            <p:strVal val="#ppt_y"/>
                                          </p:val>
                                        </p:tav>
                                      </p:tavLst>
                                    </p:anim>
                                  </p:childTnLst>
                                </p:cTn>
                              </p:par>
                              <p:par>
                                <p:cTn id="103" presetID="2" presetClass="entr" presetSubtype="4" fill="hold"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3000" fill="hold"/>
                                        <p:tgtEl>
                                          <p:spTgt spid="28"/>
                                        </p:tgtEl>
                                        <p:attrNameLst>
                                          <p:attrName>ppt_x</p:attrName>
                                        </p:attrNameLst>
                                      </p:cBhvr>
                                      <p:tavLst>
                                        <p:tav tm="0">
                                          <p:val>
                                            <p:strVal val="#ppt_x"/>
                                          </p:val>
                                        </p:tav>
                                        <p:tav tm="100000">
                                          <p:val>
                                            <p:strVal val="#ppt_x"/>
                                          </p:val>
                                        </p:tav>
                                      </p:tavLst>
                                    </p:anim>
                                    <p:anim calcmode="lin" valueType="num">
                                      <p:cBhvr additive="base">
                                        <p:cTn id="106" dur="3000" fill="hold"/>
                                        <p:tgtEl>
                                          <p:spTgt spid="28"/>
                                        </p:tgtEl>
                                        <p:attrNameLst>
                                          <p:attrName>ppt_y</p:attrName>
                                        </p:attrNameLst>
                                      </p:cBhvr>
                                      <p:tavLst>
                                        <p:tav tm="0">
                                          <p:val>
                                            <p:strVal val="1+#ppt_h/2"/>
                                          </p:val>
                                        </p:tav>
                                        <p:tav tm="100000">
                                          <p:val>
                                            <p:strVal val="#ppt_y"/>
                                          </p:val>
                                        </p:tav>
                                      </p:tavLst>
                                    </p:anim>
                                  </p:childTnLst>
                                </p:cTn>
                              </p:par>
                              <p:par>
                                <p:cTn id="107" presetID="2" presetClass="entr" presetSubtype="4" fill="hold"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3000" fill="hold"/>
                                        <p:tgtEl>
                                          <p:spTgt spid="29"/>
                                        </p:tgtEl>
                                        <p:attrNameLst>
                                          <p:attrName>ppt_x</p:attrName>
                                        </p:attrNameLst>
                                      </p:cBhvr>
                                      <p:tavLst>
                                        <p:tav tm="0">
                                          <p:val>
                                            <p:strVal val="#ppt_x"/>
                                          </p:val>
                                        </p:tav>
                                        <p:tav tm="100000">
                                          <p:val>
                                            <p:strVal val="#ppt_x"/>
                                          </p:val>
                                        </p:tav>
                                      </p:tavLst>
                                    </p:anim>
                                    <p:anim calcmode="lin" valueType="num">
                                      <p:cBhvr additive="base">
                                        <p:cTn id="110" dur="3000" fill="hold"/>
                                        <p:tgtEl>
                                          <p:spTgt spid="29"/>
                                        </p:tgtEl>
                                        <p:attrNameLst>
                                          <p:attrName>ppt_y</p:attrName>
                                        </p:attrNameLst>
                                      </p:cBhvr>
                                      <p:tavLst>
                                        <p:tav tm="0">
                                          <p:val>
                                            <p:strVal val="1+#ppt_h/2"/>
                                          </p:val>
                                        </p:tav>
                                        <p:tav tm="100000">
                                          <p:val>
                                            <p:strVal val="#ppt_y"/>
                                          </p:val>
                                        </p:tav>
                                      </p:tavLst>
                                    </p:anim>
                                  </p:childTnLst>
                                </p:cTn>
                              </p:par>
                              <p:par>
                                <p:cTn id="111" presetID="2" presetClass="entr" presetSubtype="4" fill="hold" nodeType="withEffect">
                                  <p:stCondLst>
                                    <p:cond delay="0"/>
                                  </p:stCondLst>
                                  <p:childTnLst>
                                    <p:set>
                                      <p:cBhvr>
                                        <p:cTn id="112" dur="1" fill="hold">
                                          <p:stCondLst>
                                            <p:cond delay="0"/>
                                          </p:stCondLst>
                                        </p:cTn>
                                        <p:tgtEl>
                                          <p:spTgt spid="30"/>
                                        </p:tgtEl>
                                        <p:attrNameLst>
                                          <p:attrName>style.visibility</p:attrName>
                                        </p:attrNameLst>
                                      </p:cBhvr>
                                      <p:to>
                                        <p:strVal val="visible"/>
                                      </p:to>
                                    </p:set>
                                    <p:anim calcmode="lin" valueType="num">
                                      <p:cBhvr additive="base">
                                        <p:cTn id="113" dur="3000" fill="hold"/>
                                        <p:tgtEl>
                                          <p:spTgt spid="30"/>
                                        </p:tgtEl>
                                        <p:attrNameLst>
                                          <p:attrName>ppt_x</p:attrName>
                                        </p:attrNameLst>
                                      </p:cBhvr>
                                      <p:tavLst>
                                        <p:tav tm="0">
                                          <p:val>
                                            <p:strVal val="#ppt_x"/>
                                          </p:val>
                                        </p:tav>
                                        <p:tav tm="100000">
                                          <p:val>
                                            <p:strVal val="#ppt_x"/>
                                          </p:val>
                                        </p:tav>
                                      </p:tavLst>
                                    </p:anim>
                                    <p:anim calcmode="lin" valueType="num">
                                      <p:cBhvr additive="base">
                                        <p:cTn id="114" dur="3000" fill="hold"/>
                                        <p:tgtEl>
                                          <p:spTgt spid="30"/>
                                        </p:tgtEl>
                                        <p:attrNameLst>
                                          <p:attrName>ppt_y</p:attrName>
                                        </p:attrNameLst>
                                      </p:cBhvr>
                                      <p:tavLst>
                                        <p:tav tm="0">
                                          <p:val>
                                            <p:strVal val="1+#ppt_h/2"/>
                                          </p:val>
                                        </p:tav>
                                        <p:tav tm="100000">
                                          <p:val>
                                            <p:strVal val="#ppt_y"/>
                                          </p:val>
                                        </p:tav>
                                      </p:tavLst>
                                    </p:anim>
                                  </p:childTnLst>
                                </p:cTn>
                              </p:par>
                              <p:par>
                                <p:cTn id="115" presetID="2" presetClass="entr" presetSubtype="4" fill="hold" nodeType="with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additive="base">
                                        <p:cTn id="117" dur="3000" fill="hold"/>
                                        <p:tgtEl>
                                          <p:spTgt spid="31"/>
                                        </p:tgtEl>
                                        <p:attrNameLst>
                                          <p:attrName>ppt_x</p:attrName>
                                        </p:attrNameLst>
                                      </p:cBhvr>
                                      <p:tavLst>
                                        <p:tav tm="0">
                                          <p:val>
                                            <p:strVal val="#ppt_x"/>
                                          </p:val>
                                        </p:tav>
                                        <p:tav tm="100000">
                                          <p:val>
                                            <p:strVal val="#ppt_x"/>
                                          </p:val>
                                        </p:tav>
                                      </p:tavLst>
                                    </p:anim>
                                    <p:anim calcmode="lin" valueType="num">
                                      <p:cBhvr additive="base">
                                        <p:cTn id="118" dur="3000" fill="hold"/>
                                        <p:tgtEl>
                                          <p:spTgt spid="31"/>
                                        </p:tgtEl>
                                        <p:attrNameLst>
                                          <p:attrName>ppt_y</p:attrName>
                                        </p:attrNameLst>
                                      </p:cBhvr>
                                      <p:tavLst>
                                        <p:tav tm="0">
                                          <p:val>
                                            <p:strVal val="1+#ppt_h/2"/>
                                          </p:val>
                                        </p:tav>
                                        <p:tav tm="100000">
                                          <p:val>
                                            <p:strVal val="#ppt_y"/>
                                          </p:val>
                                        </p:tav>
                                      </p:tavLst>
                                    </p:anim>
                                  </p:childTnLst>
                                </p:cTn>
                              </p:par>
                              <p:par>
                                <p:cTn id="119" presetID="2" presetClass="entr" presetSubtype="4" fill="hold" nodeType="withEffect">
                                  <p:stCondLst>
                                    <p:cond delay="0"/>
                                  </p:stCondLst>
                                  <p:childTnLst>
                                    <p:set>
                                      <p:cBhvr>
                                        <p:cTn id="120" dur="1" fill="hold">
                                          <p:stCondLst>
                                            <p:cond delay="0"/>
                                          </p:stCondLst>
                                        </p:cTn>
                                        <p:tgtEl>
                                          <p:spTgt spid="32"/>
                                        </p:tgtEl>
                                        <p:attrNameLst>
                                          <p:attrName>style.visibility</p:attrName>
                                        </p:attrNameLst>
                                      </p:cBhvr>
                                      <p:to>
                                        <p:strVal val="visible"/>
                                      </p:to>
                                    </p:set>
                                    <p:anim calcmode="lin" valueType="num">
                                      <p:cBhvr additive="base">
                                        <p:cTn id="121" dur="3000" fill="hold"/>
                                        <p:tgtEl>
                                          <p:spTgt spid="32"/>
                                        </p:tgtEl>
                                        <p:attrNameLst>
                                          <p:attrName>ppt_x</p:attrName>
                                        </p:attrNameLst>
                                      </p:cBhvr>
                                      <p:tavLst>
                                        <p:tav tm="0">
                                          <p:val>
                                            <p:strVal val="#ppt_x"/>
                                          </p:val>
                                        </p:tav>
                                        <p:tav tm="100000">
                                          <p:val>
                                            <p:strVal val="#ppt_x"/>
                                          </p:val>
                                        </p:tav>
                                      </p:tavLst>
                                    </p:anim>
                                    <p:anim calcmode="lin" valueType="num">
                                      <p:cBhvr additive="base">
                                        <p:cTn id="122" dur="3000" fill="hold"/>
                                        <p:tgtEl>
                                          <p:spTgt spid="32"/>
                                        </p:tgtEl>
                                        <p:attrNameLst>
                                          <p:attrName>ppt_y</p:attrName>
                                        </p:attrNameLst>
                                      </p:cBhvr>
                                      <p:tavLst>
                                        <p:tav tm="0">
                                          <p:val>
                                            <p:strVal val="1+#ppt_h/2"/>
                                          </p:val>
                                        </p:tav>
                                        <p:tav tm="100000">
                                          <p:val>
                                            <p:strVal val="#ppt_y"/>
                                          </p:val>
                                        </p:tav>
                                      </p:tavLst>
                                    </p:anim>
                                  </p:childTnLst>
                                </p:cTn>
                              </p:par>
                              <p:par>
                                <p:cTn id="123" presetID="2" presetClass="entr" presetSubtype="4" fill="hold" nodeType="withEffect">
                                  <p:stCondLst>
                                    <p:cond delay="0"/>
                                  </p:stCondLst>
                                  <p:childTnLst>
                                    <p:set>
                                      <p:cBhvr>
                                        <p:cTn id="124" dur="1" fill="hold">
                                          <p:stCondLst>
                                            <p:cond delay="0"/>
                                          </p:stCondLst>
                                        </p:cTn>
                                        <p:tgtEl>
                                          <p:spTgt spid="33"/>
                                        </p:tgtEl>
                                        <p:attrNameLst>
                                          <p:attrName>style.visibility</p:attrName>
                                        </p:attrNameLst>
                                      </p:cBhvr>
                                      <p:to>
                                        <p:strVal val="visible"/>
                                      </p:to>
                                    </p:set>
                                    <p:anim calcmode="lin" valueType="num">
                                      <p:cBhvr additive="base">
                                        <p:cTn id="125" dur="3000" fill="hold"/>
                                        <p:tgtEl>
                                          <p:spTgt spid="33"/>
                                        </p:tgtEl>
                                        <p:attrNameLst>
                                          <p:attrName>ppt_x</p:attrName>
                                        </p:attrNameLst>
                                      </p:cBhvr>
                                      <p:tavLst>
                                        <p:tav tm="0">
                                          <p:val>
                                            <p:strVal val="#ppt_x"/>
                                          </p:val>
                                        </p:tav>
                                        <p:tav tm="100000">
                                          <p:val>
                                            <p:strVal val="#ppt_x"/>
                                          </p:val>
                                        </p:tav>
                                      </p:tavLst>
                                    </p:anim>
                                    <p:anim calcmode="lin" valueType="num">
                                      <p:cBhvr additive="base">
                                        <p:cTn id="126" dur="3000" fill="hold"/>
                                        <p:tgtEl>
                                          <p:spTgt spid="33"/>
                                        </p:tgtEl>
                                        <p:attrNameLst>
                                          <p:attrName>ppt_y</p:attrName>
                                        </p:attrNameLst>
                                      </p:cBhvr>
                                      <p:tavLst>
                                        <p:tav tm="0">
                                          <p:val>
                                            <p:strVal val="1+#ppt_h/2"/>
                                          </p:val>
                                        </p:tav>
                                        <p:tav tm="100000">
                                          <p:val>
                                            <p:strVal val="#ppt_y"/>
                                          </p:val>
                                        </p:tav>
                                      </p:tavLst>
                                    </p:anim>
                                  </p:childTnLst>
                                </p:cTn>
                              </p:par>
                              <p:par>
                                <p:cTn id="127" presetID="2" presetClass="entr" presetSubtype="4" fill="hold" nodeType="withEffect">
                                  <p:stCondLst>
                                    <p:cond delay="0"/>
                                  </p:stCondLst>
                                  <p:childTnLst>
                                    <p:set>
                                      <p:cBhvr>
                                        <p:cTn id="128" dur="1" fill="hold">
                                          <p:stCondLst>
                                            <p:cond delay="0"/>
                                          </p:stCondLst>
                                        </p:cTn>
                                        <p:tgtEl>
                                          <p:spTgt spid="34"/>
                                        </p:tgtEl>
                                        <p:attrNameLst>
                                          <p:attrName>style.visibility</p:attrName>
                                        </p:attrNameLst>
                                      </p:cBhvr>
                                      <p:to>
                                        <p:strVal val="visible"/>
                                      </p:to>
                                    </p:set>
                                    <p:anim calcmode="lin" valueType="num">
                                      <p:cBhvr additive="base">
                                        <p:cTn id="129" dur="3000" fill="hold"/>
                                        <p:tgtEl>
                                          <p:spTgt spid="34"/>
                                        </p:tgtEl>
                                        <p:attrNameLst>
                                          <p:attrName>ppt_x</p:attrName>
                                        </p:attrNameLst>
                                      </p:cBhvr>
                                      <p:tavLst>
                                        <p:tav tm="0">
                                          <p:val>
                                            <p:strVal val="#ppt_x"/>
                                          </p:val>
                                        </p:tav>
                                        <p:tav tm="100000">
                                          <p:val>
                                            <p:strVal val="#ppt_x"/>
                                          </p:val>
                                        </p:tav>
                                      </p:tavLst>
                                    </p:anim>
                                    <p:anim calcmode="lin" valueType="num">
                                      <p:cBhvr additive="base">
                                        <p:cTn id="130" dur="3000" fill="hold"/>
                                        <p:tgtEl>
                                          <p:spTgt spid="34"/>
                                        </p:tgtEl>
                                        <p:attrNameLst>
                                          <p:attrName>ppt_y</p:attrName>
                                        </p:attrNameLst>
                                      </p:cBhvr>
                                      <p:tavLst>
                                        <p:tav tm="0">
                                          <p:val>
                                            <p:strVal val="1+#ppt_h/2"/>
                                          </p:val>
                                        </p:tav>
                                        <p:tav tm="100000">
                                          <p:val>
                                            <p:strVal val="#ppt_y"/>
                                          </p:val>
                                        </p:tav>
                                      </p:tavLst>
                                    </p:anim>
                                  </p:childTnLst>
                                </p:cTn>
                              </p:par>
                              <p:par>
                                <p:cTn id="131" presetID="2" presetClass="entr" presetSubtype="4" fill="hold" nodeType="withEffect">
                                  <p:stCondLst>
                                    <p:cond delay="0"/>
                                  </p:stCondLst>
                                  <p:childTnLst>
                                    <p:set>
                                      <p:cBhvr>
                                        <p:cTn id="132" dur="1" fill="hold">
                                          <p:stCondLst>
                                            <p:cond delay="0"/>
                                          </p:stCondLst>
                                        </p:cTn>
                                        <p:tgtEl>
                                          <p:spTgt spid="35"/>
                                        </p:tgtEl>
                                        <p:attrNameLst>
                                          <p:attrName>style.visibility</p:attrName>
                                        </p:attrNameLst>
                                      </p:cBhvr>
                                      <p:to>
                                        <p:strVal val="visible"/>
                                      </p:to>
                                    </p:set>
                                    <p:anim calcmode="lin" valueType="num">
                                      <p:cBhvr additive="base">
                                        <p:cTn id="133" dur="3000" fill="hold"/>
                                        <p:tgtEl>
                                          <p:spTgt spid="35"/>
                                        </p:tgtEl>
                                        <p:attrNameLst>
                                          <p:attrName>ppt_x</p:attrName>
                                        </p:attrNameLst>
                                      </p:cBhvr>
                                      <p:tavLst>
                                        <p:tav tm="0">
                                          <p:val>
                                            <p:strVal val="#ppt_x"/>
                                          </p:val>
                                        </p:tav>
                                        <p:tav tm="100000">
                                          <p:val>
                                            <p:strVal val="#ppt_x"/>
                                          </p:val>
                                        </p:tav>
                                      </p:tavLst>
                                    </p:anim>
                                    <p:anim calcmode="lin" valueType="num">
                                      <p:cBhvr additive="base">
                                        <p:cTn id="134" dur="3000" fill="hold"/>
                                        <p:tgtEl>
                                          <p:spTgt spid="35"/>
                                        </p:tgtEl>
                                        <p:attrNameLst>
                                          <p:attrName>ppt_y</p:attrName>
                                        </p:attrNameLst>
                                      </p:cBhvr>
                                      <p:tavLst>
                                        <p:tav tm="0">
                                          <p:val>
                                            <p:strVal val="1+#ppt_h/2"/>
                                          </p:val>
                                        </p:tav>
                                        <p:tav tm="100000">
                                          <p:val>
                                            <p:strVal val="#ppt_y"/>
                                          </p:val>
                                        </p:tav>
                                      </p:tavLst>
                                    </p:anim>
                                  </p:childTnLst>
                                </p:cTn>
                              </p:par>
                              <p:par>
                                <p:cTn id="135" presetID="2" presetClass="entr" presetSubtype="4" fill="hold" nodeType="withEffect">
                                  <p:stCondLst>
                                    <p:cond delay="0"/>
                                  </p:stCondLst>
                                  <p:childTnLst>
                                    <p:set>
                                      <p:cBhvr>
                                        <p:cTn id="136" dur="1" fill="hold">
                                          <p:stCondLst>
                                            <p:cond delay="0"/>
                                          </p:stCondLst>
                                        </p:cTn>
                                        <p:tgtEl>
                                          <p:spTgt spid="36"/>
                                        </p:tgtEl>
                                        <p:attrNameLst>
                                          <p:attrName>style.visibility</p:attrName>
                                        </p:attrNameLst>
                                      </p:cBhvr>
                                      <p:to>
                                        <p:strVal val="visible"/>
                                      </p:to>
                                    </p:set>
                                    <p:anim calcmode="lin" valueType="num">
                                      <p:cBhvr additive="base">
                                        <p:cTn id="137" dur="3000" fill="hold"/>
                                        <p:tgtEl>
                                          <p:spTgt spid="36"/>
                                        </p:tgtEl>
                                        <p:attrNameLst>
                                          <p:attrName>ppt_x</p:attrName>
                                        </p:attrNameLst>
                                      </p:cBhvr>
                                      <p:tavLst>
                                        <p:tav tm="0">
                                          <p:val>
                                            <p:strVal val="#ppt_x"/>
                                          </p:val>
                                        </p:tav>
                                        <p:tav tm="100000">
                                          <p:val>
                                            <p:strVal val="#ppt_x"/>
                                          </p:val>
                                        </p:tav>
                                      </p:tavLst>
                                    </p:anim>
                                    <p:anim calcmode="lin" valueType="num">
                                      <p:cBhvr additive="base">
                                        <p:cTn id="138" dur="3000" fill="hold"/>
                                        <p:tgtEl>
                                          <p:spTgt spid="36"/>
                                        </p:tgtEl>
                                        <p:attrNameLst>
                                          <p:attrName>ppt_y</p:attrName>
                                        </p:attrNameLst>
                                      </p:cBhvr>
                                      <p:tavLst>
                                        <p:tav tm="0">
                                          <p:val>
                                            <p:strVal val="1+#ppt_h/2"/>
                                          </p:val>
                                        </p:tav>
                                        <p:tav tm="100000">
                                          <p:val>
                                            <p:strVal val="#ppt_y"/>
                                          </p:val>
                                        </p:tav>
                                      </p:tavLst>
                                    </p:anim>
                                  </p:childTnLst>
                                </p:cTn>
                              </p:par>
                              <p:par>
                                <p:cTn id="139" presetID="2" presetClass="entr" presetSubtype="4" fill="hold" nodeType="withEffect">
                                  <p:stCondLst>
                                    <p:cond delay="0"/>
                                  </p:stCondLst>
                                  <p:childTnLst>
                                    <p:set>
                                      <p:cBhvr>
                                        <p:cTn id="140" dur="1" fill="hold">
                                          <p:stCondLst>
                                            <p:cond delay="0"/>
                                          </p:stCondLst>
                                        </p:cTn>
                                        <p:tgtEl>
                                          <p:spTgt spid="37"/>
                                        </p:tgtEl>
                                        <p:attrNameLst>
                                          <p:attrName>style.visibility</p:attrName>
                                        </p:attrNameLst>
                                      </p:cBhvr>
                                      <p:to>
                                        <p:strVal val="visible"/>
                                      </p:to>
                                    </p:set>
                                    <p:anim calcmode="lin" valueType="num">
                                      <p:cBhvr additive="base">
                                        <p:cTn id="141" dur="3000" fill="hold"/>
                                        <p:tgtEl>
                                          <p:spTgt spid="37"/>
                                        </p:tgtEl>
                                        <p:attrNameLst>
                                          <p:attrName>ppt_x</p:attrName>
                                        </p:attrNameLst>
                                      </p:cBhvr>
                                      <p:tavLst>
                                        <p:tav tm="0">
                                          <p:val>
                                            <p:strVal val="#ppt_x"/>
                                          </p:val>
                                        </p:tav>
                                        <p:tav tm="100000">
                                          <p:val>
                                            <p:strVal val="#ppt_x"/>
                                          </p:val>
                                        </p:tav>
                                      </p:tavLst>
                                    </p:anim>
                                    <p:anim calcmode="lin" valueType="num">
                                      <p:cBhvr additive="base">
                                        <p:cTn id="142" dur="3000" fill="hold"/>
                                        <p:tgtEl>
                                          <p:spTgt spid="37"/>
                                        </p:tgtEl>
                                        <p:attrNameLst>
                                          <p:attrName>ppt_y</p:attrName>
                                        </p:attrNameLst>
                                      </p:cBhvr>
                                      <p:tavLst>
                                        <p:tav tm="0">
                                          <p:val>
                                            <p:strVal val="1+#ppt_h/2"/>
                                          </p:val>
                                        </p:tav>
                                        <p:tav tm="100000">
                                          <p:val>
                                            <p:strVal val="#ppt_y"/>
                                          </p:val>
                                        </p:tav>
                                      </p:tavLst>
                                    </p:anim>
                                  </p:childTnLst>
                                </p:cTn>
                              </p:par>
                              <p:par>
                                <p:cTn id="143" presetID="2" presetClass="entr" presetSubtype="4" fill="hold" nodeType="withEffect">
                                  <p:stCondLst>
                                    <p:cond delay="0"/>
                                  </p:stCondLst>
                                  <p:childTnLst>
                                    <p:set>
                                      <p:cBhvr>
                                        <p:cTn id="144" dur="1" fill="hold">
                                          <p:stCondLst>
                                            <p:cond delay="0"/>
                                          </p:stCondLst>
                                        </p:cTn>
                                        <p:tgtEl>
                                          <p:spTgt spid="38"/>
                                        </p:tgtEl>
                                        <p:attrNameLst>
                                          <p:attrName>style.visibility</p:attrName>
                                        </p:attrNameLst>
                                      </p:cBhvr>
                                      <p:to>
                                        <p:strVal val="visible"/>
                                      </p:to>
                                    </p:set>
                                    <p:anim calcmode="lin" valueType="num">
                                      <p:cBhvr additive="base">
                                        <p:cTn id="145" dur="3000" fill="hold"/>
                                        <p:tgtEl>
                                          <p:spTgt spid="38"/>
                                        </p:tgtEl>
                                        <p:attrNameLst>
                                          <p:attrName>ppt_x</p:attrName>
                                        </p:attrNameLst>
                                      </p:cBhvr>
                                      <p:tavLst>
                                        <p:tav tm="0">
                                          <p:val>
                                            <p:strVal val="#ppt_x"/>
                                          </p:val>
                                        </p:tav>
                                        <p:tav tm="100000">
                                          <p:val>
                                            <p:strVal val="#ppt_x"/>
                                          </p:val>
                                        </p:tav>
                                      </p:tavLst>
                                    </p:anim>
                                    <p:anim calcmode="lin" valueType="num">
                                      <p:cBhvr additive="base">
                                        <p:cTn id="146" dur="3000" fill="hold"/>
                                        <p:tgtEl>
                                          <p:spTgt spid="38"/>
                                        </p:tgtEl>
                                        <p:attrNameLst>
                                          <p:attrName>ppt_y</p:attrName>
                                        </p:attrNameLst>
                                      </p:cBhvr>
                                      <p:tavLst>
                                        <p:tav tm="0">
                                          <p:val>
                                            <p:strVal val="1+#ppt_h/2"/>
                                          </p:val>
                                        </p:tav>
                                        <p:tav tm="100000">
                                          <p:val>
                                            <p:strVal val="#ppt_y"/>
                                          </p:val>
                                        </p:tav>
                                      </p:tavLst>
                                    </p:anim>
                                  </p:childTnLst>
                                </p:cTn>
                              </p:par>
                              <p:par>
                                <p:cTn id="147" presetID="2" presetClass="entr" presetSubtype="4" fill="hold" nodeType="withEffect">
                                  <p:stCondLst>
                                    <p:cond delay="0"/>
                                  </p:stCondLst>
                                  <p:childTnLst>
                                    <p:set>
                                      <p:cBhvr>
                                        <p:cTn id="148" dur="1" fill="hold">
                                          <p:stCondLst>
                                            <p:cond delay="0"/>
                                          </p:stCondLst>
                                        </p:cTn>
                                        <p:tgtEl>
                                          <p:spTgt spid="39"/>
                                        </p:tgtEl>
                                        <p:attrNameLst>
                                          <p:attrName>style.visibility</p:attrName>
                                        </p:attrNameLst>
                                      </p:cBhvr>
                                      <p:to>
                                        <p:strVal val="visible"/>
                                      </p:to>
                                    </p:set>
                                    <p:anim calcmode="lin" valueType="num">
                                      <p:cBhvr additive="base">
                                        <p:cTn id="149" dur="3000" fill="hold"/>
                                        <p:tgtEl>
                                          <p:spTgt spid="39"/>
                                        </p:tgtEl>
                                        <p:attrNameLst>
                                          <p:attrName>ppt_x</p:attrName>
                                        </p:attrNameLst>
                                      </p:cBhvr>
                                      <p:tavLst>
                                        <p:tav tm="0">
                                          <p:val>
                                            <p:strVal val="#ppt_x"/>
                                          </p:val>
                                        </p:tav>
                                        <p:tav tm="100000">
                                          <p:val>
                                            <p:strVal val="#ppt_x"/>
                                          </p:val>
                                        </p:tav>
                                      </p:tavLst>
                                    </p:anim>
                                    <p:anim calcmode="lin" valueType="num">
                                      <p:cBhvr additive="base">
                                        <p:cTn id="150" dur="3000" fill="hold"/>
                                        <p:tgtEl>
                                          <p:spTgt spid="39"/>
                                        </p:tgtEl>
                                        <p:attrNameLst>
                                          <p:attrName>ppt_y</p:attrName>
                                        </p:attrNameLst>
                                      </p:cBhvr>
                                      <p:tavLst>
                                        <p:tav tm="0">
                                          <p:val>
                                            <p:strVal val="1+#ppt_h/2"/>
                                          </p:val>
                                        </p:tav>
                                        <p:tav tm="100000">
                                          <p:val>
                                            <p:strVal val="#ppt_y"/>
                                          </p:val>
                                        </p:tav>
                                      </p:tavLst>
                                    </p:anim>
                                  </p:childTnLst>
                                </p:cTn>
                              </p:par>
                              <p:par>
                                <p:cTn id="151" presetID="2" presetClass="entr" presetSubtype="4" fill="hold" nodeType="withEffect">
                                  <p:stCondLst>
                                    <p:cond delay="0"/>
                                  </p:stCondLst>
                                  <p:childTnLst>
                                    <p:set>
                                      <p:cBhvr>
                                        <p:cTn id="152" dur="1" fill="hold">
                                          <p:stCondLst>
                                            <p:cond delay="0"/>
                                          </p:stCondLst>
                                        </p:cTn>
                                        <p:tgtEl>
                                          <p:spTgt spid="40"/>
                                        </p:tgtEl>
                                        <p:attrNameLst>
                                          <p:attrName>style.visibility</p:attrName>
                                        </p:attrNameLst>
                                      </p:cBhvr>
                                      <p:to>
                                        <p:strVal val="visible"/>
                                      </p:to>
                                    </p:set>
                                    <p:anim calcmode="lin" valueType="num">
                                      <p:cBhvr additive="base">
                                        <p:cTn id="153" dur="3000" fill="hold"/>
                                        <p:tgtEl>
                                          <p:spTgt spid="40"/>
                                        </p:tgtEl>
                                        <p:attrNameLst>
                                          <p:attrName>ppt_x</p:attrName>
                                        </p:attrNameLst>
                                      </p:cBhvr>
                                      <p:tavLst>
                                        <p:tav tm="0">
                                          <p:val>
                                            <p:strVal val="#ppt_x"/>
                                          </p:val>
                                        </p:tav>
                                        <p:tav tm="100000">
                                          <p:val>
                                            <p:strVal val="#ppt_x"/>
                                          </p:val>
                                        </p:tav>
                                      </p:tavLst>
                                    </p:anim>
                                    <p:anim calcmode="lin" valueType="num">
                                      <p:cBhvr additive="base">
                                        <p:cTn id="154" dur="3000" fill="hold"/>
                                        <p:tgtEl>
                                          <p:spTgt spid="40"/>
                                        </p:tgtEl>
                                        <p:attrNameLst>
                                          <p:attrName>ppt_y</p:attrName>
                                        </p:attrNameLst>
                                      </p:cBhvr>
                                      <p:tavLst>
                                        <p:tav tm="0">
                                          <p:val>
                                            <p:strVal val="1+#ppt_h/2"/>
                                          </p:val>
                                        </p:tav>
                                        <p:tav tm="100000">
                                          <p:val>
                                            <p:strVal val="#ppt_y"/>
                                          </p:val>
                                        </p:tav>
                                      </p:tavLst>
                                    </p:anim>
                                  </p:childTnLst>
                                </p:cTn>
                              </p:par>
                              <p:par>
                                <p:cTn id="155" presetID="2" presetClass="entr" presetSubtype="4" fill="hold" nodeType="withEffect">
                                  <p:stCondLst>
                                    <p:cond delay="0"/>
                                  </p:stCondLst>
                                  <p:childTnLst>
                                    <p:set>
                                      <p:cBhvr>
                                        <p:cTn id="156" dur="1" fill="hold">
                                          <p:stCondLst>
                                            <p:cond delay="0"/>
                                          </p:stCondLst>
                                        </p:cTn>
                                        <p:tgtEl>
                                          <p:spTgt spid="41"/>
                                        </p:tgtEl>
                                        <p:attrNameLst>
                                          <p:attrName>style.visibility</p:attrName>
                                        </p:attrNameLst>
                                      </p:cBhvr>
                                      <p:to>
                                        <p:strVal val="visible"/>
                                      </p:to>
                                    </p:set>
                                    <p:anim calcmode="lin" valueType="num">
                                      <p:cBhvr additive="base">
                                        <p:cTn id="157" dur="3000" fill="hold"/>
                                        <p:tgtEl>
                                          <p:spTgt spid="41"/>
                                        </p:tgtEl>
                                        <p:attrNameLst>
                                          <p:attrName>ppt_x</p:attrName>
                                        </p:attrNameLst>
                                      </p:cBhvr>
                                      <p:tavLst>
                                        <p:tav tm="0">
                                          <p:val>
                                            <p:strVal val="#ppt_x"/>
                                          </p:val>
                                        </p:tav>
                                        <p:tav tm="100000">
                                          <p:val>
                                            <p:strVal val="#ppt_x"/>
                                          </p:val>
                                        </p:tav>
                                      </p:tavLst>
                                    </p:anim>
                                    <p:anim calcmode="lin" valueType="num">
                                      <p:cBhvr additive="base">
                                        <p:cTn id="158" dur="3000" fill="hold"/>
                                        <p:tgtEl>
                                          <p:spTgt spid="41"/>
                                        </p:tgtEl>
                                        <p:attrNameLst>
                                          <p:attrName>ppt_y</p:attrName>
                                        </p:attrNameLst>
                                      </p:cBhvr>
                                      <p:tavLst>
                                        <p:tav tm="0">
                                          <p:val>
                                            <p:strVal val="1+#ppt_h/2"/>
                                          </p:val>
                                        </p:tav>
                                        <p:tav tm="100000">
                                          <p:val>
                                            <p:strVal val="#ppt_y"/>
                                          </p:val>
                                        </p:tav>
                                      </p:tavLst>
                                    </p:anim>
                                  </p:childTnLst>
                                </p:cTn>
                              </p:par>
                              <p:par>
                                <p:cTn id="159" presetID="2" presetClass="entr" presetSubtype="4" fill="hold" nodeType="withEffect">
                                  <p:stCondLst>
                                    <p:cond delay="0"/>
                                  </p:stCondLst>
                                  <p:childTnLst>
                                    <p:set>
                                      <p:cBhvr>
                                        <p:cTn id="160" dur="1" fill="hold">
                                          <p:stCondLst>
                                            <p:cond delay="0"/>
                                          </p:stCondLst>
                                        </p:cTn>
                                        <p:tgtEl>
                                          <p:spTgt spid="42"/>
                                        </p:tgtEl>
                                        <p:attrNameLst>
                                          <p:attrName>style.visibility</p:attrName>
                                        </p:attrNameLst>
                                      </p:cBhvr>
                                      <p:to>
                                        <p:strVal val="visible"/>
                                      </p:to>
                                    </p:set>
                                    <p:anim calcmode="lin" valueType="num">
                                      <p:cBhvr additive="base">
                                        <p:cTn id="161" dur="3000" fill="hold"/>
                                        <p:tgtEl>
                                          <p:spTgt spid="42"/>
                                        </p:tgtEl>
                                        <p:attrNameLst>
                                          <p:attrName>ppt_x</p:attrName>
                                        </p:attrNameLst>
                                      </p:cBhvr>
                                      <p:tavLst>
                                        <p:tav tm="0">
                                          <p:val>
                                            <p:strVal val="#ppt_x"/>
                                          </p:val>
                                        </p:tav>
                                        <p:tav tm="100000">
                                          <p:val>
                                            <p:strVal val="#ppt_x"/>
                                          </p:val>
                                        </p:tav>
                                      </p:tavLst>
                                    </p:anim>
                                    <p:anim calcmode="lin" valueType="num">
                                      <p:cBhvr additive="base">
                                        <p:cTn id="162" dur="3000" fill="hold"/>
                                        <p:tgtEl>
                                          <p:spTgt spid="42"/>
                                        </p:tgtEl>
                                        <p:attrNameLst>
                                          <p:attrName>ppt_y</p:attrName>
                                        </p:attrNameLst>
                                      </p:cBhvr>
                                      <p:tavLst>
                                        <p:tav tm="0">
                                          <p:val>
                                            <p:strVal val="1+#ppt_h/2"/>
                                          </p:val>
                                        </p:tav>
                                        <p:tav tm="100000">
                                          <p:val>
                                            <p:strVal val="#ppt_y"/>
                                          </p:val>
                                        </p:tav>
                                      </p:tavLst>
                                    </p:anim>
                                  </p:childTnLst>
                                </p:cTn>
                              </p:par>
                              <p:par>
                                <p:cTn id="163" presetID="2" presetClass="entr" presetSubtype="4" fill="hold" nodeType="withEffect">
                                  <p:stCondLst>
                                    <p:cond delay="0"/>
                                  </p:stCondLst>
                                  <p:childTnLst>
                                    <p:set>
                                      <p:cBhvr>
                                        <p:cTn id="164" dur="1" fill="hold">
                                          <p:stCondLst>
                                            <p:cond delay="0"/>
                                          </p:stCondLst>
                                        </p:cTn>
                                        <p:tgtEl>
                                          <p:spTgt spid="43"/>
                                        </p:tgtEl>
                                        <p:attrNameLst>
                                          <p:attrName>style.visibility</p:attrName>
                                        </p:attrNameLst>
                                      </p:cBhvr>
                                      <p:to>
                                        <p:strVal val="visible"/>
                                      </p:to>
                                    </p:set>
                                    <p:anim calcmode="lin" valueType="num">
                                      <p:cBhvr additive="base">
                                        <p:cTn id="165" dur="3000" fill="hold"/>
                                        <p:tgtEl>
                                          <p:spTgt spid="43"/>
                                        </p:tgtEl>
                                        <p:attrNameLst>
                                          <p:attrName>ppt_x</p:attrName>
                                        </p:attrNameLst>
                                      </p:cBhvr>
                                      <p:tavLst>
                                        <p:tav tm="0">
                                          <p:val>
                                            <p:strVal val="#ppt_x"/>
                                          </p:val>
                                        </p:tav>
                                        <p:tav tm="100000">
                                          <p:val>
                                            <p:strVal val="#ppt_x"/>
                                          </p:val>
                                        </p:tav>
                                      </p:tavLst>
                                    </p:anim>
                                    <p:anim calcmode="lin" valueType="num">
                                      <p:cBhvr additive="base">
                                        <p:cTn id="166" dur="3000" fill="hold"/>
                                        <p:tgtEl>
                                          <p:spTgt spid="43"/>
                                        </p:tgtEl>
                                        <p:attrNameLst>
                                          <p:attrName>ppt_y</p:attrName>
                                        </p:attrNameLst>
                                      </p:cBhvr>
                                      <p:tavLst>
                                        <p:tav tm="0">
                                          <p:val>
                                            <p:strVal val="1+#ppt_h/2"/>
                                          </p:val>
                                        </p:tav>
                                        <p:tav tm="100000">
                                          <p:val>
                                            <p:strVal val="#ppt_y"/>
                                          </p:val>
                                        </p:tav>
                                      </p:tavLst>
                                    </p:anim>
                                  </p:childTnLst>
                                </p:cTn>
                              </p:par>
                              <p:par>
                                <p:cTn id="167" presetID="2" presetClass="entr" presetSubtype="4" fill="hold" nodeType="withEffect">
                                  <p:stCondLst>
                                    <p:cond delay="0"/>
                                  </p:stCondLst>
                                  <p:childTnLst>
                                    <p:set>
                                      <p:cBhvr>
                                        <p:cTn id="168" dur="1" fill="hold">
                                          <p:stCondLst>
                                            <p:cond delay="0"/>
                                          </p:stCondLst>
                                        </p:cTn>
                                        <p:tgtEl>
                                          <p:spTgt spid="44"/>
                                        </p:tgtEl>
                                        <p:attrNameLst>
                                          <p:attrName>style.visibility</p:attrName>
                                        </p:attrNameLst>
                                      </p:cBhvr>
                                      <p:to>
                                        <p:strVal val="visible"/>
                                      </p:to>
                                    </p:set>
                                    <p:anim calcmode="lin" valueType="num">
                                      <p:cBhvr additive="base">
                                        <p:cTn id="169" dur="3000" fill="hold"/>
                                        <p:tgtEl>
                                          <p:spTgt spid="44"/>
                                        </p:tgtEl>
                                        <p:attrNameLst>
                                          <p:attrName>ppt_x</p:attrName>
                                        </p:attrNameLst>
                                      </p:cBhvr>
                                      <p:tavLst>
                                        <p:tav tm="0">
                                          <p:val>
                                            <p:strVal val="#ppt_x"/>
                                          </p:val>
                                        </p:tav>
                                        <p:tav tm="100000">
                                          <p:val>
                                            <p:strVal val="#ppt_x"/>
                                          </p:val>
                                        </p:tav>
                                      </p:tavLst>
                                    </p:anim>
                                    <p:anim calcmode="lin" valueType="num">
                                      <p:cBhvr additive="base">
                                        <p:cTn id="170" dur="3000" fill="hold"/>
                                        <p:tgtEl>
                                          <p:spTgt spid="44"/>
                                        </p:tgtEl>
                                        <p:attrNameLst>
                                          <p:attrName>ppt_y</p:attrName>
                                        </p:attrNameLst>
                                      </p:cBhvr>
                                      <p:tavLst>
                                        <p:tav tm="0">
                                          <p:val>
                                            <p:strVal val="1+#ppt_h/2"/>
                                          </p:val>
                                        </p:tav>
                                        <p:tav tm="100000">
                                          <p:val>
                                            <p:strVal val="#ppt_y"/>
                                          </p:val>
                                        </p:tav>
                                      </p:tavLst>
                                    </p:anim>
                                  </p:childTnLst>
                                </p:cTn>
                              </p:par>
                              <p:par>
                                <p:cTn id="171" presetID="2" presetClass="entr" presetSubtype="4" fill="hold" nodeType="withEffect">
                                  <p:stCondLst>
                                    <p:cond delay="0"/>
                                  </p:stCondLst>
                                  <p:childTnLst>
                                    <p:set>
                                      <p:cBhvr>
                                        <p:cTn id="172" dur="1" fill="hold">
                                          <p:stCondLst>
                                            <p:cond delay="0"/>
                                          </p:stCondLst>
                                        </p:cTn>
                                        <p:tgtEl>
                                          <p:spTgt spid="45"/>
                                        </p:tgtEl>
                                        <p:attrNameLst>
                                          <p:attrName>style.visibility</p:attrName>
                                        </p:attrNameLst>
                                      </p:cBhvr>
                                      <p:to>
                                        <p:strVal val="visible"/>
                                      </p:to>
                                    </p:set>
                                    <p:anim calcmode="lin" valueType="num">
                                      <p:cBhvr additive="base">
                                        <p:cTn id="173" dur="3000" fill="hold"/>
                                        <p:tgtEl>
                                          <p:spTgt spid="45"/>
                                        </p:tgtEl>
                                        <p:attrNameLst>
                                          <p:attrName>ppt_x</p:attrName>
                                        </p:attrNameLst>
                                      </p:cBhvr>
                                      <p:tavLst>
                                        <p:tav tm="0">
                                          <p:val>
                                            <p:strVal val="#ppt_x"/>
                                          </p:val>
                                        </p:tav>
                                        <p:tav tm="100000">
                                          <p:val>
                                            <p:strVal val="#ppt_x"/>
                                          </p:val>
                                        </p:tav>
                                      </p:tavLst>
                                    </p:anim>
                                    <p:anim calcmode="lin" valueType="num">
                                      <p:cBhvr additive="base">
                                        <p:cTn id="174" dur="3000" fill="hold"/>
                                        <p:tgtEl>
                                          <p:spTgt spid="45"/>
                                        </p:tgtEl>
                                        <p:attrNameLst>
                                          <p:attrName>ppt_y</p:attrName>
                                        </p:attrNameLst>
                                      </p:cBhvr>
                                      <p:tavLst>
                                        <p:tav tm="0">
                                          <p:val>
                                            <p:strVal val="1+#ppt_h/2"/>
                                          </p:val>
                                        </p:tav>
                                        <p:tav tm="100000">
                                          <p:val>
                                            <p:strVal val="#ppt_y"/>
                                          </p:val>
                                        </p:tav>
                                      </p:tavLst>
                                    </p:anim>
                                  </p:childTnLst>
                                </p:cTn>
                              </p:par>
                              <p:par>
                                <p:cTn id="175" presetID="2" presetClass="entr" presetSubtype="4" fill="hold" nodeType="withEffect">
                                  <p:stCondLst>
                                    <p:cond delay="0"/>
                                  </p:stCondLst>
                                  <p:childTnLst>
                                    <p:set>
                                      <p:cBhvr>
                                        <p:cTn id="176" dur="1" fill="hold">
                                          <p:stCondLst>
                                            <p:cond delay="0"/>
                                          </p:stCondLst>
                                        </p:cTn>
                                        <p:tgtEl>
                                          <p:spTgt spid="46"/>
                                        </p:tgtEl>
                                        <p:attrNameLst>
                                          <p:attrName>style.visibility</p:attrName>
                                        </p:attrNameLst>
                                      </p:cBhvr>
                                      <p:to>
                                        <p:strVal val="visible"/>
                                      </p:to>
                                    </p:set>
                                    <p:anim calcmode="lin" valueType="num">
                                      <p:cBhvr additive="base">
                                        <p:cTn id="177" dur="3000" fill="hold"/>
                                        <p:tgtEl>
                                          <p:spTgt spid="46"/>
                                        </p:tgtEl>
                                        <p:attrNameLst>
                                          <p:attrName>ppt_x</p:attrName>
                                        </p:attrNameLst>
                                      </p:cBhvr>
                                      <p:tavLst>
                                        <p:tav tm="0">
                                          <p:val>
                                            <p:strVal val="#ppt_x"/>
                                          </p:val>
                                        </p:tav>
                                        <p:tav tm="100000">
                                          <p:val>
                                            <p:strVal val="#ppt_x"/>
                                          </p:val>
                                        </p:tav>
                                      </p:tavLst>
                                    </p:anim>
                                    <p:anim calcmode="lin" valueType="num">
                                      <p:cBhvr additive="base">
                                        <p:cTn id="178" dur="3000" fill="hold"/>
                                        <p:tgtEl>
                                          <p:spTgt spid="46"/>
                                        </p:tgtEl>
                                        <p:attrNameLst>
                                          <p:attrName>ppt_y</p:attrName>
                                        </p:attrNameLst>
                                      </p:cBhvr>
                                      <p:tavLst>
                                        <p:tav tm="0">
                                          <p:val>
                                            <p:strVal val="1+#ppt_h/2"/>
                                          </p:val>
                                        </p:tav>
                                        <p:tav tm="100000">
                                          <p:val>
                                            <p:strVal val="#ppt_y"/>
                                          </p:val>
                                        </p:tav>
                                      </p:tavLst>
                                    </p:anim>
                                  </p:childTnLst>
                                </p:cTn>
                              </p:par>
                              <p:par>
                                <p:cTn id="179" presetID="2" presetClass="entr" presetSubtype="4" fill="hold" nodeType="withEffect">
                                  <p:stCondLst>
                                    <p:cond delay="0"/>
                                  </p:stCondLst>
                                  <p:childTnLst>
                                    <p:set>
                                      <p:cBhvr>
                                        <p:cTn id="180" dur="1" fill="hold">
                                          <p:stCondLst>
                                            <p:cond delay="0"/>
                                          </p:stCondLst>
                                        </p:cTn>
                                        <p:tgtEl>
                                          <p:spTgt spid="47"/>
                                        </p:tgtEl>
                                        <p:attrNameLst>
                                          <p:attrName>style.visibility</p:attrName>
                                        </p:attrNameLst>
                                      </p:cBhvr>
                                      <p:to>
                                        <p:strVal val="visible"/>
                                      </p:to>
                                    </p:set>
                                    <p:anim calcmode="lin" valueType="num">
                                      <p:cBhvr additive="base">
                                        <p:cTn id="181" dur="3000" fill="hold"/>
                                        <p:tgtEl>
                                          <p:spTgt spid="47"/>
                                        </p:tgtEl>
                                        <p:attrNameLst>
                                          <p:attrName>ppt_x</p:attrName>
                                        </p:attrNameLst>
                                      </p:cBhvr>
                                      <p:tavLst>
                                        <p:tav tm="0">
                                          <p:val>
                                            <p:strVal val="#ppt_x"/>
                                          </p:val>
                                        </p:tav>
                                        <p:tav tm="100000">
                                          <p:val>
                                            <p:strVal val="#ppt_x"/>
                                          </p:val>
                                        </p:tav>
                                      </p:tavLst>
                                    </p:anim>
                                    <p:anim calcmode="lin" valueType="num">
                                      <p:cBhvr additive="base">
                                        <p:cTn id="182" dur="3000" fill="hold"/>
                                        <p:tgtEl>
                                          <p:spTgt spid="47"/>
                                        </p:tgtEl>
                                        <p:attrNameLst>
                                          <p:attrName>ppt_y</p:attrName>
                                        </p:attrNameLst>
                                      </p:cBhvr>
                                      <p:tavLst>
                                        <p:tav tm="0">
                                          <p:val>
                                            <p:strVal val="1+#ppt_h/2"/>
                                          </p:val>
                                        </p:tav>
                                        <p:tav tm="100000">
                                          <p:val>
                                            <p:strVal val="#ppt_y"/>
                                          </p:val>
                                        </p:tav>
                                      </p:tavLst>
                                    </p:anim>
                                  </p:childTnLst>
                                </p:cTn>
                              </p:par>
                              <p:par>
                                <p:cTn id="183" presetID="2" presetClass="entr" presetSubtype="4" fill="hold" nodeType="withEffect">
                                  <p:stCondLst>
                                    <p:cond delay="0"/>
                                  </p:stCondLst>
                                  <p:childTnLst>
                                    <p:set>
                                      <p:cBhvr>
                                        <p:cTn id="184" dur="1" fill="hold">
                                          <p:stCondLst>
                                            <p:cond delay="0"/>
                                          </p:stCondLst>
                                        </p:cTn>
                                        <p:tgtEl>
                                          <p:spTgt spid="48"/>
                                        </p:tgtEl>
                                        <p:attrNameLst>
                                          <p:attrName>style.visibility</p:attrName>
                                        </p:attrNameLst>
                                      </p:cBhvr>
                                      <p:to>
                                        <p:strVal val="visible"/>
                                      </p:to>
                                    </p:set>
                                    <p:anim calcmode="lin" valueType="num">
                                      <p:cBhvr additive="base">
                                        <p:cTn id="185" dur="3000" fill="hold"/>
                                        <p:tgtEl>
                                          <p:spTgt spid="48"/>
                                        </p:tgtEl>
                                        <p:attrNameLst>
                                          <p:attrName>ppt_x</p:attrName>
                                        </p:attrNameLst>
                                      </p:cBhvr>
                                      <p:tavLst>
                                        <p:tav tm="0">
                                          <p:val>
                                            <p:strVal val="#ppt_x"/>
                                          </p:val>
                                        </p:tav>
                                        <p:tav tm="100000">
                                          <p:val>
                                            <p:strVal val="#ppt_x"/>
                                          </p:val>
                                        </p:tav>
                                      </p:tavLst>
                                    </p:anim>
                                    <p:anim calcmode="lin" valueType="num">
                                      <p:cBhvr additive="base">
                                        <p:cTn id="186" dur="3000" fill="hold"/>
                                        <p:tgtEl>
                                          <p:spTgt spid="48"/>
                                        </p:tgtEl>
                                        <p:attrNameLst>
                                          <p:attrName>ppt_y</p:attrName>
                                        </p:attrNameLst>
                                      </p:cBhvr>
                                      <p:tavLst>
                                        <p:tav tm="0">
                                          <p:val>
                                            <p:strVal val="1+#ppt_h/2"/>
                                          </p:val>
                                        </p:tav>
                                        <p:tav tm="100000">
                                          <p:val>
                                            <p:strVal val="#ppt_y"/>
                                          </p:val>
                                        </p:tav>
                                      </p:tavLst>
                                    </p:anim>
                                  </p:childTnLst>
                                </p:cTn>
                              </p:par>
                              <p:par>
                                <p:cTn id="187" presetID="2" presetClass="entr" presetSubtype="4" fill="hold" nodeType="withEffect">
                                  <p:stCondLst>
                                    <p:cond delay="0"/>
                                  </p:stCondLst>
                                  <p:childTnLst>
                                    <p:set>
                                      <p:cBhvr>
                                        <p:cTn id="188" dur="1" fill="hold">
                                          <p:stCondLst>
                                            <p:cond delay="0"/>
                                          </p:stCondLst>
                                        </p:cTn>
                                        <p:tgtEl>
                                          <p:spTgt spid="49"/>
                                        </p:tgtEl>
                                        <p:attrNameLst>
                                          <p:attrName>style.visibility</p:attrName>
                                        </p:attrNameLst>
                                      </p:cBhvr>
                                      <p:to>
                                        <p:strVal val="visible"/>
                                      </p:to>
                                    </p:set>
                                    <p:anim calcmode="lin" valueType="num">
                                      <p:cBhvr additive="base">
                                        <p:cTn id="189" dur="3000" fill="hold"/>
                                        <p:tgtEl>
                                          <p:spTgt spid="49"/>
                                        </p:tgtEl>
                                        <p:attrNameLst>
                                          <p:attrName>ppt_x</p:attrName>
                                        </p:attrNameLst>
                                      </p:cBhvr>
                                      <p:tavLst>
                                        <p:tav tm="0">
                                          <p:val>
                                            <p:strVal val="#ppt_x"/>
                                          </p:val>
                                        </p:tav>
                                        <p:tav tm="100000">
                                          <p:val>
                                            <p:strVal val="#ppt_x"/>
                                          </p:val>
                                        </p:tav>
                                      </p:tavLst>
                                    </p:anim>
                                    <p:anim calcmode="lin" valueType="num">
                                      <p:cBhvr additive="base">
                                        <p:cTn id="190" dur="3000" fill="hold"/>
                                        <p:tgtEl>
                                          <p:spTgt spid="49"/>
                                        </p:tgtEl>
                                        <p:attrNameLst>
                                          <p:attrName>ppt_y</p:attrName>
                                        </p:attrNameLst>
                                      </p:cBhvr>
                                      <p:tavLst>
                                        <p:tav tm="0">
                                          <p:val>
                                            <p:strVal val="1+#ppt_h/2"/>
                                          </p:val>
                                        </p:tav>
                                        <p:tav tm="100000">
                                          <p:val>
                                            <p:strVal val="#ppt_y"/>
                                          </p:val>
                                        </p:tav>
                                      </p:tavLst>
                                    </p:anim>
                                  </p:childTnLst>
                                </p:cTn>
                              </p:par>
                              <p:par>
                                <p:cTn id="191" presetID="2" presetClass="entr" presetSubtype="4" fill="hold" nodeType="withEffect">
                                  <p:stCondLst>
                                    <p:cond delay="0"/>
                                  </p:stCondLst>
                                  <p:childTnLst>
                                    <p:set>
                                      <p:cBhvr>
                                        <p:cTn id="192" dur="1" fill="hold">
                                          <p:stCondLst>
                                            <p:cond delay="0"/>
                                          </p:stCondLst>
                                        </p:cTn>
                                        <p:tgtEl>
                                          <p:spTgt spid="50"/>
                                        </p:tgtEl>
                                        <p:attrNameLst>
                                          <p:attrName>style.visibility</p:attrName>
                                        </p:attrNameLst>
                                      </p:cBhvr>
                                      <p:to>
                                        <p:strVal val="visible"/>
                                      </p:to>
                                    </p:set>
                                    <p:anim calcmode="lin" valueType="num">
                                      <p:cBhvr additive="base">
                                        <p:cTn id="193" dur="3000" fill="hold"/>
                                        <p:tgtEl>
                                          <p:spTgt spid="50"/>
                                        </p:tgtEl>
                                        <p:attrNameLst>
                                          <p:attrName>ppt_x</p:attrName>
                                        </p:attrNameLst>
                                      </p:cBhvr>
                                      <p:tavLst>
                                        <p:tav tm="0">
                                          <p:val>
                                            <p:strVal val="#ppt_x"/>
                                          </p:val>
                                        </p:tav>
                                        <p:tav tm="100000">
                                          <p:val>
                                            <p:strVal val="#ppt_x"/>
                                          </p:val>
                                        </p:tav>
                                      </p:tavLst>
                                    </p:anim>
                                    <p:anim calcmode="lin" valueType="num">
                                      <p:cBhvr additive="base">
                                        <p:cTn id="194" dur="3000" fill="hold"/>
                                        <p:tgtEl>
                                          <p:spTgt spid="50"/>
                                        </p:tgtEl>
                                        <p:attrNameLst>
                                          <p:attrName>ppt_y</p:attrName>
                                        </p:attrNameLst>
                                      </p:cBhvr>
                                      <p:tavLst>
                                        <p:tav tm="0">
                                          <p:val>
                                            <p:strVal val="1+#ppt_h/2"/>
                                          </p:val>
                                        </p:tav>
                                        <p:tav tm="100000">
                                          <p:val>
                                            <p:strVal val="#ppt_y"/>
                                          </p:val>
                                        </p:tav>
                                      </p:tavLst>
                                    </p:anim>
                                  </p:childTnLst>
                                </p:cTn>
                              </p:par>
                              <p:par>
                                <p:cTn id="195" presetID="2" presetClass="entr" presetSubtype="4" fill="hold" nodeType="withEffect">
                                  <p:stCondLst>
                                    <p:cond delay="0"/>
                                  </p:stCondLst>
                                  <p:childTnLst>
                                    <p:set>
                                      <p:cBhvr>
                                        <p:cTn id="196" dur="1" fill="hold">
                                          <p:stCondLst>
                                            <p:cond delay="0"/>
                                          </p:stCondLst>
                                        </p:cTn>
                                        <p:tgtEl>
                                          <p:spTgt spid="51"/>
                                        </p:tgtEl>
                                        <p:attrNameLst>
                                          <p:attrName>style.visibility</p:attrName>
                                        </p:attrNameLst>
                                      </p:cBhvr>
                                      <p:to>
                                        <p:strVal val="visible"/>
                                      </p:to>
                                    </p:set>
                                    <p:anim calcmode="lin" valueType="num">
                                      <p:cBhvr additive="base">
                                        <p:cTn id="197" dur="3000" fill="hold"/>
                                        <p:tgtEl>
                                          <p:spTgt spid="51"/>
                                        </p:tgtEl>
                                        <p:attrNameLst>
                                          <p:attrName>ppt_x</p:attrName>
                                        </p:attrNameLst>
                                      </p:cBhvr>
                                      <p:tavLst>
                                        <p:tav tm="0">
                                          <p:val>
                                            <p:strVal val="#ppt_x"/>
                                          </p:val>
                                        </p:tav>
                                        <p:tav tm="100000">
                                          <p:val>
                                            <p:strVal val="#ppt_x"/>
                                          </p:val>
                                        </p:tav>
                                      </p:tavLst>
                                    </p:anim>
                                    <p:anim calcmode="lin" valueType="num">
                                      <p:cBhvr additive="base">
                                        <p:cTn id="198" dur="3000" fill="hold"/>
                                        <p:tgtEl>
                                          <p:spTgt spid="51"/>
                                        </p:tgtEl>
                                        <p:attrNameLst>
                                          <p:attrName>ppt_y</p:attrName>
                                        </p:attrNameLst>
                                      </p:cBhvr>
                                      <p:tavLst>
                                        <p:tav tm="0">
                                          <p:val>
                                            <p:strVal val="1+#ppt_h/2"/>
                                          </p:val>
                                        </p:tav>
                                        <p:tav tm="100000">
                                          <p:val>
                                            <p:strVal val="#ppt_y"/>
                                          </p:val>
                                        </p:tav>
                                      </p:tavLst>
                                    </p:anim>
                                  </p:childTnLst>
                                </p:cTn>
                              </p:par>
                              <p:par>
                                <p:cTn id="199" presetID="2" presetClass="entr" presetSubtype="4" fill="hold" nodeType="withEffect">
                                  <p:stCondLst>
                                    <p:cond delay="0"/>
                                  </p:stCondLst>
                                  <p:childTnLst>
                                    <p:set>
                                      <p:cBhvr>
                                        <p:cTn id="200" dur="1" fill="hold">
                                          <p:stCondLst>
                                            <p:cond delay="0"/>
                                          </p:stCondLst>
                                        </p:cTn>
                                        <p:tgtEl>
                                          <p:spTgt spid="52"/>
                                        </p:tgtEl>
                                        <p:attrNameLst>
                                          <p:attrName>style.visibility</p:attrName>
                                        </p:attrNameLst>
                                      </p:cBhvr>
                                      <p:to>
                                        <p:strVal val="visible"/>
                                      </p:to>
                                    </p:set>
                                    <p:anim calcmode="lin" valueType="num">
                                      <p:cBhvr additive="base">
                                        <p:cTn id="201" dur="3000" fill="hold"/>
                                        <p:tgtEl>
                                          <p:spTgt spid="52"/>
                                        </p:tgtEl>
                                        <p:attrNameLst>
                                          <p:attrName>ppt_x</p:attrName>
                                        </p:attrNameLst>
                                      </p:cBhvr>
                                      <p:tavLst>
                                        <p:tav tm="0">
                                          <p:val>
                                            <p:strVal val="#ppt_x"/>
                                          </p:val>
                                        </p:tav>
                                        <p:tav tm="100000">
                                          <p:val>
                                            <p:strVal val="#ppt_x"/>
                                          </p:val>
                                        </p:tav>
                                      </p:tavLst>
                                    </p:anim>
                                    <p:anim calcmode="lin" valueType="num">
                                      <p:cBhvr additive="base">
                                        <p:cTn id="202" dur="3000" fill="hold"/>
                                        <p:tgtEl>
                                          <p:spTgt spid="52"/>
                                        </p:tgtEl>
                                        <p:attrNameLst>
                                          <p:attrName>ppt_y</p:attrName>
                                        </p:attrNameLst>
                                      </p:cBhvr>
                                      <p:tavLst>
                                        <p:tav tm="0">
                                          <p:val>
                                            <p:strVal val="1+#ppt_h/2"/>
                                          </p:val>
                                        </p:tav>
                                        <p:tav tm="100000">
                                          <p:val>
                                            <p:strVal val="#ppt_y"/>
                                          </p:val>
                                        </p:tav>
                                      </p:tavLst>
                                    </p:anim>
                                  </p:childTnLst>
                                </p:cTn>
                              </p:par>
                              <p:par>
                                <p:cTn id="203" presetID="2" presetClass="entr" presetSubtype="4" fill="hold" nodeType="withEffect">
                                  <p:stCondLst>
                                    <p:cond delay="0"/>
                                  </p:stCondLst>
                                  <p:childTnLst>
                                    <p:set>
                                      <p:cBhvr>
                                        <p:cTn id="204" dur="1" fill="hold">
                                          <p:stCondLst>
                                            <p:cond delay="0"/>
                                          </p:stCondLst>
                                        </p:cTn>
                                        <p:tgtEl>
                                          <p:spTgt spid="53"/>
                                        </p:tgtEl>
                                        <p:attrNameLst>
                                          <p:attrName>style.visibility</p:attrName>
                                        </p:attrNameLst>
                                      </p:cBhvr>
                                      <p:to>
                                        <p:strVal val="visible"/>
                                      </p:to>
                                    </p:set>
                                    <p:anim calcmode="lin" valueType="num">
                                      <p:cBhvr additive="base">
                                        <p:cTn id="205" dur="3000" fill="hold"/>
                                        <p:tgtEl>
                                          <p:spTgt spid="53"/>
                                        </p:tgtEl>
                                        <p:attrNameLst>
                                          <p:attrName>ppt_x</p:attrName>
                                        </p:attrNameLst>
                                      </p:cBhvr>
                                      <p:tavLst>
                                        <p:tav tm="0">
                                          <p:val>
                                            <p:strVal val="#ppt_x"/>
                                          </p:val>
                                        </p:tav>
                                        <p:tav tm="100000">
                                          <p:val>
                                            <p:strVal val="#ppt_x"/>
                                          </p:val>
                                        </p:tav>
                                      </p:tavLst>
                                    </p:anim>
                                    <p:anim calcmode="lin" valueType="num">
                                      <p:cBhvr additive="base">
                                        <p:cTn id="206" dur="3000" fill="hold"/>
                                        <p:tgtEl>
                                          <p:spTgt spid="53"/>
                                        </p:tgtEl>
                                        <p:attrNameLst>
                                          <p:attrName>ppt_y</p:attrName>
                                        </p:attrNameLst>
                                      </p:cBhvr>
                                      <p:tavLst>
                                        <p:tav tm="0">
                                          <p:val>
                                            <p:strVal val="1+#ppt_h/2"/>
                                          </p:val>
                                        </p:tav>
                                        <p:tav tm="100000">
                                          <p:val>
                                            <p:strVal val="#ppt_y"/>
                                          </p:val>
                                        </p:tav>
                                      </p:tavLst>
                                    </p:anim>
                                  </p:childTnLst>
                                </p:cTn>
                              </p:par>
                              <p:par>
                                <p:cTn id="207" presetID="2" presetClass="entr" presetSubtype="4" fill="hold" nodeType="withEffect">
                                  <p:stCondLst>
                                    <p:cond delay="0"/>
                                  </p:stCondLst>
                                  <p:childTnLst>
                                    <p:set>
                                      <p:cBhvr>
                                        <p:cTn id="208" dur="1" fill="hold">
                                          <p:stCondLst>
                                            <p:cond delay="0"/>
                                          </p:stCondLst>
                                        </p:cTn>
                                        <p:tgtEl>
                                          <p:spTgt spid="54"/>
                                        </p:tgtEl>
                                        <p:attrNameLst>
                                          <p:attrName>style.visibility</p:attrName>
                                        </p:attrNameLst>
                                      </p:cBhvr>
                                      <p:to>
                                        <p:strVal val="visible"/>
                                      </p:to>
                                    </p:set>
                                    <p:anim calcmode="lin" valueType="num">
                                      <p:cBhvr additive="base">
                                        <p:cTn id="209" dur="3000" fill="hold"/>
                                        <p:tgtEl>
                                          <p:spTgt spid="54"/>
                                        </p:tgtEl>
                                        <p:attrNameLst>
                                          <p:attrName>ppt_x</p:attrName>
                                        </p:attrNameLst>
                                      </p:cBhvr>
                                      <p:tavLst>
                                        <p:tav tm="0">
                                          <p:val>
                                            <p:strVal val="#ppt_x"/>
                                          </p:val>
                                        </p:tav>
                                        <p:tav tm="100000">
                                          <p:val>
                                            <p:strVal val="#ppt_x"/>
                                          </p:val>
                                        </p:tav>
                                      </p:tavLst>
                                    </p:anim>
                                    <p:anim calcmode="lin" valueType="num">
                                      <p:cBhvr additive="base">
                                        <p:cTn id="210" dur="3000" fill="hold"/>
                                        <p:tgtEl>
                                          <p:spTgt spid="54"/>
                                        </p:tgtEl>
                                        <p:attrNameLst>
                                          <p:attrName>ppt_y</p:attrName>
                                        </p:attrNameLst>
                                      </p:cBhvr>
                                      <p:tavLst>
                                        <p:tav tm="0">
                                          <p:val>
                                            <p:strVal val="1+#ppt_h/2"/>
                                          </p:val>
                                        </p:tav>
                                        <p:tav tm="100000">
                                          <p:val>
                                            <p:strVal val="#ppt_y"/>
                                          </p:val>
                                        </p:tav>
                                      </p:tavLst>
                                    </p:anim>
                                  </p:childTnLst>
                                </p:cTn>
                              </p:par>
                              <p:par>
                                <p:cTn id="211" presetID="2" presetClass="entr" presetSubtype="4" fill="hold" nodeType="withEffect">
                                  <p:stCondLst>
                                    <p:cond delay="0"/>
                                  </p:stCondLst>
                                  <p:childTnLst>
                                    <p:set>
                                      <p:cBhvr>
                                        <p:cTn id="212" dur="1" fill="hold">
                                          <p:stCondLst>
                                            <p:cond delay="0"/>
                                          </p:stCondLst>
                                        </p:cTn>
                                        <p:tgtEl>
                                          <p:spTgt spid="55"/>
                                        </p:tgtEl>
                                        <p:attrNameLst>
                                          <p:attrName>style.visibility</p:attrName>
                                        </p:attrNameLst>
                                      </p:cBhvr>
                                      <p:to>
                                        <p:strVal val="visible"/>
                                      </p:to>
                                    </p:set>
                                    <p:anim calcmode="lin" valueType="num">
                                      <p:cBhvr additive="base">
                                        <p:cTn id="213" dur="3000" fill="hold"/>
                                        <p:tgtEl>
                                          <p:spTgt spid="55"/>
                                        </p:tgtEl>
                                        <p:attrNameLst>
                                          <p:attrName>ppt_x</p:attrName>
                                        </p:attrNameLst>
                                      </p:cBhvr>
                                      <p:tavLst>
                                        <p:tav tm="0">
                                          <p:val>
                                            <p:strVal val="#ppt_x"/>
                                          </p:val>
                                        </p:tav>
                                        <p:tav tm="100000">
                                          <p:val>
                                            <p:strVal val="#ppt_x"/>
                                          </p:val>
                                        </p:tav>
                                      </p:tavLst>
                                    </p:anim>
                                    <p:anim calcmode="lin" valueType="num">
                                      <p:cBhvr additive="base">
                                        <p:cTn id="214" dur="3000" fill="hold"/>
                                        <p:tgtEl>
                                          <p:spTgt spid="55"/>
                                        </p:tgtEl>
                                        <p:attrNameLst>
                                          <p:attrName>ppt_y</p:attrName>
                                        </p:attrNameLst>
                                      </p:cBhvr>
                                      <p:tavLst>
                                        <p:tav tm="0">
                                          <p:val>
                                            <p:strVal val="1+#ppt_h/2"/>
                                          </p:val>
                                        </p:tav>
                                        <p:tav tm="100000">
                                          <p:val>
                                            <p:strVal val="#ppt_y"/>
                                          </p:val>
                                        </p:tav>
                                      </p:tavLst>
                                    </p:anim>
                                  </p:childTnLst>
                                </p:cTn>
                              </p:par>
                              <p:par>
                                <p:cTn id="215" presetID="2" presetClass="entr" presetSubtype="4" fill="hold" nodeType="withEffect">
                                  <p:stCondLst>
                                    <p:cond delay="0"/>
                                  </p:stCondLst>
                                  <p:childTnLst>
                                    <p:set>
                                      <p:cBhvr>
                                        <p:cTn id="216" dur="1" fill="hold">
                                          <p:stCondLst>
                                            <p:cond delay="0"/>
                                          </p:stCondLst>
                                        </p:cTn>
                                        <p:tgtEl>
                                          <p:spTgt spid="56"/>
                                        </p:tgtEl>
                                        <p:attrNameLst>
                                          <p:attrName>style.visibility</p:attrName>
                                        </p:attrNameLst>
                                      </p:cBhvr>
                                      <p:to>
                                        <p:strVal val="visible"/>
                                      </p:to>
                                    </p:set>
                                    <p:anim calcmode="lin" valueType="num">
                                      <p:cBhvr additive="base">
                                        <p:cTn id="217" dur="3000" fill="hold"/>
                                        <p:tgtEl>
                                          <p:spTgt spid="56"/>
                                        </p:tgtEl>
                                        <p:attrNameLst>
                                          <p:attrName>ppt_x</p:attrName>
                                        </p:attrNameLst>
                                      </p:cBhvr>
                                      <p:tavLst>
                                        <p:tav tm="0">
                                          <p:val>
                                            <p:strVal val="#ppt_x"/>
                                          </p:val>
                                        </p:tav>
                                        <p:tav tm="100000">
                                          <p:val>
                                            <p:strVal val="#ppt_x"/>
                                          </p:val>
                                        </p:tav>
                                      </p:tavLst>
                                    </p:anim>
                                    <p:anim calcmode="lin" valueType="num">
                                      <p:cBhvr additive="base">
                                        <p:cTn id="218" dur="3000" fill="hold"/>
                                        <p:tgtEl>
                                          <p:spTgt spid="56"/>
                                        </p:tgtEl>
                                        <p:attrNameLst>
                                          <p:attrName>ppt_y</p:attrName>
                                        </p:attrNameLst>
                                      </p:cBhvr>
                                      <p:tavLst>
                                        <p:tav tm="0">
                                          <p:val>
                                            <p:strVal val="1+#ppt_h/2"/>
                                          </p:val>
                                        </p:tav>
                                        <p:tav tm="100000">
                                          <p:val>
                                            <p:strVal val="#ppt_y"/>
                                          </p:val>
                                        </p:tav>
                                      </p:tavLst>
                                    </p:anim>
                                  </p:childTnLst>
                                </p:cTn>
                              </p:par>
                              <p:par>
                                <p:cTn id="219" presetID="2" presetClass="entr" presetSubtype="4" fill="hold" nodeType="withEffect">
                                  <p:stCondLst>
                                    <p:cond delay="0"/>
                                  </p:stCondLst>
                                  <p:childTnLst>
                                    <p:set>
                                      <p:cBhvr>
                                        <p:cTn id="220" dur="1" fill="hold">
                                          <p:stCondLst>
                                            <p:cond delay="0"/>
                                          </p:stCondLst>
                                        </p:cTn>
                                        <p:tgtEl>
                                          <p:spTgt spid="57"/>
                                        </p:tgtEl>
                                        <p:attrNameLst>
                                          <p:attrName>style.visibility</p:attrName>
                                        </p:attrNameLst>
                                      </p:cBhvr>
                                      <p:to>
                                        <p:strVal val="visible"/>
                                      </p:to>
                                    </p:set>
                                    <p:anim calcmode="lin" valueType="num">
                                      <p:cBhvr additive="base">
                                        <p:cTn id="221" dur="3000" fill="hold"/>
                                        <p:tgtEl>
                                          <p:spTgt spid="57"/>
                                        </p:tgtEl>
                                        <p:attrNameLst>
                                          <p:attrName>ppt_x</p:attrName>
                                        </p:attrNameLst>
                                      </p:cBhvr>
                                      <p:tavLst>
                                        <p:tav tm="0">
                                          <p:val>
                                            <p:strVal val="#ppt_x"/>
                                          </p:val>
                                        </p:tav>
                                        <p:tav tm="100000">
                                          <p:val>
                                            <p:strVal val="#ppt_x"/>
                                          </p:val>
                                        </p:tav>
                                      </p:tavLst>
                                    </p:anim>
                                    <p:anim calcmode="lin" valueType="num">
                                      <p:cBhvr additive="base">
                                        <p:cTn id="222" dur="3000" fill="hold"/>
                                        <p:tgtEl>
                                          <p:spTgt spid="57"/>
                                        </p:tgtEl>
                                        <p:attrNameLst>
                                          <p:attrName>ppt_y</p:attrName>
                                        </p:attrNameLst>
                                      </p:cBhvr>
                                      <p:tavLst>
                                        <p:tav tm="0">
                                          <p:val>
                                            <p:strVal val="1+#ppt_h/2"/>
                                          </p:val>
                                        </p:tav>
                                        <p:tav tm="100000">
                                          <p:val>
                                            <p:strVal val="#ppt_y"/>
                                          </p:val>
                                        </p:tav>
                                      </p:tavLst>
                                    </p:anim>
                                  </p:childTnLst>
                                </p:cTn>
                              </p:par>
                              <p:par>
                                <p:cTn id="223" presetID="2" presetClass="entr" presetSubtype="4" fill="hold" nodeType="withEffect">
                                  <p:stCondLst>
                                    <p:cond delay="0"/>
                                  </p:stCondLst>
                                  <p:childTnLst>
                                    <p:set>
                                      <p:cBhvr>
                                        <p:cTn id="224" dur="1" fill="hold">
                                          <p:stCondLst>
                                            <p:cond delay="0"/>
                                          </p:stCondLst>
                                        </p:cTn>
                                        <p:tgtEl>
                                          <p:spTgt spid="58"/>
                                        </p:tgtEl>
                                        <p:attrNameLst>
                                          <p:attrName>style.visibility</p:attrName>
                                        </p:attrNameLst>
                                      </p:cBhvr>
                                      <p:to>
                                        <p:strVal val="visible"/>
                                      </p:to>
                                    </p:set>
                                    <p:anim calcmode="lin" valueType="num">
                                      <p:cBhvr additive="base">
                                        <p:cTn id="225" dur="3000" fill="hold"/>
                                        <p:tgtEl>
                                          <p:spTgt spid="58"/>
                                        </p:tgtEl>
                                        <p:attrNameLst>
                                          <p:attrName>ppt_x</p:attrName>
                                        </p:attrNameLst>
                                      </p:cBhvr>
                                      <p:tavLst>
                                        <p:tav tm="0">
                                          <p:val>
                                            <p:strVal val="#ppt_x"/>
                                          </p:val>
                                        </p:tav>
                                        <p:tav tm="100000">
                                          <p:val>
                                            <p:strVal val="#ppt_x"/>
                                          </p:val>
                                        </p:tav>
                                      </p:tavLst>
                                    </p:anim>
                                    <p:anim calcmode="lin" valueType="num">
                                      <p:cBhvr additive="base">
                                        <p:cTn id="226" dur="3000" fill="hold"/>
                                        <p:tgtEl>
                                          <p:spTgt spid="58"/>
                                        </p:tgtEl>
                                        <p:attrNameLst>
                                          <p:attrName>ppt_y</p:attrName>
                                        </p:attrNameLst>
                                      </p:cBhvr>
                                      <p:tavLst>
                                        <p:tav tm="0">
                                          <p:val>
                                            <p:strVal val="1+#ppt_h/2"/>
                                          </p:val>
                                        </p:tav>
                                        <p:tav tm="100000">
                                          <p:val>
                                            <p:strVal val="#ppt_y"/>
                                          </p:val>
                                        </p:tav>
                                      </p:tavLst>
                                    </p:anim>
                                  </p:childTnLst>
                                </p:cTn>
                              </p:par>
                              <p:par>
                                <p:cTn id="227" presetID="2" presetClass="entr" presetSubtype="4" fill="hold" nodeType="withEffect">
                                  <p:stCondLst>
                                    <p:cond delay="0"/>
                                  </p:stCondLst>
                                  <p:childTnLst>
                                    <p:set>
                                      <p:cBhvr>
                                        <p:cTn id="228" dur="1" fill="hold">
                                          <p:stCondLst>
                                            <p:cond delay="0"/>
                                          </p:stCondLst>
                                        </p:cTn>
                                        <p:tgtEl>
                                          <p:spTgt spid="59"/>
                                        </p:tgtEl>
                                        <p:attrNameLst>
                                          <p:attrName>style.visibility</p:attrName>
                                        </p:attrNameLst>
                                      </p:cBhvr>
                                      <p:to>
                                        <p:strVal val="visible"/>
                                      </p:to>
                                    </p:set>
                                    <p:anim calcmode="lin" valueType="num">
                                      <p:cBhvr additive="base">
                                        <p:cTn id="229" dur="3000" fill="hold"/>
                                        <p:tgtEl>
                                          <p:spTgt spid="59"/>
                                        </p:tgtEl>
                                        <p:attrNameLst>
                                          <p:attrName>ppt_x</p:attrName>
                                        </p:attrNameLst>
                                      </p:cBhvr>
                                      <p:tavLst>
                                        <p:tav tm="0">
                                          <p:val>
                                            <p:strVal val="#ppt_x"/>
                                          </p:val>
                                        </p:tav>
                                        <p:tav tm="100000">
                                          <p:val>
                                            <p:strVal val="#ppt_x"/>
                                          </p:val>
                                        </p:tav>
                                      </p:tavLst>
                                    </p:anim>
                                    <p:anim calcmode="lin" valueType="num">
                                      <p:cBhvr additive="base">
                                        <p:cTn id="230" dur="3000" fill="hold"/>
                                        <p:tgtEl>
                                          <p:spTgt spid="59"/>
                                        </p:tgtEl>
                                        <p:attrNameLst>
                                          <p:attrName>ppt_y</p:attrName>
                                        </p:attrNameLst>
                                      </p:cBhvr>
                                      <p:tavLst>
                                        <p:tav tm="0">
                                          <p:val>
                                            <p:strVal val="1+#ppt_h/2"/>
                                          </p:val>
                                        </p:tav>
                                        <p:tav tm="100000">
                                          <p:val>
                                            <p:strVal val="#ppt_y"/>
                                          </p:val>
                                        </p:tav>
                                      </p:tavLst>
                                    </p:anim>
                                  </p:childTnLst>
                                </p:cTn>
                              </p:par>
                              <p:par>
                                <p:cTn id="231" presetID="2" presetClass="entr" presetSubtype="4" fill="hold" nodeType="withEffect">
                                  <p:stCondLst>
                                    <p:cond delay="0"/>
                                  </p:stCondLst>
                                  <p:childTnLst>
                                    <p:set>
                                      <p:cBhvr>
                                        <p:cTn id="232" dur="1" fill="hold">
                                          <p:stCondLst>
                                            <p:cond delay="0"/>
                                          </p:stCondLst>
                                        </p:cTn>
                                        <p:tgtEl>
                                          <p:spTgt spid="60"/>
                                        </p:tgtEl>
                                        <p:attrNameLst>
                                          <p:attrName>style.visibility</p:attrName>
                                        </p:attrNameLst>
                                      </p:cBhvr>
                                      <p:to>
                                        <p:strVal val="visible"/>
                                      </p:to>
                                    </p:set>
                                    <p:anim calcmode="lin" valueType="num">
                                      <p:cBhvr additive="base">
                                        <p:cTn id="233" dur="3000" fill="hold"/>
                                        <p:tgtEl>
                                          <p:spTgt spid="60"/>
                                        </p:tgtEl>
                                        <p:attrNameLst>
                                          <p:attrName>ppt_x</p:attrName>
                                        </p:attrNameLst>
                                      </p:cBhvr>
                                      <p:tavLst>
                                        <p:tav tm="0">
                                          <p:val>
                                            <p:strVal val="#ppt_x"/>
                                          </p:val>
                                        </p:tav>
                                        <p:tav tm="100000">
                                          <p:val>
                                            <p:strVal val="#ppt_x"/>
                                          </p:val>
                                        </p:tav>
                                      </p:tavLst>
                                    </p:anim>
                                    <p:anim calcmode="lin" valueType="num">
                                      <p:cBhvr additive="base">
                                        <p:cTn id="234" dur="3000" fill="hold"/>
                                        <p:tgtEl>
                                          <p:spTgt spid="60"/>
                                        </p:tgtEl>
                                        <p:attrNameLst>
                                          <p:attrName>ppt_y</p:attrName>
                                        </p:attrNameLst>
                                      </p:cBhvr>
                                      <p:tavLst>
                                        <p:tav tm="0">
                                          <p:val>
                                            <p:strVal val="1+#ppt_h/2"/>
                                          </p:val>
                                        </p:tav>
                                        <p:tav tm="100000">
                                          <p:val>
                                            <p:strVal val="#ppt_y"/>
                                          </p:val>
                                        </p:tav>
                                      </p:tavLst>
                                    </p:anim>
                                  </p:childTnLst>
                                </p:cTn>
                              </p:par>
                              <p:par>
                                <p:cTn id="235" presetID="2" presetClass="entr" presetSubtype="4" fill="hold" nodeType="withEffect">
                                  <p:stCondLst>
                                    <p:cond delay="0"/>
                                  </p:stCondLst>
                                  <p:childTnLst>
                                    <p:set>
                                      <p:cBhvr>
                                        <p:cTn id="236" dur="1" fill="hold">
                                          <p:stCondLst>
                                            <p:cond delay="0"/>
                                          </p:stCondLst>
                                        </p:cTn>
                                        <p:tgtEl>
                                          <p:spTgt spid="61"/>
                                        </p:tgtEl>
                                        <p:attrNameLst>
                                          <p:attrName>style.visibility</p:attrName>
                                        </p:attrNameLst>
                                      </p:cBhvr>
                                      <p:to>
                                        <p:strVal val="visible"/>
                                      </p:to>
                                    </p:set>
                                    <p:anim calcmode="lin" valueType="num">
                                      <p:cBhvr additive="base">
                                        <p:cTn id="237" dur="3000" fill="hold"/>
                                        <p:tgtEl>
                                          <p:spTgt spid="61"/>
                                        </p:tgtEl>
                                        <p:attrNameLst>
                                          <p:attrName>ppt_x</p:attrName>
                                        </p:attrNameLst>
                                      </p:cBhvr>
                                      <p:tavLst>
                                        <p:tav tm="0">
                                          <p:val>
                                            <p:strVal val="#ppt_x"/>
                                          </p:val>
                                        </p:tav>
                                        <p:tav tm="100000">
                                          <p:val>
                                            <p:strVal val="#ppt_x"/>
                                          </p:val>
                                        </p:tav>
                                      </p:tavLst>
                                    </p:anim>
                                    <p:anim calcmode="lin" valueType="num">
                                      <p:cBhvr additive="base">
                                        <p:cTn id="238" dur="3000" fill="hold"/>
                                        <p:tgtEl>
                                          <p:spTgt spid="61"/>
                                        </p:tgtEl>
                                        <p:attrNameLst>
                                          <p:attrName>ppt_y</p:attrName>
                                        </p:attrNameLst>
                                      </p:cBhvr>
                                      <p:tavLst>
                                        <p:tav tm="0">
                                          <p:val>
                                            <p:strVal val="1+#ppt_h/2"/>
                                          </p:val>
                                        </p:tav>
                                        <p:tav tm="100000">
                                          <p:val>
                                            <p:strVal val="#ppt_y"/>
                                          </p:val>
                                        </p:tav>
                                      </p:tavLst>
                                    </p:anim>
                                  </p:childTnLst>
                                </p:cTn>
                              </p:par>
                              <p:par>
                                <p:cTn id="239" presetID="2" presetClass="entr" presetSubtype="4" fill="hold" nodeType="withEffect">
                                  <p:stCondLst>
                                    <p:cond delay="0"/>
                                  </p:stCondLst>
                                  <p:childTnLst>
                                    <p:set>
                                      <p:cBhvr>
                                        <p:cTn id="240" dur="1" fill="hold">
                                          <p:stCondLst>
                                            <p:cond delay="0"/>
                                          </p:stCondLst>
                                        </p:cTn>
                                        <p:tgtEl>
                                          <p:spTgt spid="62"/>
                                        </p:tgtEl>
                                        <p:attrNameLst>
                                          <p:attrName>style.visibility</p:attrName>
                                        </p:attrNameLst>
                                      </p:cBhvr>
                                      <p:to>
                                        <p:strVal val="visible"/>
                                      </p:to>
                                    </p:set>
                                    <p:anim calcmode="lin" valueType="num">
                                      <p:cBhvr additive="base">
                                        <p:cTn id="241" dur="3000" fill="hold"/>
                                        <p:tgtEl>
                                          <p:spTgt spid="62"/>
                                        </p:tgtEl>
                                        <p:attrNameLst>
                                          <p:attrName>ppt_x</p:attrName>
                                        </p:attrNameLst>
                                      </p:cBhvr>
                                      <p:tavLst>
                                        <p:tav tm="0">
                                          <p:val>
                                            <p:strVal val="#ppt_x"/>
                                          </p:val>
                                        </p:tav>
                                        <p:tav tm="100000">
                                          <p:val>
                                            <p:strVal val="#ppt_x"/>
                                          </p:val>
                                        </p:tav>
                                      </p:tavLst>
                                    </p:anim>
                                    <p:anim calcmode="lin" valueType="num">
                                      <p:cBhvr additive="base">
                                        <p:cTn id="242" dur="3000" fill="hold"/>
                                        <p:tgtEl>
                                          <p:spTgt spid="62"/>
                                        </p:tgtEl>
                                        <p:attrNameLst>
                                          <p:attrName>ppt_y</p:attrName>
                                        </p:attrNameLst>
                                      </p:cBhvr>
                                      <p:tavLst>
                                        <p:tav tm="0">
                                          <p:val>
                                            <p:strVal val="1+#ppt_h/2"/>
                                          </p:val>
                                        </p:tav>
                                        <p:tav tm="100000">
                                          <p:val>
                                            <p:strVal val="#ppt_y"/>
                                          </p:val>
                                        </p:tav>
                                      </p:tavLst>
                                    </p:anim>
                                  </p:childTnLst>
                                </p:cTn>
                              </p:par>
                              <p:par>
                                <p:cTn id="243" presetID="2" presetClass="entr" presetSubtype="4" fill="hold" nodeType="withEffect">
                                  <p:stCondLst>
                                    <p:cond delay="0"/>
                                  </p:stCondLst>
                                  <p:childTnLst>
                                    <p:set>
                                      <p:cBhvr>
                                        <p:cTn id="244" dur="1" fill="hold">
                                          <p:stCondLst>
                                            <p:cond delay="0"/>
                                          </p:stCondLst>
                                        </p:cTn>
                                        <p:tgtEl>
                                          <p:spTgt spid="63"/>
                                        </p:tgtEl>
                                        <p:attrNameLst>
                                          <p:attrName>style.visibility</p:attrName>
                                        </p:attrNameLst>
                                      </p:cBhvr>
                                      <p:to>
                                        <p:strVal val="visible"/>
                                      </p:to>
                                    </p:set>
                                    <p:anim calcmode="lin" valueType="num">
                                      <p:cBhvr additive="base">
                                        <p:cTn id="245" dur="3000" fill="hold"/>
                                        <p:tgtEl>
                                          <p:spTgt spid="63"/>
                                        </p:tgtEl>
                                        <p:attrNameLst>
                                          <p:attrName>ppt_x</p:attrName>
                                        </p:attrNameLst>
                                      </p:cBhvr>
                                      <p:tavLst>
                                        <p:tav tm="0">
                                          <p:val>
                                            <p:strVal val="#ppt_x"/>
                                          </p:val>
                                        </p:tav>
                                        <p:tav tm="100000">
                                          <p:val>
                                            <p:strVal val="#ppt_x"/>
                                          </p:val>
                                        </p:tav>
                                      </p:tavLst>
                                    </p:anim>
                                    <p:anim calcmode="lin" valueType="num">
                                      <p:cBhvr additive="base">
                                        <p:cTn id="246" dur="3000" fill="hold"/>
                                        <p:tgtEl>
                                          <p:spTgt spid="63"/>
                                        </p:tgtEl>
                                        <p:attrNameLst>
                                          <p:attrName>ppt_y</p:attrName>
                                        </p:attrNameLst>
                                      </p:cBhvr>
                                      <p:tavLst>
                                        <p:tav tm="0">
                                          <p:val>
                                            <p:strVal val="1+#ppt_h/2"/>
                                          </p:val>
                                        </p:tav>
                                        <p:tav tm="100000">
                                          <p:val>
                                            <p:strVal val="#ppt_y"/>
                                          </p:val>
                                        </p:tav>
                                      </p:tavLst>
                                    </p:anim>
                                  </p:childTnLst>
                                </p:cTn>
                              </p:par>
                              <p:par>
                                <p:cTn id="247" presetID="2" presetClass="entr" presetSubtype="4" fill="hold" nodeType="withEffect">
                                  <p:stCondLst>
                                    <p:cond delay="0"/>
                                  </p:stCondLst>
                                  <p:childTnLst>
                                    <p:set>
                                      <p:cBhvr>
                                        <p:cTn id="248" dur="1" fill="hold">
                                          <p:stCondLst>
                                            <p:cond delay="0"/>
                                          </p:stCondLst>
                                        </p:cTn>
                                        <p:tgtEl>
                                          <p:spTgt spid="64"/>
                                        </p:tgtEl>
                                        <p:attrNameLst>
                                          <p:attrName>style.visibility</p:attrName>
                                        </p:attrNameLst>
                                      </p:cBhvr>
                                      <p:to>
                                        <p:strVal val="visible"/>
                                      </p:to>
                                    </p:set>
                                    <p:anim calcmode="lin" valueType="num">
                                      <p:cBhvr additive="base">
                                        <p:cTn id="249" dur="3000" fill="hold"/>
                                        <p:tgtEl>
                                          <p:spTgt spid="64"/>
                                        </p:tgtEl>
                                        <p:attrNameLst>
                                          <p:attrName>ppt_x</p:attrName>
                                        </p:attrNameLst>
                                      </p:cBhvr>
                                      <p:tavLst>
                                        <p:tav tm="0">
                                          <p:val>
                                            <p:strVal val="#ppt_x"/>
                                          </p:val>
                                        </p:tav>
                                        <p:tav tm="100000">
                                          <p:val>
                                            <p:strVal val="#ppt_x"/>
                                          </p:val>
                                        </p:tav>
                                      </p:tavLst>
                                    </p:anim>
                                    <p:anim calcmode="lin" valueType="num">
                                      <p:cBhvr additive="base">
                                        <p:cTn id="250" dur="3000" fill="hold"/>
                                        <p:tgtEl>
                                          <p:spTgt spid="64"/>
                                        </p:tgtEl>
                                        <p:attrNameLst>
                                          <p:attrName>ppt_y</p:attrName>
                                        </p:attrNameLst>
                                      </p:cBhvr>
                                      <p:tavLst>
                                        <p:tav tm="0">
                                          <p:val>
                                            <p:strVal val="1+#ppt_h/2"/>
                                          </p:val>
                                        </p:tav>
                                        <p:tav tm="100000">
                                          <p:val>
                                            <p:strVal val="#ppt_y"/>
                                          </p:val>
                                        </p:tav>
                                      </p:tavLst>
                                    </p:anim>
                                  </p:childTnLst>
                                </p:cTn>
                              </p:par>
                              <p:par>
                                <p:cTn id="251" presetID="2" presetClass="entr" presetSubtype="4" fill="hold" nodeType="withEffect">
                                  <p:stCondLst>
                                    <p:cond delay="0"/>
                                  </p:stCondLst>
                                  <p:childTnLst>
                                    <p:set>
                                      <p:cBhvr>
                                        <p:cTn id="252" dur="1" fill="hold">
                                          <p:stCondLst>
                                            <p:cond delay="0"/>
                                          </p:stCondLst>
                                        </p:cTn>
                                        <p:tgtEl>
                                          <p:spTgt spid="65"/>
                                        </p:tgtEl>
                                        <p:attrNameLst>
                                          <p:attrName>style.visibility</p:attrName>
                                        </p:attrNameLst>
                                      </p:cBhvr>
                                      <p:to>
                                        <p:strVal val="visible"/>
                                      </p:to>
                                    </p:set>
                                    <p:anim calcmode="lin" valueType="num">
                                      <p:cBhvr additive="base">
                                        <p:cTn id="253" dur="3000" fill="hold"/>
                                        <p:tgtEl>
                                          <p:spTgt spid="65"/>
                                        </p:tgtEl>
                                        <p:attrNameLst>
                                          <p:attrName>ppt_x</p:attrName>
                                        </p:attrNameLst>
                                      </p:cBhvr>
                                      <p:tavLst>
                                        <p:tav tm="0">
                                          <p:val>
                                            <p:strVal val="#ppt_x"/>
                                          </p:val>
                                        </p:tav>
                                        <p:tav tm="100000">
                                          <p:val>
                                            <p:strVal val="#ppt_x"/>
                                          </p:val>
                                        </p:tav>
                                      </p:tavLst>
                                    </p:anim>
                                    <p:anim calcmode="lin" valueType="num">
                                      <p:cBhvr additive="base">
                                        <p:cTn id="254" dur="3000" fill="hold"/>
                                        <p:tgtEl>
                                          <p:spTgt spid="65"/>
                                        </p:tgtEl>
                                        <p:attrNameLst>
                                          <p:attrName>ppt_y</p:attrName>
                                        </p:attrNameLst>
                                      </p:cBhvr>
                                      <p:tavLst>
                                        <p:tav tm="0">
                                          <p:val>
                                            <p:strVal val="1+#ppt_h/2"/>
                                          </p:val>
                                        </p:tav>
                                        <p:tav tm="100000">
                                          <p:val>
                                            <p:strVal val="#ppt_y"/>
                                          </p:val>
                                        </p:tav>
                                      </p:tavLst>
                                    </p:anim>
                                  </p:childTnLst>
                                </p:cTn>
                              </p:par>
                              <p:par>
                                <p:cTn id="255" presetID="2" presetClass="entr" presetSubtype="4" fill="hold" nodeType="withEffect">
                                  <p:stCondLst>
                                    <p:cond delay="0"/>
                                  </p:stCondLst>
                                  <p:childTnLst>
                                    <p:set>
                                      <p:cBhvr>
                                        <p:cTn id="256" dur="1" fill="hold">
                                          <p:stCondLst>
                                            <p:cond delay="0"/>
                                          </p:stCondLst>
                                        </p:cTn>
                                        <p:tgtEl>
                                          <p:spTgt spid="66"/>
                                        </p:tgtEl>
                                        <p:attrNameLst>
                                          <p:attrName>style.visibility</p:attrName>
                                        </p:attrNameLst>
                                      </p:cBhvr>
                                      <p:to>
                                        <p:strVal val="visible"/>
                                      </p:to>
                                    </p:set>
                                    <p:anim calcmode="lin" valueType="num">
                                      <p:cBhvr additive="base">
                                        <p:cTn id="257" dur="3000" fill="hold"/>
                                        <p:tgtEl>
                                          <p:spTgt spid="66"/>
                                        </p:tgtEl>
                                        <p:attrNameLst>
                                          <p:attrName>ppt_x</p:attrName>
                                        </p:attrNameLst>
                                      </p:cBhvr>
                                      <p:tavLst>
                                        <p:tav tm="0">
                                          <p:val>
                                            <p:strVal val="#ppt_x"/>
                                          </p:val>
                                        </p:tav>
                                        <p:tav tm="100000">
                                          <p:val>
                                            <p:strVal val="#ppt_x"/>
                                          </p:val>
                                        </p:tav>
                                      </p:tavLst>
                                    </p:anim>
                                    <p:anim calcmode="lin" valueType="num">
                                      <p:cBhvr additive="base">
                                        <p:cTn id="258" dur="3000" fill="hold"/>
                                        <p:tgtEl>
                                          <p:spTgt spid="66"/>
                                        </p:tgtEl>
                                        <p:attrNameLst>
                                          <p:attrName>ppt_y</p:attrName>
                                        </p:attrNameLst>
                                      </p:cBhvr>
                                      <p:tavLst>
                                        <p:tav tm="0">
                                          <p:val>
                                            <p:strVal val="1+#ppt_h/2"/>
                                          </p:val>
                                        </p:tav>
                                        <p:tav tm="100000">
                                          <p:val>
                                            <p:strVal val="#ppt_y"/>
                                          </p:val>
                                        </p:tav>
                                      </p:tavLst>
                                    </p:anim>
                                  </p:childTnLst>
                                </p:cTn>
                              </p:par>
                              <p:par>
                                <p:cTn id="259" presetID="2" presetClass="entr" presetSubtype="4" fill="hold" nodeType="withEffect">
                                  <p:stCondLst>
                                    <p:cond delay="0"/>
                                  </p:stCondLst>
                                  <p:childTnLst>
                                    <p:set>
                                      <p:cBhvr>
                                        <p:cTn id="260" dur="1" fill="hold">
                                          <p:stCondLst>
                                            <p:cond delay="0"/>
                                          </p:stCondLst>
                                        </p:cTn>
                                        <p:tgtEl>
                                          <p:spTgt spid="67"/>
                                        </p:tgtEl>
                                        <p:attrNameLst>
                                          <p:attrName>style.visibility</p:attrName>
                                        </p:attrNameLst>
                                      </p:cBhvr>
                                      <p:to>
                                        <p:strVal val="visible"/>
                                      </p:to>
                                    </p:set>
                                    <p:anim calcmode="lin" valueType="num">
                                      <p:cBhvr additive="base">
                                        <p:cTn id="261" dur="3000" fill="hold"/>
                                        <p:tgtEl>
                                          <p:spTgt spid="67"/>
                                        </p:tgtEl>
                                        <p:attrNameLst>
                                          <p:attrName>ppt_x</p:attrName>
                                        </p:attrNameLst>
                                      </p:cBhvr>
                                      <p:tavLst>
                                        <p:tav tm="0">
                                          <p:val>
                                            <p:strVal val="#ppt_x"/>
                                          </p:val>
                                        </p:tav>
                                        <p:tav tm="100000">
                                          <p:val>
                                            <p:strVal val="#ppt_x"/>
                                          </p:val>
                                        </p:tav>
                                      </p:tavLst>
                                    </p:anim>
                                    <p:anim calcmode="lin" valueType="num">
                                      <p:cBhvr additive="base">
                                        <p:cTn id="262" dur="3000" fill="hold"/>
                                        <p:tgtEl>
                                          <p:spTgt spid="67"/>
                                        </p:tgtEl>
                                        <p:attrNameLst>
                                          <p:attrName>ppt_y</p:attrName>
                                        </p:attrNameLst>
                                      </p:cBhvr>
                                      <p:tavLst>
                                        <p:tav tm="0">
                                          <p:val>
                                            <p:strVal val="1+#ppt_h/2"/>
                                          </p:val>
                                        </p:tav>
                                        <p:tav tm="100000">
                                          <p:val>
                                            <p:strVal val="#ppt_y"/>
                                          </p:val>
                                        </p:tav>
                                      </p:tavLst>
                                    </p:anim>
                                  </p:childTnLst>
                                </p:cTn>
                              </p:par>
                              <p:par>
                                <p:cTn id="263" presetID="2" presetClass="entr" presetSubtype="4" fill="hold" nodeType="withEffect">
                                  <p:stCondLst>
                                    <p:cond delay="0"/>
                                  </p:stCondLst>
                                  <p:childTnLst>
                                    <p:set>
                                      <p:cBhvr>
                                        <p:cTn id="264" dur="1" fill="hold">
                                          <p:stCondLst>
                                            <p:cond delay="0"/>
                                          </p:stCondLst>
                                        </p:cTn>
                                        <p:tgtEl>
                                          <p:spTgt spid="68"/>
                                        </p:tgtEl>
                                        <p:attrNameLst>
                                          <p:attrName>style.visibility</p:attrName>
                                        </p:attrNameLst>
                                      </p:cBhvr>
                                      <p:to>
                                        <p:strVal val="visible"/>
                                      </p:to>
                                    </p:set>
                                    <p:anim calcmode="lin" valueType="num">
                                      <p:cBhvr additive="base">
                                        <p:cTn id="265" dur="3000" fill="hold"/>
                                        <p:tgtEl>
                                          <p:spTgt spid="68"/>
                                        </p:tgtEl>
                                        <p:attrNameLst>
                                          <p:attrName>ppt_x</p:attrName>
                                        </p:attrNameLst>
                                      </p:cBhvr>
                                      <p:tavLst>
                                        <p:tav tm="0">
                                          <p:val>
                                            <p:strVal val="#ppt_x"/>
                                          </p:val>
                                        </p:tav>
                                        <p:tav tm="100000">
                                          <p:val>
                                            <p:strVal val="#ppt_x"/>
                                          </p:val>
                                        </p:tav>
                                      </p:tavLst>
                                    </p:anim>
                                    <p:anim calcmode="lin" valueType="num">
                                      <p:cBhvr additive="base">
                                        <p:cTn id="266" dur="3000" fill="hold"/>
                                        <p:tgtEl>
                                          <p:spTgt spid="68"/>
                                        </p:tgtEl>
                                        <p:attrNameLst>
                                          <p:attrName>ppt_y</p:attrName>
                                        </p:attrNameLst>
                                      </p:cBhvr>
                                      <p:tavLst>
                                        <p:tav tm="0">
                                          <p:val>
                                            <p:strVal val="1+#ppt_h/2"/>
                                          </p:val>
                                        </p:tav>
                                        <p:tav tm="100000">
                                          <p:val>
                                            <p:strVal val="#ppt_y"/>
                                          </p:val>
                                        </p:tav>
                                      </p:tavLst>
                                    </p:anim>
                                  </p:childTnLst>
                                </p:cTn>
                              </p:par>
                              <p:par>
                                <p:cTn id="267" presetID="2" presetClass="entr" presetSubtype="4" fill="hold" nodeType="withEffect">
                                  <p:stCondLst>
                                    <p:cond delay="0"/>
                                  </p:stCondLst>
                                  <p:childTnLst>
                                    <p:set>
                                      <p:cBhvr>
                                        <p:cTn id="268" dur="1" fill="hold">
                                          <p:stCondLst>
                                            <p:cond delay="0"/>
                                          </p:stCondLst>
                                        </p:cTn>
                                        <p:tgtEl>
                                          <p:spTgt spid="69"/>
                                        </p:tgtEl>
                                        <p:attrNameLst>
                                          <p:attrName>style.visibility</p:attrName>
                                        </p:attrNameLst>
                                      </p:cBhvr>
                                      <p:to>
                                        <p:strVal val="visible"/>
                                      </p:to>
                                    </p:set>
                                    <p:anim calcmode="lin" valueType="num">
                                      <p:cBhvr additive="base">
                                        <p:cTn id="269" dur="3000" fill="hold"/>
                                        <p:tgtEl>
                                          <p:spTgt spid="69"/>
                                        </p:tgtEl>
                                        <p:attrNameLst>
                                          <p:attrName>ppt_x</p:attrName>
                                        </p:attrNameLst>
                                      </p:cBhvr>
                                      <p:tavLst>
                                        <p:tav tm="0">
                                          <p:val>
                                            <p:strVal val="#ppt_x"/>
                                          </p:val>
                                        </p:tav>
                                        <p:tav tm="100000">
                                          <p:val>
                                            <p:strVal val="#ppt_x"/>
                                          </p:val>
                                        </p:tav>
                                      </p:tavLst>
                                    </p:anim>
                                    <p:anim calcmode="lin" valueType="num">
                                      <p:cBhvr additive="base">
                                        <p:cTn id="270" dur="3000" fill="hold"/>
                                        <p:tgtEl>
                                          <p:spTgt spid="69"/>
                                        </p:tgtEl>
                                        <p:attrNameLst>
                                          <p:attrName>ppt_y</p:attrName>
                                        </p:attrNameLst>
                                      </p:cBhvr>
                                      <p:tavLst>
                                        <p:tav tm="0">
                                          <p:val>
                                            <p:strVal val="1+#ppt_h/2"/>
                                          </p:val>
                                        </p:tav>
                                        <p:tav tm="100000">
                                          <p:val>
                                            <p:strVal val="#ppt_y"/>
                                          </p:val>
                                        </p:tav>
                                      </p:tavLst>
                                    </p:anim>
                                  </p:childTnLst>
                                </p:cTn>
                              </p:par>
                              <p:par>
                                <p:cTn id="271" presetID="2" presetClass="entr" presetSubtype="4" fill="hold" nodeType="withEffect">
                                  <p:stCondLst>
                                    <p:cond delay="0"/>
                                  </p:stCondLst>
                                  <p:childTnLst>
                                    <p:set>
                                      <p:cBhvr>
                                        <p:cTn id="272" dur="1" fill="hold">
                                          <p:stCondLst>
                                            <p:cond delay="0"/>
                                          </p:stCondLst>
                                        </p:cTn>
                                        <p:tgtEl>
                                          <p:spTgt spid="70"/>
                                        </p:tgtEl>
                                        <p:attrNameLst>
                                          <p:attrName>style.visibility</p:attrName>
                                        </p:attrNameLst>
                                      </p:cBhvr>
                                      <p:to>
                                        <p:strVal val="visible"/>
                                      </p:to>
                                    </p:set>
                                    <p:anim calcmode="lin" valueType="num">
                                      <p:cBhvr additive="base">
                                        <p:cTn id="273" dur="3000" fill="hold"/>
                                        <p:tgtEl>
                                          <p:spTgt spid="70"/>
                                        </p:tgtEl>
                                        <p:attrNameLst>
                                          <p:attrName>ppt_x</p:attrName>
                                        </p:attrNameLst>
                                      </p:cBhvr>
                                      <p:tavLst>
                                        <p:tav tm="0">
                                          <p:val>
                                            <p:strVal val="#ppt_x"/>
                                          </p:val>
                                        </p:tav>
                                        <p:tav tm="100000">
                                          <p:val>
                                            <p:strVal val="#ppt_x"/>
                                          </p:val>
                                        </p:tav>
                                      </p:tavLst>
                                    </p:anim>
                                    <p:anim calcmode="lin" valueType="num">
                                      <p:cBhvr additive="base">
                                        <p:cTn id="274" dur="3000" fill="hold"/>
                                        <p:tgtEl>
                                          <p:spTgt spid="70"/>
                                        </p:tgtEl>
                                        <p:attrNameLst>
                                          <p:attrName>ppt_y</p:attrName>
                                        </p:attrNameLst>
                                      </p:cBhvr>
                                      <p:tavLst>
                                        <p:tav tm="0">
                                          <p:val>
                                            <p:strVal val="1+#ppt_h/2"/>
                                          </p:val>
                                        </p:tav>
                                        <p:tav tm="100000">
                                          <p:val>
                                            <p:strVal val="#ppt_y"/>
                                          </p:val>
                                        </p:tav>
                                      </p:tavLst>
                                    </p:anim>
                                  </p:childTnLst>
                                </p:cTn>
                              </p:par>
                              <p:par>
                                <p:cTn id="275" presetID="2" presetClass="entr" presetSubtype="4" fill="hold" nodeType="withEffect">
                                  <p:stCondLst>
                                    <p:cond delay="0"/>
                                  </p:stCondLst>
                                  <p:childTnLst>
                                    <p:set>
                                      <p:cBhvr>
                                        <p:cTn id="276" dur="1" fill="hold">
                                          <p:stCondLst>
                                            <p:cond delay="0"/>
                                          </p:stCondLst>
                                        </p:cTn>
                                        <p:tgtEl>
                                          <p:spTgt spid="71"/>
                                        </p:tgtEl>
                                        <p:attrNameLst>
                                          <p:attrName>style.visibility</p:attrName>
                                        </p:attrNameLst>
                                      </p:cBhvr>
                                      <p:to>
                                        <p:strVal val="visible"/>
                                      </p:to>
                                    </p:set>
                                    <p:anim calcmode="lin" valueType="num">
                                      <p:cBhvr additive="base">
                                        <p:cTn id="277" dur="3000" fill="hold"/>
                                        <p:tgtEl>
                                          <p:spTgt spid="71"/>
                                        </p:tgtEl>
                                        <p:attrNameLst>
                                          <p:attrName>ppt_x</p:attrName>
                                        </p:attrNameLst>
                                      </p:cBhvr>
                                      <p:tavLst>
                                        <p:tav tm="0">
                                          <p:val>
                                            <p:strVal val="#ppt_x"/>
                                          </p:val>
                                        </p:tav>
                                        <p:tav tm="100000">
                                          <p:val>
                                            <p:strVal val="#ppt_x"/>
                                          </p:val>
                                        </p:tav>
                                      </p:tavLst>
                                    </p:anim>
                                    <p:anim calcmode="lin" valueType="num">
                                      <p:cBhvr additive="base">
                                        <p:cTn id="278" dur="3000" fill="hold"/>
                                        <p:tgtEl>
                                          <p:spTgt spid="71"/>
                                        </p:tgtEl>
                                        <p:attrNameLst>
                                          <p:attrName>ppt_y</p:attrName>
                                        </p:attrNameLst>
                                      </p:cBhvr>
                                      <p:tavLst>
                                        <p:tav tm="0">
                                          <p:val>
                                            <p:strVal val="1+#ppt_h/2"/>
                                          </p:val>
                                        </p:tav>
                                        <p:tav tm="100000">
                                          <p:val>
                                            <p:strVal val="#ppt_y"/>
                                          </p:val>
                                        </p:tav>
                                      </p:tavLst>
                                    </p:anim>
                                  </p:childTnLst>
                                </p:cTn>
                              </p:par>
                              <p:par>
                                <p:cTn id="279" presetID="2" presetClass="entr" presetSubtype="4" fill="hold" nodeType="withEffect">
                                  <p:stCondLst>
                                    <p:cond delay="0"/>
                                  </p:stCondLst>
                                  <p:childTnLst>
                                    <p:set>
                                      <p:cBhvr>
                                        <p:cTn id="280" dur="1" fill="hold">
                                          <p:stCondLst>
                                            <p:cond delay="0"/>
                                          </p:stCondLst>
                                        </p:cTn>
                                        <p:tgtEl>
                                          <p:spTgt spid="72"/>
                                        </p:tgtEl>
                                        <p:attrNameLst>
                                          <p:attrName>style.visibility</p:attrName>
                                        </p:attrNameLst>
                                      </p:cBhvr>
                                      <p:to>
                                        <p:strVal val="visible"/>
                                      </p:to>
                                    </p:set>
                                    <p:anim calcmode="lin" valueType="num">
                                      <p:cBhvr additive="base">
                                        <p:cTn id="281" dur="3000" fill="hold"/>
                                        <p:tgtEl>
                                          <p:spTgt spid="72"/>
                                        </p:tgtEl>
                                        <p:attrNameLst>
                                          <p:attrName>ppt_x</p:attrName>
                                        </p:attrNameLst>
                                      </p:cBhvr>
                                      <p:tavLst>
                                        <p:tav tm="0">
                                          <p:val>
                                            <p:strVal val="#ppt_x"/>
                                          </p:val>
                                        </p:tav>
                                        <p:tav tm="100000">
                                          <p:val>
                                            <p:strVal val="#ppt_x"/>
                                          </p:val>
                                        </p:tav>
                                      </p:tavLst>
                                    </p:anim>
                                    <p:anim calcmode="lin" valueType="num">
                                      <p:cBhvr additive="base">
                                        <p:cTn id="282" dur="3000" fill="hold"/>
                                        <p:tgtEl>
                                          <p:spTgt spid="72"/>
                                        </p:tgtEl>
                                        <p:attrNameLst>
                                          <p:attrName>ppt_y</p:attrName>
                                        </p:attrNameLst>
                                      </p:cBhvr>
                                      <p:tavLst>
                                        <p:tav tm="0">
                                          <p:val>
                                            <p:strVal val="1+#ppt_h/2"/>
                                          </p:val>
                                        </p:tav>
                                        <p:tav tm="100000">
                                          <p:val>
                                            <p:strVal val="#ppt_y"/>
                                          </p:val>
                                        </p:tav>
                                      </p:tavLst>
                                    </p:anim>
                                  </p:childTnLst>
                                </p:cTn>
                              </p:par>
                              <p:par>
                                <p:cTn id="283" presetID="2" presetClass="entr" presetSubtype="4" fill="hold" nodeType="withEffect">
                                  <p:stCondLst>
                                    <p:cond delay="0"/>
                                  </p:stCondLst>
                                  <p:childTnLst>
                                    <p:set>
                                      <p:cBhvr>
                                        <p:cTn id="284" dur="1" fill="hold">
                                          <p:stCondLst>
                                            <p:cond delay="0"/>
                                          </p:stCondLst>
                                        </p:cTn>
                                        <p:tgtEl>
                                          <p:spTgt spid="73"/>
                                        </p:tgtEl>
                                        <p:attrNameLst>
                                          <p:attrName>style.visibility</p:attrName>
                                        </p:attrNameLst>
                                      </p:cBhvr>
                                      <p:to>
                                        <p:strVal val="visible"/>
                                      </p:to>
                                    </p:set>
                                    <p:anim calcmode="lin" valueType="num">
                                      <p:cBhvr additive="base">
                                        <p:cTn id="285" dur="3000" fill="hold"/>
                                        <p:tgtEl>
                                          <p:spTgt spid="73"/>
                                        </p:tgtEl>
                                        <p:attrNameLst>
                                          <p:attrName>ppt_x</p:attrName>
                                        </p:attrNameLst>
                                      </p:cBhvr>
                                      <p:tavLst>
                                        <p:tav tm="0">
                                          <p:val>
                                            <p:strVal val="#ppt_x"/>
                                          </p:val>
                                        </p:tav>
                                        <p:tav tm="100000">
                                          <p:val>
                                            <p:strVal val="#ppt_x"/>
                                          </p:val>
                                        </p:tav>
                                      </p:tavLst>
                                    </p:anim>
                                    <p:anim calcmode="lin" valueType="num">
                                      <p:cBhvr additive="base">
                                        <p:cTn id="286" dur="3000" fill="hold"/>
                                        <p:tgtEl>
                                          <p:spTgt spid="73"/>
                                        </p:tgtEl>
                                        <p:attrNameLst>
                                          <p:attrName>ppt_y</p:attrName>
                                        </p:attrNameLst>
                                      </p:cBhvr>
                                      <p:tavLst>
                                        <p:tav tm="0">
                                          <p:val>
                                            <p:strVal val="1+#ppt_h/2"/>
                                          </p:val>
                                        </p:tav>
                                        <p:tav tm="100000">
                                          <p:val>
                                            <p:strVal val="#ppt_y"/>
                                          </p:val>
                                        </p:tav>
                                      </p:tavLst>
                                    </p:anim>
                                  </p:childTnLst>
                                </p:cTn>
                              </p:par>
                              <p:par>
                                <p:cTn id="287" presetID="2" presetClass="entr" presetSubtype="4" fill="hold" nodeType="withEffect">
                                  <p:stCondLst>
                                    <p:cond delay="0"/>
                                  </p:stCondLst>
                                  <p:childTnLst>
                                    <p:set>
                                      <p:cBhvr>
                                        <p:cTn id="288" dur="1" fill="hold">
                                          <p:stCondLst>
                                            <p:cond delay="0"/>
                                          </p:stCondLst>
                                        </p:cTn>
                                        <p:tgtEl>
                                          <p:spTgt spid="74"/>
                                        </p:tgtEl>
                                        <p:attrNameLst>
                                          <p:attrName>style.visibility</p:attrName>
                                        </p:attrNameLst>
                                      </p:cBhvr>
                                      <p:to>
                                        <p:strVal val="visible"/>
                                      </p:to>
                                    </p:set>
                                    <p:anim calcmode="lin" valueType="num">
                                      <p:cBhvr additive="base">
                                        <p:cTn id="289" dur="3000" fill="hold"/>
                                        <p:tgtEl>
                                          <p:spTgt spid="74"/>
                                        </p:tgtEl>
                                        <p:attrNameLst>
                                          <p:attrName>ppt_x</p:attrName>
                                        </p:attrNameLst>
                                      </p:cBhvr>
                                      <p:tavLst>
                                        <p:tav tm="0">
                                          <p:val>
                                            <p:strVal val="#ppt_x"/>
                                          </p:val>
                                        </p:tav>
                                        <p:tav tm="100000">
                                          <p:val>
                                            <p:strVal val="#ppt_x"/>
                                          </p:val>
                                        </p:tav>
                                      </p:tavLst>
                                    </p:anim>
                                    <p:anim calcmode="lin" valueType="num">
                                      <p:cBhvr additive="base">
                                        <p:cTn id="290" dur="3000" fill="hold"/>
                                        <p:tgtEl>
                                          <p:spTgt spid="74"/>
                                        </p:tgtEl>
                                        <p:attrNameLst>
                                          <p:attrName>ppt_y</p:attrName>
                                        </p:attrNameLst>
                                      </p:cBhvr>
                                      <p:tavLst>
                                        <p:tav tm="0">
                                          <p:val>
                                            <p:strVal val="1+#ppt_h/2"/>
                                          </p:val>
                                        </p:tav>
                                        <p:tav tm="100000">
                                          <p:val>
                                            <p:strVal val="#ppt_y"/>
                                          </p:val>
                                        </p:tav>
                                      </p:tavLst>
                                    </p:anim>
                                  </p:childTnLst>
                                </p:cTn>
                              </p:par>
                              <p:par>
                                <p:cTn id="291" presetID="2" presetClass="entr" presetSubtype="4" fill="hold" nodeType="withEffect">
                                  <p:stCondLst>
                                    <p:cond delay="0"/>
                                  </p:stCondLst>
                                  <p:childTnLst>
                                    <p:set>
                                      <p:cBhvr>
                                        <p:cTn id="292" dur="1" fill="hold">
                                          <p:stCondLst>
                                            <p:cond delay="0"/>
                                          </p:stCondLst>
                                        </p:cTn>
                                        <p:tgtEl>
                                          <p:spTgt spid="75"/>
                                        </p:tgtEl>
                                        <p:attrNameLst>
                                          <p:attrName>style.visibility</p:attrName>
                                        </p:attrNameLst>
                                      </p:cBhvr>
                                      <p:to>
                                        <p:strVal val="visible"/>
                                      </p:to>
                                    </p:set>
                                    <p:anim calcmode="lin" valueType="num">
                                      <p:cBhvr additive="base">
                                        <p:cTn id="293" dur="3000" fill="hold"/>
                                        <p:tgtEl>
                                          <p:spTgt spid="75"/>
                                        </p:tgtEl>
                                        <p:attrNameLst>
                                          <p:attrName>ppt_x</p:attrName>
                                        </p:attrNameLst>
                                      </p:cBhvr>
                                      <p:tavLst>
                                        <p:tav tm="0">
                                          <p:val>
                                            <p:strVal val="#ppt_x"/>
                                          </p:val>
                                        </p:tav>
                                        <p:tav tm="100000">
                                          <p:val>
                                            <p:strVal val="#ppt_x"/>
                                          </p:val>
                                        </p:tav>
                                      </p:tavLst>
                                    </p:anim>
                                    <p:anim calcmode="lin" valueType="num">
                                      <p:cBhvr additive="base">
                                        <p:cTn id="294" dur="3000" fill="hold"/>
                                        <p:tgtEl>
                                          <p:spTgt spid="75"/>
                                        </p:tgtEl>
                                        <p:attrNameLst>
                                          <p:attrName>ppt_y</p:attrName>
                                        </p:attrNameLst>
                                      </p:cBhvr>
                                      <p:tavLst>
                                        <p:tav tm="0">
                                          <p:val>
                                            <p:strVal val="1+#ppt_h/2"/>
                                          </p:val>
                                        </p:tav>
                                        <p:tav tm="100000">
                                          <p:val>
                                            <p:strVal val="#ppt_y"/>
                                          </p:val>
                                        </p:tav>
                                      </p:tavLst>
                                    </p:anim>
                                  </p:childTnLst>
                                </p:cTn>
                              </p:par>
                              <p:par>
                                <p:cTn id="295" presetID="8" presetClass="emph" presetSubtype="0" fill="hold" nodeType="withEffect">
                                  <p:stCondLst>
                                    <p:cond delay="0"/>
                                  </p:stCondLst>
                                  <p:childTnLst>
                                    <p:animRot by="21600000">
                                      <p:cBhvr>
                                        <p:cTn id="296" dur="3000" fill="hold"/>
                                        <p:tgtEl>
                                          <p:spTgt spid="4"/>
                                        </p:tgtEl>
                                        <p:attrNameLst>
                                          <p:attrName>r</p:attrName>
                                        </p:attrNameLst>
                                      </p:cBhvr>
                                    </p:animRot>
                                  </p:childTnLst>
                                </p:cTn>
                              </p:par>
                              <p:par>
                                <p:cTn id="297" presetID="8" presetClass="emph" presetSubtype="0" fill="hold" nodeType="withEffect">
                                  <p:stCondLst>
                                    <p:cond delay="0"/>
                                  </p:stCondLst>
                                  <p:childTnLst>
                                    <p:animRot by="21600000">
                                      <p:cBhvr>
                                        <p:cTn id="298" dur="3000" fill="hold"/>
                                        <p:tgtEl>
                                          <p:spTgt spid="5"/>
                                        </p:tgtEl>
                                        <p:attrNameLst>
                                          <p:attrName>r</p:attrName>
                                        </p:attrNameLst>
                                      </p:cBhvr>
                                    </p:animRot>
                                  </p:childTnLst>
                                </p:cTn>
                              </p:par>
                              <p:par>
                                <p:cTn id="299" presetID="8" presetClass="emph" presetSubtype="0" fill="hold" nodeType="withEffect">
                                  <p:stCondLst>
                                    <p:cond delay="0"/>
                                  </p:stCondLst>
                                  <p:childTnLst>
                                    <p:animRot by="21600000">
                                      <p:cBhvr>
                                        <p:cTn id="300" dur="3000" fill="hold"/>
                                        <p:tgtEl>
                                          <p:spTgt spid="6"/>
                                        </p:tgtEl>
                                        <p:attrNameLst>
                                          <p:attrName>r</p:attrName>
                                        </p:attrNameLst>
                                      </p:cBhvr>
                                    </p:animRot>
                                  </p:childTnLst>
                                </p:cTn>
                              </p:par>
                              <p:par>
                                <p:cTn id="301" presetID="8" presetClass="emph" presetSubtype="0" fill="hold" nodeType="withEffect">
                                  <p:stCondLst>
                                    <p:cond delay="0"/>
                                  </p:stCondLst>
                                  <p:childTnLst>
                                    <p:animRot by="21600000">
                                      <p:cBhvr>
                                        <p:cTn id="302" dur="3000" fill="hold"/>
                                        <p:tgtEl>
                                          <p:spTgt spid="7"/>
                                        </p:tgtEl>
                                        <p:attrNameLst>
                                          <p:attrName>r</p:attrName>
                                        </p:attrNameLst>
                                      </p:cBhvr>
                                    </p:animRot>
                                  </p:childTnLst>
                                </p:cTn>
                              </p:par>
                              <p:par>
                                <p:cTn id="303" presetID="8" presetClass="emph" presetSubtype="0" fill="hold" nodeType="withEffect">
                                  <p:stCondLst>
                                    <p:cond delay="0"/>
                                  </p:stCondLst>
                                  <p:childTnLst>
                                    <p:animRot by="21600000">
                                      <p:cBhvr>
                                        <p:cTn id="304" dur="3000" fill="hold"/>
                                        <p:tgtEl>
                                          <p:spTgt spid="8"/>
                                        </p:tgtEl>
                                        <p:attrNameLst>
                                          <p:attrName>r</p:attrName>
                                        </p:attrNameLst>
                                      </p:cBhvr>
                                    </p:animRot>
                                  </p:childTnLst>
                                </p:cTn>
                              </p:par>
                              <p:par>
                                <p:cTn id="305" presetID="8" presetClass="emph" presetSubtype="0" fill="hold" nodeType="withEffect">
                                  <p:stCondLst>
                                    <p:cond delay="0"/>
                                  </p:stCondLst>
                                  <p:childTnLst>
                                    <p:animRot by="21600000">
                                      <p:cBhvr>
                                        <p:cTn id="306" dur="3000" fill="hold"/>
                                        <p:tgtEl>
                                          <p:spTgt spid="9"/>
                                        </p:tgtEl>
                                        <p:attrNameLst>
                                          <p:attrName>r</p:attrName>
                                        </p:attrNameLst>
                                      </p:cBhvr>
                                    </p:animRot>
                                  </p:childTnLst>
                                </p:cTn>
                              </p:par>
                              <p:par>
                                <p:cTn id="307" presetID="8" presetClass="emph" presetSubtype="0" fill="hold" nodeType="withEffect">
                                  <p:stCondLst>
                                    <p:cond delay="0"/>
                                  </p:stCondLst>
                                  <p:childTnLst>
                                    <p:animRot by="21600000">
                                      <p:cBhvr>
                                        <p:cTn id="308" dur="3000" fill="hold"/>
                                        <p:tgtEl>
                                          <p:spTgt spid="10"/>
                                        </p:tgtEl>
                                        <p:attrNameLst>
                                          <p:attrName>r</p:attrName>
                                        </p:attrNameLst>
                                      </p:cBhvr>
                                    </p:animRot>
                                  </p:childTnLst>
                                </p:cTn>
                              </p:par>
                              <p:par>
                                <p:cTn id="309" presetID="8" presetClass="emph" presetSubtype="0" fill="hold" nodeType="withEffect">
                                  <p:stCondLst>
                                    <p:cond delay="0"/>
                                  </p:stCondLst>
                                  <p:childTnLst>
                                    <p:animRot by="21600000">
                                      <p:cBhvr>
                                        <p:cTn id="310" dur="3000" fill="hold"/>
                                        <p:tgtEl>
                                          <p:spTgt spid="11"/>
                                        </p:tgtEl>
                                        <p:attrNameLst>
                                          <p:attrName>r</p:attrName>
                                        </p:attrNameLst>
                                      </p:cBhvr>
                                    </p:animRot>
                                  </p:childTnLst>
                                </p:cTn>
                              </p:par>
                              <p:par>
                                <p:cTn id="311" presetID="8" presetClass="emph" presetSubtype="0" fill="hold" nodeType="withEffect">
                                  <p:stCondLst>
                                    <p:cond delay="0"/>
                                  </p:stCondLst>
                                  <p:childTnLst>
                                    <p:animRot by="21600000">
                                      <p:cBhvr>
                                        <p:cTn id="312" dur="3000" fill="hold"/>
                                        <p:tgtEl>
                                          <p:spTgt spid="12"/>
                                        </p:tgtEl>
                                        <p:attrNameLst>
                                          <p:attrName>r</p:attrName>
                                        </p:attrNameLst>
                                      </p:cBhvr>
                                    </p:animRot>
                                  </p:childTnLst>
                                </p:cTn>
                              </p:par>
                              <p:par>
                                <p:cTn id="313" presetID="8" presetClass="emph" presetSubtype="0" fill="hold" nodeType="withEffect">
                                  <p:stCondLst>
                                    <p:cond delay="0"/>
                                  </p:stCondLst>
                                  <p:childTnLst>
                                    <p:animRot by="21600000">
                                      <p:cBhvr>
                                        <p:cTn id="314" dur="3000" fill="hold"/>
                                        <p:tgtEl>
                                          <p:spTgt spid="13"/>
                                        </p:tgtEl>
                                        <p:attrNameLst>
                                          <p:attrName>r</p:attrName>
                                        </p:attrNameLst>
                                      </p:cBhvr>
                                    </p:animRot>
                                  </p:childTnLst>
                                </p:cTn>
                              </p:par>
                              <p:par>
                                <p:cTn id="315" presetID="8" presetClass="emph" presetSubtype="0" fill="hold" nodeType="withEffect">
                                  <p:stCondLst>
                                    <p:cond delay="0"/>
                                  </p:stCondLst>
                                  <p:childTnLst>
                                    <p:animRot by="21600000">
                                      <p:cBhvr>
                                        <p:cTn id="316" dur="3000" fill="hold"/>
                                        <p:tgtEl>
                                          <p:spTgt spid="14"/>
                                        </p:tgtEl>
                                        <p:attrNameLst>
                                          <p:attrName>r</p:attrName>
                                        </p:attrNameLst>
                                      </p:cBhvr>
                                    </p:animRot>
                                  </p:childTnLst>
                                </p:cTn>
                              </p:par>
                              <p:par>
                                <p:cTn id="317" presetID="8" presetClass="emph" presetSubtype="0" fill="hold" nodeType="withEffect">
                                  <p:stCondLst>
                                    <p:cond delay="0"/>
                                  </p:stCondLst>
                                  <p:childTnLst>
                                    <p:animRot by="21600000">
                                      <p:cBhvr>
                                        <p:cTn id="318" dur="3000" fill="hold"/>
                                        <p:tgtEl>
                                          <p:spTgt spid="15"/>
                                        </p:tgtEl>
                                        <p:attrNameLst>
                                          <p:attrName>r</p:attrName>
                                        </p:attrNameLst>
                                      </p:cBhvr>
                                    </p:animRot>
                                  </p:childTnLst>
                                </p:cTn>
                              </p:par>
                              <p:par>
                                <p:cTn id="319" presetID="8" presetClass="emph" presetSubtype="0" fill="hold" nodeType="withEffect">
                                  <p:stCondLst>
                                    <p:cond delay="0"/>
                                  </p:stCondLst>
                                  <p:childTnLst>
                                    <p:animRot by="21600000">
                                      <p:cBhvr>
                                        <p:cTn id="320" dur="3000" fill="hold"/>
                                        <p:tgtEl>
                                          <p:spTgt spid="16"/>
                                        </p:tgtEl>
                                        <p:attrNameLst>
                                          <p:attrName>r</p:attrName>
                                        </p:attrNameLst>
                                      </p:cBhvr>
                                    </p:animRot>
                                  </p:childTnLst>
                                </p:cTn>
                              </p:par>
                              <p:par>
                                <p:cTn id="321" presetID="8" presetClass="emph" presetSubtype="0" fill="hold" nodeType="withEffect">
                                  <p:stCondLst>
                                    <p:cond delay="0"/>
                                  </p:stCondLst>
                                  <p:childTnLst>
                                    <p:animRot by="21600000">
                                      <p:cBhvr>
                                        <p:cTn id="322" dur="3000" fill="hold"/>
                                        <p:tgtEl>
                                          <p:spTgt spid="17"/>
                                        </p:tgtEl>
                                        <p:attrNameLst>
                                          <p:attrName>r</p:attrName>
                                        </p:attrNameLst>
                                      </p:cBhvr>
                                    </p:animRot>
                                  </p:childTnLst>
                                </p:cTn>
                              </p:par>
                              <p:par>
                                <p:cTn id="323" presetID="8" presetClass="emph" presetSubtype="0" fill="hold" nodeType="withEffect">
                                  <p:stCondLst>
                                    <p:cond delay="0"/>
                                  </p:stCondLst>
                                  <p:childTnLst>
                                    <p:animRot by="21600000">
                                      <p:cBhvr>
                                        <p:cTn id="324" dur="3000" fill="hold"/>
                                        <p:tgtEl>
                                          <p:spTgt spid="18"/>
                                        </p:tgtEl>
                                        <p:attrNameLst>
                                          <p:attrName>r</p:attrName>
                                        </p:attrNameLst>
                                      </p:cBhvr>
                                    </p:animRot>
                                  </p:childTnLst>
                                </p:cTn>
                              </p:par>
                              <p:par>
                                <p:cTn id="325" presetID="8" presetClass="emph" presetSubtype="0" fill="hold" nodeType="withEffect">
                                  <p:stCondLst>
                                    <p:cond delay="0"/>
                                  </p:stCondLst>
                                  <p:childTnLst>
                                    <p:animRot by="21600000">
                                      <p:cBhvr>
                                        <p:cTn id="326" dur="3000" fill="hold"/>
                                        <p:tgtEl>
                                          <p:spTgt spid="19"/>
                                        </p:tgtEl>
                                        <p:attrNameLst>
                                          <p:attrName>r</p:attrName>
                                        </p:attrNameLst>
                                      </p:cBhvr>
                                    </p:animRot>
                                  </p:childTnLst>
                                </p:cTn>
                              </p:par>
                              <p:par>
                                <p:cTn id="327" presetID="8" presetClass="emph" presetSubtype="0" fill="hold" nodeType="withEffect">
                                  <p:stCondLst>
                                    <p:cond delay="0"/>
                                  </p:stCondLst>
                                  <p:childTnLst>
                                    <p:animRot by="21600000">
                                      <p:cBhvr>
                                        <p:cTn id="328" dur="3000" fill="hold"/>
                                        <p:tgtEl>
                                          <p:spTgt spid="20"/>
                                        </p:tgtEl>
                                        <p:attrNameLst>
                                          <p:attrName>r</p:attrName>
                                        </p:attrNameLst>
                                      </p:cBhvr>
                                    </p:animRot>
                                  </p:childTnLst>
                                </p:cTn>
                              </p:par>
                              <p:par>
                                <p:cTn id="329" presetID="8" presetClass="emph" presetSubtype="0" fill="hold" nodeType="withEffect">
                                  <p:stCondLst>
                                    <p:cond delay="0"/>
                                  </p:stCondLst>
                                  <p:childTnLst>
                                    <p:animRot by="21600000">
                                      <p:cBhvr>
                                        <p:cTn id="330" dur="3000" fill="hold"/>
                                        <p:tgtEl>
                                          <p:spTgt spid="21"/>
                                        </p:tgtEl>
                                        <p:attrNameLst>
                                          <p:attrName>r</p:attrName>
                                        </p:attrNameLst>
                                      </p:cBhvr>
                                    </p:animRot>
                                  </p:childTnLst>
                                </p:cTn>
                              </p:par>
                              <p:par>
                                <p:cTn id="331" presetID="8" presetClass="emph" presetSubtype="0" fill="hold" nodeType="withEffect">
                                  <p:stCondLst>
                                    <p:cond delay="0"/>
                                  </p:stCondLst>
                                  <p:childTnLst>
                                    <p:animRot by="21600000">
                                      <p:cBhvr>
                                        <p:cTn id="332" dur="3000" fill="hold"/>
                                        <p:tgtEl>
                                          <p:spTgt spid="22"/>
                                        </p:tgtEl>
                                        <p:attrNameLst>
                                          <p:attrName>r</p:attrName>
                                        </p:attrNameLst>
                                      </p:cBhvr>
                                    </p:animRot>
                                  </p:childTnLst>
                                </p:cTn>
                              </p:par>
                              <p:par>
                                <p:cTn id="333" presetID="8" presetClass="emph" presetSubtype="0" fill="hold" nodeType="withEffect">
                                  <p:stCondLst>
                                    <p:cond delay="0"/>
                                  </p:stCondLst>
                                  <p:childTnLst>
                                    <p:animRot by="21600000">
                                      <p:cBhvr>
                                        <p:cTn id="334" dur="3000" fill="hold"/>
                                        <p:tgtEl>
                                          <p:spTgt spid="23"/>
                                        </p:tgtEl>
                                        <p:attrNameLst>
                                          <p:attrName>r</p:attrName>
                                        </p:attrNameLst>
                                      </p:cBhvr>
                                    </p:animRot>
                                  </p:childTnLst>
                                </p:cTn>
                              </p:par>
                              <p:par>
                                <p:cTn id="335" presetID="8" presetClass="emph" presetSubtype="0" fill="hold" nodeType="withEffect">
                                  <p:stCondLst>
                                    <p:cond delay="0"/>
                                  </p:stCondLst>
                                  <p:childTnLst>
                                    <p:animRot by="21600000">
                                      <p:cBhvr>
                                        <p:cTn id="336" dur="3000" fill="hold"/>
                                        <p:tgtEl>
                                          <p:spTgt spid="24"/>
                                        </p:tgtEl>
                                        <p:attrNameLst>
                                          <p:attrName>r</p:attrName>
                                        </p:attrNameLst>
                                      </p:cBhvr>
                                    </p:animRot>
                                  </p:childTnLst>
                                </p:cTn>
                              </p:par>
                              <p:par>
                                <p:cTn id="337" presetID="8" presetClass="emph" presetSubtype="0" fill="hold" nodeType="withEffect">
                                  <p:stCondLst>
                                    <p:cond delay="0"/>
                                  </p:stCondLst>
                                  <p:childTnLst>
                                    <p:animRot by="21600000">
                                      <p:cBhvr>
                                        <p:cTn id="338" dur="3000" fill="hold"/>
                                        <p:tgtEl>
                                          <p:spTgt spid="25"/>
                                        </p:tgtEl>
                                        <p:attrNameLst>
                                          <p:attrName>r</p:attrName>
                                        </p:attrNameLst>
                                      </p:cBhvr>
                                    </p:animRot>
                                  </p:childTnLst>
                                </p:cTn>
                              </p:par>
                              <p:par>
                                <p:cTn id="339" presetID="8" presetClass="emph" presetSubtype="0" fill="hold" nodeType="withEffect">
                                  <p:stCondLst>
                                    <p:cond delay="0"/>
                                  </p:stCondLst>
                                  <p:childTnLst>
                                    <p:animRot by="21600000">
                                      <p:cBhvr>
                                        <p:cTn id="340" dur="3000" fill="hold"/>
                                        <p:tgtEl>
                                          <p:spTgt spid="26"/>
                                        </p:tgtEl>
                                        <p:attrNameLst>
                                          <p:attrName>r</p:attrName>
                                        </p:attrNameLst>
                                      </p:cBhvr>
                                    </p:animRot>
                                  </p:childTnLst>
                                </p:cTn>
                              </p:par>
                              <p:par>
                                <p:cTn id="341" presetID="8" presetClass="emph" presetSubtype="0" fill="hold" nodeType="withEffect">
                                  <p:stCondLst>
                                    <p:cond delay="0"/>
                                  </p:stCondLst>
                                  <p:childTnLst>
                                    <p:animRot by="21600000">
                                      <p:cBhvr>
                                        <p:cTn id="342" dur="3000" fill="hold"/>
                                        <p:tgtEl>
                                          <p:spTgt spid="27"/>
                                        </p:tgtEl>
                                        <p:attrNameLst>
                                          <p:attrName>r</p:attrName>
                                        </p:attrNameLst>
                                      </p:cBhvr>
                                    </p:animRot>
                                  </p:childTnLst>
                                </p:cTn>
                              </p:par>
                              <p:par>
                                <p:cTn id="343" presetID="8" presetClass="emph" presetSubtype="0" fill="hold" nodeType="withEffect">
                                  <p:stCondLst>
                                    <p:cond delay="0"/>
                                  </p:stCondLst>
                                  <p:childTnLst>
                                    <p:animRot by="21600000">
                                      <p:cBhvr>
                                        <p:cTn id="344" dur="3000" fill="hold"/>
                                        <p:tgtEl>
                                          <p:spTgt spid="28"/>
                                        </p:tgtEl>
                                        <p:attrNameLst>
                                          <p:attrName>r</p:attrName>
                                        </p:attrNameLst>
                                      </p:cBhvr>
                                    </p:animRot>
                                  </p:childTnLst>
                                </p:cTn>
                              </p:par>
                              <p:par>
                                <p:cTn id="345" presetID="8" presetClass="emph" presetSubtype="0" fill="hold" nodeType="withEffect">
                                  <p:stCondLst>
                                    <p:cond delay="0"/>
                                  </p:stCondLst>
                                  <p:childTnLst>
                                    <p:animRot by="21600000">
                                      <p:cBhvr>
                                        <p:cTn id="346" dur="3000" fill="hold"/>
                                        <p:tgtEl>
                                          <p:spTgt spid="29"/>
                                        </p:tgtEl>
                                        <p:attrNameLst>
                                          <p:attrName>r</p:attrName>
                                        </p:attrNameLst>
                                      </p:cBhvr>
                                    </p:animRot>
                                  </p:childTnLst>
                                </p:cTn>
                              </p:par>
                              <p:par>
                                <p:cTn id="347" presetID="8" presetClass="emph" presetSubtype="0" fill="hold" nodeType="withEffect">
                                  <p:stCondLst>
                                    <p:cond delay="0"/>
                                  </p:stCondLst>
                                  <p:childTnLst>
                                    <p:animRot by="21600000">
                                      <p:cBhvr>
                                        <p:cTn id="348" dur="3000" fill="hold"/>
                                        <p:tgtEl>
                                          <p:spTgt spid="30"/>
                                        </p:tgtEl>
                                        <p:attrNameLst>
                                          <p:attrName>r</p:attrName>
                                        </p:attrNameLst>
                                      </p:cBhvr>
                                    </p:animRot>
                                  </p:childTnLst>
                                </p:cTn>
                              </p:par>
                              <p:par>
                                <p:cTn id="349" presetID="8" presetClass="emph" presetSubtype="0" fill="hold" nodeType="withEffect">
                                  <p:stCondLst>
                                    <p:cond delay="0"/>
                                  </p:stCondLst>
                                  <p:childTnLst>
                                    <p:animRot by="21600000">
                                      <p:cBhvr>
                                        <p:cTn id="350" dur="3000" fill="hold"/>
                                        <p:tgtEl>
                                          <p:spTgt spid="31"/>
                                        </p:tgtEl>
                                        <p:attrNameLst>
                                          <p:attrName>r</p:attrName>
                                        </p:attrNameLst>
                                      </p:cBhvr>
                                    </p:animRot>
                                  </p:childTnLst>
                                </p:cTn>
                              </p:par>
                              <p:par>
                                <p:cTn id="351" presetID="8" presetClass="emph" presetSubtype="0" fill="hold" nodeType="withEffect">
                                  <p:stCondLst>
                                    <p:cond delay="0"/>
                                  </p:stCondLst>
                                  <p:childTnLst>
                                    <p:animRot by="21600000">
                                      <p:cBhvr>
                                        <p:cTn id="352" dur="3000" fill="hold"/>
                                        <p:tgtEl>
                                          <p:spTgt spid="32"/>
                                        </p:tgtEl>
                                        <p:attrNameLst>
                                          <p:attrName>r</p:attrName>
                                        </p:attrNameLst>
                                      </p:cBhvr>
                                    </p:animRot>
                                  </p:childTnLst>
                                </p:cTn>
                              </p:par>
                              <p:par>
                                <p:cTn id="353" presetID="8" presetClass="emph" presetSubtype="0" fill="hold" nodeType="withEffect">
                                  <p:stCondLst>
                                    <p:cond delay="0"/>
                                  </p:stCondLst>
                                  <p:childTnLst>
                                    <p:animRot by="21600000">
                                      <p:cBhvr>
                                        <p:cTn id="354" dur="3000" fill="hold"/>
                                        <p:tgtEl>
                                          <p:spTgt spid="33"/>
                                        </p:tgtEl>
                                        <p:attrNameLst>
                                          <p:attrName>r</p:attrName>
                                        </p:attrNameLst>
                                      </p:cBhvr>
                                    </p:animRot>
                                  </p:childTnLst>
                                </p:cTn>
                              </p:par>
                              <p:par>
                                <p:cTn id="355" presetID="8" presetClass="emph" presetSubtype="0" fill="hold" nodeType="withEffect">
                                  <p:stCondLst>
                                    <p:cond delay="0"/>
                                  </p:stCondLst>
                                  <p:childTnLst>
                                    <p:animRot by="21600000">
                                      <p:cBhvr>
                                        <p:cTn id="356" dur="3000" fill="hold"/>
                                        <p:tgtEl>
                                          <p:spTgt spid="34"/>
                                        </p:tgtEl>
                                        <p:attrNameLst>
                                          <p:attrName>r</p:attrName>
                                        </p:attrNameLst>
                                      </p:cBhvr>
                                    </p:animRot>
                                  </p:childTnLst>
                                </p:cTn>
                              </p:par>
                              <p:par>
                                <p:cTn id="357" presetID="8" presetClass="emph" presetSubtype="0" fill="hold" nodeType="withEffect">
                                  <p:stCondLst>
                                    <p:cond delay="0"/>
                                  </p:stCondLst>
                                  <p:childTnLst>
                                    <p:animRot by="21600000">
                                      <p:cBhvr>
                                        <p:cTn id="358" dur="3000" fill="hold"/>
                                        <p:tgtEl>
                                          <p:spTgt spid="35"/>
                                        </p:tgtEl>
                                        <p:attrNameLst>
                                          <p:attrName>r</p:attrName>
                                        </p:attrNameLst>
                                      </p:cBhvr>
                                    </p:animRot>
                                  </p:childTnLst>
                                </p:cTn>
                              </p:par>
                              <p:par>
                                <p:cTn id="359" presetID="8" presetClass="emph" presetSubtype="0" fill="hold" nodeType="withEffect">
                                  <p:stCondLst>
                                    <p:cond delay="0"/>
                                  </p:stCondLst>
                                  <p:childTnLst>
                                    <p:animRot by="21600000">
                                      <p:cBhvr>
                                        <p:cTn id="360" dur="3000" fill="hold"/>
                                        <p:tgtEl>
                                          <p:spTgt spid="36"/>
                                        </p:tgtEl>
                                        <p:attrNameLst>
                                          <p:attrName>r</p:attrName>
                                        </p:attrNameLst>
                                      </p:cBhvr>
                                    </p:animRot>
                                  </p:childTnLst>
                                </p:cTn>
                              </p:par>
                              <p:par>
                                <p:cTn id="361" presetID="8" presetClass="emph" presetSubtype="0" fill="hold" nodeType="withEffect">
                                  <p:stCondLst>
                                    <p:cond delay="0"/>
                                  </p:stCondLst>
                                  <p:childTnLst>
                                    <p:animRot by="21600000">
                                      <p:cBhvr>
                                        <p:cTn id="362" dur="3000" fill="hold"/>
                                        <p:tgtEl>
                                          <p:spTgt spid="37"/>
                                        </p:tgtEl>
                                        <p:attrNameLst>
                                          <p:attrName>r</p:attrName>
                                        </p:attrNameLst>
                                      </p:cBhvr>
                                    </p:animRot>
                                  </p:childTnLst>
                                </p:cTn>
                              </p:par>
                              <p:par>
                                <p:cTn id="363" presetID="8" presetClass="emph" presetSubtype="0" fill="hold" nodeType="withEffect">
                                  <p:stCondLst>
                                    <p:cond delay="0"/>
                                  </p:stCondLst>
                                  <p:childTnLst>
                                    <p:animRot by="21600000">
                                      <p:cBhvr>
                                        <p:cTn id="364" dur="3000" fill="hold"/>
                                        <p:tgtEl>
                                          <p:spTgt spid="38"/>
                                        </p:tgtEl>
                                        <p:attrNameLst>
                                          <p:attrName>r</p:attrName>
                                        </p:attrNameLst>
                                      </p:cBhvr>
                                    </p:animRot>
                                  </p:childTnLst>
                                </p:cTn>
                              </p:par>
                              <p:par>
                                <p:cTn id="365" presetID="8" presetClass="emph" presetSubtype="0" fill="hold" nodeType="withEffect">
                                  <p:stCondLst>
                                    <p:cond delay="0"/>
                                  </p:stCondLst>
                                  <p:childTnLst>
                                    <p:animRot by="21600000">
                                      <p:cBhvr>
                                        <p:cTn id="366" dur="3000" fill="hold"/>
                                        <p:tgtEl>
                                          <p:spTgt spid="39"/>
                                        </p:tgtEl>
                                        <p:attrNameLst>
                                          <p:attrName>r</p:attrName>
                                        </p:attrNameLst>
                                      </p:cBhvr>
                                    </p:animRot>
                                  </p:childTnLst>
                                </p:cTn>
                              </p:par>
                              <p:par>
                                <p:cTn id="367" presetID="8" presetClass="emph" presetSubtype="0" fill="hold" nodeType="withEffect">
                                  <p:stCondLst>
                                    <p:cond delay="0"/>
                                  </p:stCondLst>
                                  <p:childTnLst>
                                    <p:animRot by="21600000">
                                      <p:cBhvr>
                                        <p:cTn id="368" dur="3000" fill="hold"/>
                                        <p:tgtEl>
                                          <p:spTgt spid="40"/>
                                        </p:tgtEl>
                                        <p:attrNameLst>
                                          <p:attrName>r</p:attrName>
                                        </p:attrNameLst>
                                      </p:cBhvr>
                                    </p:animRot>
                                  </p:childTnLst>
                                </p:cTn>
                              </p:par>
                              <p:par>
                                <p:cTn id="369" presetID="8" presetClass="emph" presetSubtype="0" fill="hold" nodeType="withEffect">
                                  <p:stCondLst>
                                    <p:cond delay="0"/>
                                  </p:stCondLst>
                                  <p:childTnLst>
                                    <p:animRot by="21600000">
                                      <p:cBhvr>
                                        <p:cTn id="370" dur="3000" fill="hold"/>
                                        <p:tgtEl>
                                          <p:spTgt spid="41"/>
                                        </p:tgtEl>
                                        <p:attrNameLst>
                                          <p:attrName>r</p:attrName>
                                        </p:attrNameLst>
                                      </p:cBhvr>
                                    </p:animRot>
                                  </p:childTnLst>
                                </p:cTn>
                              </p:par>
                              <p:par>
                                <p:cTn id="371" presetID="8" presetClass="emph" presetSubtype="0" fill="hold" nodeType="withEffect">
                                  <p:stCondLst>
                                    <p:cond delay="0"/>
                                  </p:stCondLst>
                                  <p:childTnLst>
                                    <p:animRot by="21600000">
                                      <p:cBhvr>
                                        <p:cTn id="372" dur="3000" fill="hold"/>
                                        <p:tgtEl>
                                          <p:spTgt spid="42"/>
                                        </p:tgtEl>
                                        <p:attrNameLst>
                                          <p:attrName>r</p:attrName>
                                        </p:attrNameLst>
                                      </p:cBhvr>
                                    </p:animRot>
                                  </p:childTnLst>
                                </p:cTn>
                              </p:par>
                              <p:par>
                                <p:cTn id="373" presetID="8" presetClass="emph" presetSubtype="0" fill="hold" nodeType="withEffect">
                                  <p:stCondLst>
                                    <p:cond delay="0"/>
                                  </p:stCondLst>
                                  <p:childTnLst>
                                    <p:animRot by="21600000">
                                      <p:cBhvr>
                                        <p:cTn id="374" dur="3000" fill="hold"/>
                                        <p:tgtEl>
                                          <p:spTgt spid="43"/>
                                        </p:tgtEl>
                                        <p:attrNameLst>
                                          <p:attrName>r</p:attrName>
                                        </p:attrNameLst>
                                      </p:cBhvr>
                                    </p:animRot>
                                  </p:childTnLst>
                                </p:cTn>
                              </p:par>
                              <p:par>
                                <p:cTn id="375" presetID="8" presetClass="emph" presetSubtype="0" fill="hold" nodeType="withEffect">
                                  <p:stCondLst>
                                    <p:cond delay="0"/>
                                  </p:stCondLst>
                                  <p:childTnLst>
                                    <p:animRot by="21600000">
                                      <p:cBhvr>
                                        <p:cTn id="376" dur="3000" fill="hold"/>
                                        <p:tgtEl>
                                          <p:spTgt spid="44"/>
                                        </p:tgtEl>
                                        <p:attrNameLst>
                                          <p:attrName>r</p:attrName>
                                        </p:attrNameLst>
                                      </p:cBhvr>
                                    </p:animRot>
                                  </p:childTnLst>
                                </p:cTn>
                              </p:par>
                              <p:par>
                                <p:cTn id="377" presetID="8" presetClass="emph" presetSubtype="0" fill="hold" nodeType="withEffect">
                                  <p:stCondLst>
                                    <p:cond delay="0"/>
                                  </p:stCondLst>
                                  <p:childTnLst>
                                    <p:animRot by="21600000">
                                      <p:cBhvr>
                                        <p:cTn id="378" dur="3000" fill="hold"/>
                                        <p:tgtEl>
                                          <p:spTgt spid="45"/>
                                        </p:tgtEl>
                                        <p:attrNameLst>
                                          <p:attrName>r</p:attrName>
                                        </p:attrNameLst>
                                      </p:cBhvr>
                                    </p:animRot>
                                  </p:childTnLst>
                                </p:cTn>
                              </p:par>
                              <p:par>
                                <p:cTn id="379" presetID="8" presetClass="emph" presetSubtype="0" fill="hold" nodeType="withEffect">
                                  <p:stCondLst>
                                    <p:cond delay="0"/>
                                  </p:stCondLst>
                                  <p:childTnLst>
                                    <p:animRot by="21600000">
                                      <p:cBhvr>
                                        <p:cTn id="380" dur="3000" fill="hold"/>
                                        <p:tgtEl>
                                          <p:spTgt spid="46"/>
                                        </p:tgtEl>
                                        <p:attrNameLst>
                                          <p:attrName>r</p:attrName>
                                        </p:attrNameLst>
                                      </p:cBhvr>
                                    </p:animRot>
                                  </p:childTnLst>
                                </p:cTn>
                              </p:par>
                              <p:par>
                                <p:cTn id="381" presetID="8" presetClass="emph" presetSubtype="0" fill="hold" nodeType="withEffect">
                                  <p:stCondLst>
                                    <p:cond delay="0"/>
                                  </p:stCondLst>
                                  <p:childTnLst>
                                    <p:animRot by="21600000">
                                      <p:cBhvr>
                                        <p:cTn id="382" dur="3000" fill="hold"/>
                                        <p:tgtEl>
                                          <p:spTgt spid="47"/>
                                        </p:tgtEl>
                                        <p:attrNameLst>
                                          <p:attrName>r</p:attrName>
                                        </p:attrNameLst>
                                      </p:cBhvr>
                                    </p:animRot>
                                  </p:childTnLst>
                                </p:cTn>
                              </p:par>
                              <p:par>
                                <p:cTn id="383" presetID="8" presetClass="emph" presetSubtype="0" fill="hold" nodeType="withEffect">
                                  <p:stCondLst>
                                    <p:cond delay="0"/>
                                  </p:stCondLst>
                                  <p:childTnLst>
                                    <p:animRot by="21600000">
                                      <p:cBhvr>
                                        <p:cTn id="384" dur="3000" fill="hold"/>
                                        <p:tgtEl>
                                          <p:spTgt spid="48"/>
                                        </p:tgtEl>
                                        <p:attrNameLst>
                                          <p:attrName>r</p:attrName>
                                        </p:attrNameLst>
                                      </p:cBhvr>
                                    </p:animRot>
                                  </p:childTnLst>
                                </p:cTn>
                              </p:par>
                              <p:par>
                                <p:cTn id="385" presetID="8" presetClass="emph" presetSubtype="0" fill="hold" nodeType="withEffect">
                                  <p:stCondLst>
                                    <p:cond delay="0"/>
                                  </p:stCondLst>
                                  <p:childTnLst>
                                    <p:animRot by="21600000">
                                      <p:cBhvr>
                                        <p:cTn id="386" dur="3000" fill="hold"/>
                                        <p:tgtEl>
                                          <p:spTgt spid="49"/>
                                        </p:tgtEl>
                                        <p:attrNameLst>
                                          <p:attrName>r</p:attrName>
                                        </p:attrNameLst>
                                      </p:cBhvr>
                                    </p:animRot>
                                  </p:childTnLst>
                                </p:cTn>
                              </p:par>
                              <p:par>
                                <p:cTn id="387" presetID="8" presetClass="emph" presetSubtype="0" fill="hold" nodeType="withEffect">
                                  <p:stCondLst>
                                    <p:cond delay="0"/>
                                  </p:stCondLst>
                                  <p:childTnLst>
                                    <p:animRot by="21600000">
                                      <p:cBhvr>
                                        <p:cTn id="388" dur="3000" fill="hold"/>
                                        <p:tgtEl>
                                          <p:spTgt spid="50"/>
                                        </p:tgtEl>
                                        <p:attrNameLst>
                                          <p:attrName>r</p:attrName>
                                        </p:attrNameLst>
                                      </p:cBhvr>
                                    </p:animRot>
                                  </p:childTnLst>
                                </p:cTn>
                              </p:par>
                              <p:par>
                                <p:cTn id="389" presetID="8" presetClass="emph" presetSubtype="0" fill="hold" nodeType="withEffect">
                                  <p:stCondLst>
                                    <p:cond delay="0"/>
                                  </p:stCondLst>
                                  <p:childTnLst>
                                    <p:animRot by="21600000">
                                      <p:cBhvr>
                                        <p:cTn id="390" dur="3000" fill="hold"/>
                                        <p:tgtEl>
                                          <p:spTgt spid="51"/>
                                        </p:tgtEl>
                                        <p:attrNameLst>
                                          <p:attrName>r</p:attrName>
                                        </p:attrNameLst>
                                      </p:cBhvr>
                                    </p:animRot>
                                  </p:childTnLst>
                                </p:cTn>
                              </p:par>
                              <p:par>
                                <p:cTn id="391" presetID="8" presetClass="emph" presetSubtype="0" fill="hold" nodeType="withEffect">
                                  <p:stCondLst>
                                    <p:cond delay="0"/>
                                  </p:stCondLst>
                                  <p:childTnLst>
                                    <p:animRot by="21600000">
                                      <p:cBhvr>
                                        <p:cTn id="392" dur="3000" fill="hold"/>
                                        <p:tgtEl>
                                          <p:spTgt spid="52"/>
                                        </p:tgtEl>
                                        <p:attrNameLst>
                                          <p:attrName>r</p:attrName>
                                        </p:attrNameLst>
                                      </p:cBhvr>
                                    </p:animRot>
                                  </p:childTnLst>
                                </p:cTn>
                              </p:par>
                              <p:par>
                                <p:cTn id="393" presetID="8" presetClass="emph" presetSubtype="0" fill="hold" nodeType="withEffect">
                                  <p:stCondLst>
                                    <p:cond delay="0"/>
                                  </p:stCondLst>
                                  <p:childTnLst>
                                    <p:animRot by="21600000">
                                      <p:cBhvr>
                                        <p:cTn id="394" dur="3000" fill="hold"/>
                                        <p:tgtEl>
                                          <p:spTgt spid="53"/>
                                        </p:tgtEl>
                                        <p:attrNameLst>
                                          <p:attrName>r</p:attrName>
                                        </p:attrNameLst>
                                      </p:cBhvr>
                                    </p:animRot>
                                  </p:childTnLst>
                                </p:cTn>
                              </p:par>
                              <p:par>
                                <p:cTn id="395" presetID="8" presetClass="emph" presetSubtype="0" fill="hold" nodeType="withEffect">
                                  <p:stCondLst>
                                    <p:cond delay="0"/>
                                  </p:stCondLst>
                                  <p:childTnLst>
                                    <p:animRot by="21600000">
                                      <p:cBhvr>
                                        <p:cTn id="396" dur="3000" fill="hold"/>
                                        <p:tgtEl>
                                          <p:spTgt spid="54"/>
                                        </p:tgtEl>
                                        <p:attrNameLst>
                                          <p:attrName>r</p:attrName>
                                        </p:attrNameLst>
                                      </p:cBhvr>
                                    </p:animRot>
                                  </p:childTnLst>
                                </p:cTn>
                              </p:par>
                              <p:par>
                                <p:cTn id="397" presetID="8" presetClass="emph" presetSubtype="0" fill="hold" nodeType="withEffect">
                                  <p:stCondLst>
                                    <p:cond delay="0"/>
                                  </p:stCondLst>
                                  <p:childTnLst>
                                    <p:animRot by="21600000">
                                      <p:cBhvr>
                                        <p:cTn id="398" dur="3000" fill="hold"/>
                                        <p:tgtEl>
                                          <p:spTgt spid="55"/>
                                        </p:tgtEl>
                                        <p:attrNameLst>
                                          <p:attrName>r</p:attrName>
                                        </p:attrNameLst>
                                      </p:cBhvr>
                                    </p:animRot>
                                  </p:childTnLst>
                                </p:cTn>
                              </p:par>
                              <p:par>
                                <p:cTn id="399" presetID="8" presetClass="emph" presetSubtype="0" fill="hold" nodeType="withEffect">
                                  <p:stCondLst>
                                    <p:cond delay="0"/>
                                  </p:stCondLst>
                                  <p:childTnLst>
                                    <p:animRot by="21600000">
                                      <p:cBhvr>
                                        <p:cTn id="400" dur="3000" fill="hold"/>
                                        <p:tgtEl>
                                          <p:spTgt spid="56"/>
                                        </p:tgtEl>
                                        <p:attrNameLst>
                                          <p:attrName>r</p:attrName>
                                        </p:attrNameLst>
                                      </p:cBhvr>
                                    </p:animRot>
                                  </p:childTnLst>
                                </p:cTn>
                              </p:par>
                              <p:par>
                                <p:cTn id="401" presetID="8" presetClass="emph" presetSubtype="0" fill="hold" nodeType="withEffect">
                                  <p:stCondLst>
                                    <p:cond delay="0"/>
                                  </p:stCondLst>
                                  <p:childTnLst>
                                    <p:animRot by="21600000">
                                      <p:cBhvr>
                                        <p:cTn id="402" dur="3000" fill="hold"/>
                                        <p:tgtEl>
                                          <p:spTgt spid="57"/>
                                        </p:tgtEl>
                                        <p:attrNameLst>
                                          <p:attrName>r</p:attrName>
                                        </p:attrNameLst>
                                      </p:cBhvr>
                                    </p:animRot>
                                  </p:childTnLst>
                                </p:cTn>
                              </p:par>
                              <p:par>
                                <p:cTn id="403" presetID="8" presetClass="emph" presetSubtype="0" fill="hold" nodeType="withEffect">
                                  <p:stCondLst>
                                    <p:cond delay="0"/>
                                  </p:stCondLst>
                                  <p:childTnLst>
                                    <p:animRot by="21600000">
                                      <p:cBhvr>
                                        <p:cTn id="404" dur="3000" fill="hold"/>
                                        <p:tgtEl>
                                          <p:spTgt spid="58"/>
                                        </p:tgtEl>
                                        <p:attrNameLst>
                                          <p:attrName>r</p:attrName>
                                        </p:attrNameLst>
                                      </p:cBhvr>
                                    </p:animRot>
                                  </p:childTnLst>
                                </p:cTn>
                              </p:par>
                              <p:par>
                                <p:cTn id="405" presetID="8" presetClass="emph" presetSubtype="0" fill="hold" nodeType="withEffect">
                                  <p:stCondLst>
                                    <p:cond delay="0"/>
                                  </p:stCondLst>
                                  <p:childTnLst>
                                    <p:animRot by="21600000">
                                      <p:cBhvr>
                                        <p:cTn id="406" dur="3000" fill="hold"/>
                                        <p:tgtEl>
                                          <p:spTgt spid="59"/>
                                        </p:tgtEl>
                                        <p:attrNameLst>
                                          <p:attrName>r</p:attrName>
                                        </p:attrNameLst>
                                      </p:cBhvr>
                                    </p:animRot>
                                  </p:childTnLst>
                                </p:cTn>
                              </p:par>
                              <p:par>
                                <p:cTn id="407" presetID="8" presetClass="emph" presetSubtype="0" fill="hold" nodeType="withEffect">
                                  <p:stCondLst>
                                    <p:cond delay="0"/>
                                  </p:stCondLst>
                                  <p:childTnLst>
                                    <p:animRot by="21600000">
                                      <p:cBhvr>
                                        <p:cTn id="408" dur="3000" fill="hold"/>
                                        <p:tgtEl>
                                          <p:spTgt spid="60"/>
                                        </p:tgtEl>
                                        <p:attrNameLst>
                                          <p:attrName>r</p:attrName>
                                        </p:attrNameLst>
                                      </p:cBhvr>
                                    </p:animRot>
                                  </p:childTnLst>
                                </p:cTn>
                              </p:par>
                              <p:par>
                                <p:cTn id="409" presetID="8" presetClass="emph" presetSubtype="0" fill="hold" nodeType="withEffect">
                                  <p:stCondLst>
                                    <p:cond delay="0"/>
                                  </p:stCondLst>
                                  <p:childTnLst>
                                    <p:animRot by="21600000">
                                      <p:cBhvr>
                                        <p:cTn id="410" dur="3000" fill="hold"/>
                                        <p:tgtEl>
                                          <p:spTgt spid="61"/>
                                        </p:tgtEl>
                                        <p:attrNameLst>
                                          <p:attrName>r</p:attrName>
                                        </p:attrNameLst>
                                      </p:cBhvr>
                                    </p:animRot>
                                  </p:childTnLst>
                                </p:cTn>
                              </p:par>
                              <p:par>
                                <p:cTn id="411" presetID="8" presetClass="emph" presetSubtype="0" fill="hold" nodeType="withEffect">
                                  <p:stCondLst>
                                    <p:cond delay="0"/>
                                  </p:stCondLst>
                                  <p:childTnLst>
                                    <p:animRot by="21600000">
                                      <p:cBhvr>
                                        <p:cTn id="412" dur="3000" fill="hold"/>
                                        <p:tgtEl>
                                          <p:spTgt spid="62"/>
                                        </p:tgtEl>
                                        <p:attrNameLst>
                                          <p:attrName>r</p:attrName>
                                        </p:attrNameLst>
                                      </p:cBhvr>
                                    </p:animRot>
                                  </p:childTnLst>
                                </p:cTn>
                              </p:par>
                              <p:par>
                                <p:cTn id="413" presetID="8" presetClass="emph" presetSubtype="0" fill="hold" nodeType="withEffect">
                                  <p:stCondLst>
                                    <p:cond delay="0"/>
                                  </p:stCondLst>
                                  <p:childTnLst>
                                    <p:animRot by="21600000">
                                      <p:cBhvr>
                                        <p:cTn id="414" dur="3000" fill="hold"/>
                                        <p:tgtEl>
                                          <p:spTgt spid="63"/>
                                        </p:tgtEl>
                                        <p:attrNameLst>
                                          <p:attrName>r</p:attrName>
                                        </p:attrNameLst>
                                      </p:cBhvr>
                                    </p:animRot>
                                  </p:childTnLst>
                                </p:cTn>
                              </p:par>
                              <p:par>
                                <p:cTn id="415" presetID="8" presetClass="emph" presetSubtype="0" fill="hold" nodeType="withEffect">
                                  <p:stCondLst>
                                    <p:cond delay="0"/>
                                  </p:stCondLst>
                                  <p:childTnLst>
                                    <p:animRot by="21600000">
                                      <p:cBhvr>
                                        <p:cTn id="416" dur="3000" fill="hold"/>
                                        <p:tgtEl>
                                          <p:spTgt spid="64"/>
                                        </p:tgtEl>
                                        <p:attrNameLst>
                                          <p:attrName>r</p:attrName>
                                        </p:attrNameLst>
                                      </p:cBhvr>
                                    </p:animRot>
                                  </p:childTnLst>
                                </p:cTn>
                              </p:par>
                              <p:par>
                                <p:cTn id="417" presetID="8" presetClass="emph" presetSubtype="0" fill="hold" nodeType="withEffect">
                                  <p:stCondLst>
                                    <p:cond delay="0"/>
                                  </p:stCondLst>
                                  <p:childTnLst>
                                    <p:animRot by="21600000">
                                      <p:cBhvr>
                                        <p:cTn id="418" dur="3000" fill="hold"/>
                                        <p:tgtEl>
                                          <p:spTgt spid="65"/>
                                        </p:tgtEl>
                                        <p:attrNameLst>
                                          <p:attrName>r</p:attrName>
                                        </p:attrNameLst>
                                      </p:cBhvr>
                                    </p:animRot>
                                  </p:childTnLst>
                                </p:cTn>
                              </p:par>
                              <p:par>
                                <p:cTn id="419" presetID="8" presetClass="emph" presetSubtype="0" fill="hold" nodeType="withEffect">
                                  <p:stCondLst>
                                    <p:cond delay="0"/>
                                  </p:stCondLst>
                                  <p:childTnLst>
                                    <p:animRot by="21600000">
                                      <p:cBhvr>
                                        <p:cTn id="420" dur="3000" fill="hold"/>
                                        <p:tgtEl>
                                          <p:spTgt spid="66"/>
                                        </p:tgtEl>
                                        <p:attrNameLst>
                                          <p:attrName>r</p:attrName>
                                        </p:attrNameLst>
                                      </p:cBhvr>
                                    </p:animRot>
                                  </p:childTnLst>
                                </p:cTn>
                              </p:par>
                              <p:par>
                                <p:cTn id="421" presetID="8" presetClass="emph" presetSubtype="0" fill="hold" nodeType="withEffect">
                                  <p:stCondLst>
                                    <p:cond delay="0"/>
                                  </p:stCondLst>
                                  <p:childTnLst>
                                    <p:animRot by="21600000">
                                      <p:cBhvr>
                                        <p:cTn id="422" dur="3000" fill="hold"/>
                                        <p:tgtEl>
                                          <p:spTgt spid="67"/>
                                        </p:tgtEl>
                                        <p:attrNameLst>
                                          <p:attrName>r</p:attrName>
                                        </p:attrNameLst>
                                      </p:cBhvr>
                                    </p:animRot>
                                  </p:childTnLst>
                                </p:cTn>
                              </p:par>
                              <p:par>
                                <p:cTn id="423" presetID="8" presetClass="emph" presetSubtype="0" fill="hold" nodeType="withEffect">
                                  <p:stCondLst>
                                    <p:cond delay="0"/>
                                  </p:stCondLst>
                                  <p:childTnLst>
                                    <p:animRot by="21600000">
                                      <p:cBhvr>
                                        <p:cTn id="424" dur="3000" fill="hold"/>
                                        <p:tgtEl>
                                          <p:spTgt spid="68"/>
                                        </p:tgtEl>
                                        <p:attrNameLst>
                                          <p:attrName>r</p:attrName>
                                        </p:attrNameLst>
                                      </p:cBhvr>
                                    </p:animRot>
                                  </p:childTnLst>
                                </p:cTn>
                              </p:par>
                              <p:par>
                                <p:cTn id="425" presetID="8" presetClass="emph" presetSubtype="0" fill="hold" nodeType="withEffect">
                                  <p:stCondLst>
                                    <p:cond delay="0"/>
                                  </p:stCondLst>
                                  <p:childTnLst>
                                    <p:animRot by="21600000">
                                      <p:cBhvr>
                                        <p:cTn id="426" dur="3000" fill="hold"/>
                                        <p:tgtEl>
                                          <p:spTgt spid="69"/>
                                        </p:tgtEl>
                                        <p:attrNameLst>
                                          <p:attrName>r</p:attrName>
                                        </p:attrNameLst>
                                      </p:cBhvr>
                                    </p:animRot>
                                  </p:childTnLst>
                                </p:cTn>
                              </p:par>
                              <p:par>
                                <p:cTn id="427" presetID="8" presetClass="emph" presetSubtype="0" fill="hold" nodeType="withEffect">
                                  <p:stCondLst>
                                    <p:cond delay="0"/>
                                  </p:stCondLst>
                                  <p:childTnLst>
                                    <p:animRot by="21600000">
                                      <p:cBhvr>
                                        <p:cTn id="428" dur="3000" fill="hold"/>
                                        <p:tgtEl>
                                          <p:spTgt spid="70"/>
                                        </p:tgtEl>
                                        <p:attrNameLst>
                                          <p:attrName>r</p:attrName>
                                        </p:attrNameLst>
                                      </p:cBhvr>
                                    </p:animRot>
                                  </p:childTnLst>
                                </p:cTn>
                              </p:par>
                              <p:par>
                                <p:cTn id="429" presetID="8" presetClass="emph" presetSubtype="0" fill="hold" nodeType="withEffect">
                                  <p:stCondLst>
                                    <p:cond delay="0"/>
                                  </p:stCondLst>
                                  <p:childTnLst>
                                    <p:animRot by="21600000">
                                      <p:cBhvr>
                                        <p:cTn id="430" dur="3000" fill="hold"/>
                                        <p:tgtEl>
                                          <p:spTgt spid="71"/>
                                        </p:tgtEl>
                                        <p:attrNameLst>
                                          <p:attrName>r</p:attrName>
                                        </p:attrNameLst>
                                      </p:cBhvr>
                                    </p:animRot>
                                  </p:childTnLst>
                                </p:cTn>
                              </p:par>
                              <p:par>
                                <p:cTn id="431" presetID="8" presetClass="emph" presetSubtype="0" fill="hold" nodeType="withEffect">
                                  <p:stCondLst>
                                    <p:cond delay="0"/>
                                  </p:stCondLst>
                                  <p:childTnLst>
                                    <p:animRot by="21600000">
                                      <p:cBhvr>
                                        <p:cTn id="432" dur="3000" fill="hold"/>
                                        <p:tgtEl>
                                          <p:spTgt spid="72"/>
                                        </p:tgtEl>
                                        <p:attrNameLst>
                                          <p:attrName>r</p:attrName>
                                        </p:attrNameLst>
                                      </p:cBhvr>
                                    </p:animRot>
                                  </p:childTnLst>
                                </p:cTn>
                              </p:par>
                              <p:par>
                                <p:cTn id="433" presetID="8" presetClass="emph" presetSubtype="0" fill="hold" nodeType="withEffect">
                                  <p:stCondLst>
                                    <p:cond delay="0"/>
                                  </p:stCondLst>
                                  <p:childTnLst>
                                    <p:animRot by="21600000">
                                      <p:cBhvr>
                                        <p:cTn id="434" dur="3000" fill="hold"/>
                                        <p:tgtEl>
                                          <p:spTgt spid="73"/>
                                        </p:tgtEl>
                                        <p:attrNameLst>
                                          <p:attrName>r</p:attrName>
                                        </p:attrNameLst>
                                      </p:cBhvr>
                                    </p:animRot>
                                  </p:childTnLst>
                                </p:cTn>
                              </p:par>
                              <p:par>
                                <p:cTn id="435" presetID="8" presetClass="emph" presetSubtype="0" fill="hold" nodeType="withEffect">
                                  <p:stCondLst>
                                    <p:cond delay="0"/>
                                  </p:stCondLst>
                                  <p:childTnLst>
                                    <p:animRot by="21600000">
                                      <p:cBhvr>
                                        <p:cTn id="436" dur="3000" fill="hold"/>
                                        <p:tgtEl>
                                          <p:spTgt spid="74"/>
                                        </p:tgtEl>
                                        <p:attrNameLst>
                                          <p:attrName>r</p:attrName>
                                        </p:attrNameLst>
                                      </p:cBhvr>
                                    </p:animRot>
                                  </p:childTnLst>
                                </p:cTn>
                              </p:par>
                              <p:par>
                                <p:cTn id="437" presetID="8" presetClass="emph" presetSubtype="0" fill="hold" nodeType="withEffect">
                                  <p:stCondLst>
                                    <p:cond delay="0"/>
                                  </p:stCondLst>
                                  <p:childTnLst>
                                    <p:animRot by="21600000">
                                      <p:cBhvr>
                                        <p:cTn id="438" dur="3000" fill="hold"/>
                                        <p:tgtEl>
                                          <p:spTgt spid="75"/>
                                        </p:tgtEl>
                                        <p:attrNameLst>
                                          <p:attrName>r</p:attrName>
                                        </p:attrNameLst>
                                      </p:cBhvr>
                                    </p:animRot>
                                  </p:childTnLst>
                                </p:cTn>
                              </p:par>
                            </p:childTnLst>
                          </p:cTn>
                        </p:par>
                        <p:par>
                          <p:cTn id="439" fill="hold">
                            <p:stCondLst>
                              <p:cond delay="3000"/>
                            </p:stCondLst>
                            <p:childTnLst>
                              <p:par>
                                <p:cTn id="440" presetID="2" presetClass="exit" presetSubtype="4" fill="hold" nodeType="afterEffect">
                                  <p:stCondLst>
                                    <p:cond delay="0"/>
                                  </p:stCondLst>
                                  <p:childTnLst>
                                    <p:anim calcmode="lin" valueType="num">
                                      <p:cBhvr additive="base">
                                        <p:cTn id="441" dur="3000"/>
                                        <p:tgtEl>
                                          <p:spTgt spid="4"/>
                                        </p:tgtEl>
                                        <p:attrNameLst>
                                          <p:attrName>ppt_x</p:attrName>
                                        </p:attrNameLst>
                                      </p:cBhvr>
                                      <p:tavLst>
                                        <p:tav tm="0">
                                          <p:val>
                                            <p:strVal val="ppt_x"/>
                                          </p:val>
                                        </p:tav>
                                        <p:tav tm="100000">
                                          <p:val>
                                            <p:strVal val="ppt_x"/>
                                          </p:val>
                                        </p:tav>
                                      </p:tavLst>
                                    </p:anim>
                                    <p:anim calcmode="lin" valueType="num">
                                      <p:cBhvr additive="base">
                                        <p:cTn id="442" dur="3000"/>
                                        <p:tgtEl>
                                          <p:spTgt spid="4"/>
                                        </p:tgtEl>
                                        <p:attrNameLst>
                                          <p:attrName>ppt_y</p:attrName>
                                        </p:attrNameLst>
                                      </p:cBhvr>
                                      <p:tavLst>
                                        <p:tav tm="0">
                                          <p:val>
                                            <p:strVal val="ppt_y"/>
                                          </p:val>
                                        </p:tav>
                                        <p:tav tm="100000">
                                          <p:val>
                                            <p:strVal val="1+ppt_h/2"/>
                                          </p:val>
                                        </p:tav>
                                      </p:tavLst>
                                    </p:anim>
                                    <p:set>
                                      <p:cBhvr>
                                        <p:cTn id="443" dur="1" fill="hold">
                                          <p:stCondLst>
                                            <p:cond delay="2999"/>
                                          </p:stCondLst>
                                        </p:cTn>
                                        <p:tgtEl>
                                          <p:spTgt spid="4"/>
                                        </p:tgtEl>
                                        <p:attrNameLst>
                                          <p:attrName>style.visibility</p:attrName>
                                        </p:attrNameLst>
                                      </p:cBhvr>
                                      <p:to>
                                        <p:strVal val="hidden"/>
                                      </p:to>
                                    </p:set>
                                  </p:childTnLst>
                                </p:cTn>
                              </p:par>
                              <p:par>
                                <p:cTn id="444" presetID="2" presetClass="exit" presetSubtype="4" fill="hold" nodeType="withEffect">
                                  <p:stCondLst>
                                    <p:cond delay="0"/>
                                  </p:stCondLst>
                                  <p:childTnLst>
                                    <p:anim calcmode="lin" valueType="num">
                                      <p:cBhvr additive="base">
                                        <p:cTn id="445" dur="3000"/>
                                        <p:tgtEl>
                                          <p:spTgt spid="5"/>
                                        </p:tgtEl>
                                        <p:attrNameLst>
                                          <p:attrName>ppt_x</p:attrName>
                                        </p:attrNameLst>
                                      </p:cBhvr>
                                      <p:tavLst>
                                        <p:tav tm="0">
                                          <p:val>
                                            <p:strVal val="ppt_x"/>
                                          </p:val>
                                        </p:tav>
                                        <p:tav tm="100000">
                                          <p:val>
                                            <p:strVal val="ppt_x"/>
                                          </p:val>
                                        </p:tav>
                                      </p:tavLst>
                                    </p:anim>
                                    <p:anim calcmode="lin" valueType="num">
                                      <p:cBhvr additive="base">
                                        <p:cTn id="446" dur="3000"/>
                                        <p:tgtEl>
                                          <p:spTgt spid="5"/>
                                        </p:tgtEl>
                                        <p:attrNameLst>
                                          <p:attrName>ppt_y</p:attrName>
                                        </p:attrNameLst>
                                      </p:cBhvr>
                                      <p:tavLst>
                                        <p:tav tm="0">
                                          <p:val>
                                            <p:strVal val="ppt_y"/>
                                          </p:val>
                                        </p:tav>
                                        <p:tav tm="100000">
                                          <p:val>
                                            <p:strVal val="1+ppt_h/2"/>
                                          </p:val>
                                        </p:tav>
                                      </p:tavLst>
                                    </p:anim>
                                    <p:set>
                                      <p:cBhvr>
                                        <p:cTn id="447" dur="1" fill="hold">
                                          <p:stCondLst>
                                            <p:cond delay="2999"/>
                                          </p:stCondLst>
                                        </p:cTn>
                                        <p:tgtEl>
                                          <p:spTgt spid="5"/>
                                        </p:tgtEl>
                                        <p:attrNameLst>
                                          <p:attrName>style.visibility</p:attrName>
                                        </p:attrNameLst>
                                      </p:cBhvr>
                                      <p:to>
                                        <p:strVal val="hidden"/>
                                      </p:to>
                                    </p:set>
                                  </p:childTnLst>
                                </p:cTn>
                              </p:par>
                              <p:par>
                                <p:cTn id="448" presetID="2" presetClass="exit" presetSubtype="4" fill="hold" nodeType="withEffect">
                                  <p:stCondLst>
                                    <p:cond delay="0"/>
                                  </p:stCondLst>
                                  <p:childTnLst>
                                    <p:anim calcmode="lin" valueType="num">
                                      <p:cBhvr additive="base">
                                        <p:cTn id="449" dur="3000"/>
                                        <p:tgtEl>
                                          <p:spTgt spid="6"/>
                                        </p:tgtEl>
                                        <p:attrNameLst>
                                          <p:attrName>ppt_x</p:attrName>
                                        </p:attrNameLst>
                                      </p:cBhvr>
                                      <p:tavLst>
                                        <p:tav tm="0">
                                          <p:val>
                                            <p:strVal val="ppt_x"/>
                                          </p:val>
                                        </p:tav>
                                        <p:tav tm="100000">
                                          <p:val>
                                            <p:strVal val="ppt_x"/>
                                          </p:val>
                                        </p:tav>
                                      </p:tavLst>
                                    </p:anim>
                                    <p:anim calcmode="lin" valueType="num">
                                      <p:cBhvr additive="base">
                                        <p:cTn id="450" dur="3000"/>
                                        <p:tgtEl>
                                          <p:spTgt spid="6"/>
                                        </p:tgtEl>
                                        <p:attrNameLst>
                                          <p:attrName>ppt_y</p:attrName>
                                        </p:attrNameLst>
                                      </p:cBhvr>
                                      <p:tavLst>
                                        <p:tav tm="0">
                                          <p:val>
                                            <p:strVal val="ppt_y"/>
                                          </p:val>
                                        </p:tav>
                                        <p:tav tm="100000">
                                          <p:val>
                                            <p:strVal val="1+ppt_h/2"/>
                                          </p:val>
                                        </p:tav>
                                      </p:tavLst>
                                    </p:anim>
                                    <p:set>
                                      <p:cBhvr>
                                        <p:cTn id="451" dur="1" fill="hold">
                                          <p:stCondLst>
                                            <p:cond delay="2999"/>
                                          </p:stCondLst>
                                        </p:cTn>
                                        <p:tgtEl>
                                          <p:spTgt spid="6"/>
                                        </p:tgtEl>
                                        <p:attrNameLst>
                                          <p:attrName>style.visibility</p:attrName>
                                        </p:attrNameLst>
                                      </p:cBhvr>
                                      <p:to>
                                        <p:strVal val="hidden"/>
                                      </p:to>
                                    </p:set>
                                  </p:childTnLst>
                                </p:cTn>
                              </p:par>
                              <p:par>
                                <p:cTn id="452" presetID="2" presetClass="exit" presetSubtype="4" fill="hold" nodeType="withEffect">
                                  <p:stCondLst>
                                    <p:cond delay="0"/>
                                  </p:stCondLst>
                                  <p:childTnLst>
                                    <p:anim calcmode="lin" valueType="num">
                                      <p:cBhvr additive="base">
                                        <p:cTn id="453" dur="3000"/>
                                        <p:tgtEl>
                                          <p:spTgt spid="7"/>
                                        </p:tgtEl>
                                        <p:attrNameLst>
                                          <p:attrName>ppt_x</p:attrName>
                                        </p:attrNameLst>
                                      </p:cBhvr>
                                      <p:tavLst>
                                        <p:tav tm="0">
                                          <p:val>
                                            <p:strVal val="ppt_x"/>
                                          </p:val>
                                        </p:tav>
                                        <p:tav tm="100000">
                                          <p:val>
                                            <p:strVal val="ppt_x"/>
                                          </p:val>
                                        </p:tav>
                                      </p:tavLst>
                                    </p:anim>
                                    <p:anim calcmode="lin" valueType="num">
                                      <p:cBhvr additive="base">
                                        <p:cTn id="454" dur="3000"/>
                                        <p:tgtEl>
                                          <p:spTgt spid="7"/>
                                        </p:tgtEl>
                                        <p:attrNameLst>
                                          <p:attrName>ppt_y</p:attrName>
                                        </p:attrNameLst>
                                      </p:cBhvr>
                                      <p:tavLst>
                                        <p:tav tm="0">
                                          <p:val>
                                            <p:strVal val="ppt_y"/>
                                          </p:val>
                                        </p:tav>
                                        <p:tav tm="100000">
                                          <p:val>
                                            <p:strVal val="1+ppt_h/2"/>
                                          </p:val>
                                        </p:tav>
                                      </p:tavLst>
                                    </p:anim>
                                    <p:set>
                                      <p:cBhvr>
                                        <p:cTn id="455" dur="1" fill="hold">
                                          <p:stCondLst>
                                            <p:cond delay="2999"/>
                                          </p:stCondLst>
                                        </p:cTn>
                                        <p:tgtEl>
                                          <p:spTgt spid="7"/>
                                        </p:tgtEl>
                                        <p:attrNameLst>
                                          <p:attrName>style.visibility</p:attrName>
                                        </p:attrNameLst>
                                      </p:cBhvr>
                                      <p:to>
                                        <p:strVal val="hidden"/>
                                      </p:to>
                                    </p:set>
                                  </p:childTnLst>
                                </p:cTn>
                              </p:par>
                              <p:par>
                                <p:cTn id="456" presetID="2" presetClass="exit" presetSubtype="4" fill="hold" nodeType="withEffect">
                                  <p:stCondLst>
                                    <p:cond delay="0"/>
                                  </p:stCondLst>
                                  <p:childTnLst>
                                    <p:anim calcmode="lin" valueType="num">
                                      <p:cBhvr additive="base">
                                        <p:cTn id="457" dur="3000"/>
                                        <p:tgtEl>
                                          <p:spTgt spid="8"/>
                                        </p:tgtEl>
                                        <p:attrNameLst>
                                          <p:attrName>ppt_x</p:attrName>
                                        </p:attrNameLst>
                                      </p:cBhvr>
                                      <p:tavLst>
                                        <p:tav tm="0">
                                          <p:val>
                                            <p:strVal val="ppt_x"/>
                                          </p:val>
                                        </p:tav>
                                        <p:tav tm="100000">
                                          <p:val>
                                            <p:strVal val="ppt_x"/>
                                          </p:val>
                                        </p:tav>
                                      </p:tavLst>
                                    </p:anim>
                                    <p:anim calcmode="lin" valueType="num">
                                      <p:cBhvr additive="base">
                                        <p:cTn id="458" dur="3000"/>
                                        <p:tgtEl>
                                          <p:spTgt spid="8"/>
                                        </p:tgtEl>
                                        <p:attrNameLst>
                                          <p:attrName>ppt_y</p:attrName>
                                        </p:attrNameLst>
                                      </p:cBhvr>
                                      <p:tavLst>
                                        <p:tav tm="0">
                                          <p:val>
                                            <p:strVal val="ppt_y"/>
                                          </p:val>
                                        </p:tav>
                                        <p:tav tm="100000">
                                          <p:val>
                                            <p:strVal val="1+ppt_h/2"/>
                                          </p:val>
                                        </p:tav>
                                      </p:tavLst>
                                    </p:anim>
                                    <p:set>
                                      <p:cBhvr>
                                        <p:cTn id="459" dur="1" fill="hold">
                                          <p:stCondLst>
                                            <p:cond delay="2999"/>
                                          </p:stCondLst>
                                        </p:cTn>
                                        <p:tgtEl>
                                          <p:spTgt spid="8"/>
                                        </p:tgtEl>
                                        <p:attrNameLst>
                                          <p:attrName>style.visibility</p:attrName>
                                        </p:attrNameLst>
                                      </p:cBhvr>
                                      <p:to>
                                        <p:strVal val="hidden"/>
                                      </p:to>
                                    </p:set>
                                  </p:childTnLst>
                                </p:cTn>
                              </p:par>
                              <p:par>
                                <p:cTn id="460" presetID="2" presetClass="exit" presetSubtype="4" fill="hold" nodeType="withEffect">
                                  <p:stCondLst>
                                    <p:cond delay="0"/>
                                  </p:stCondLst>
                                  <p:childTnLst>
                                    <p:anim calcmode="lin" valueType="num">
                                      <p:cBhvr additive="base">
                                        <p:cTn id="461" dur="3000"/>
                                        <p:tgtEl>
                                          <p:spTgt spid="9"/>
                                        </p:tgtEl>
                                        <p:attrNameLst>
                                          <p:attrName>ppt_x</p:attrName>
                                        </p:attrNameLst>
                                      </p:cBhvr>
                                      <p:tavLst>
                                        <p:tav tm="0">
                                          <p:val>
                                            <p:strVal val="ppt_x"/>
                                          </p:val>
                                        </p:tav>
                                        <p:tav tm="100000">
                                          <p:val>
                                            <p:strVal val="ppt_x"/>
                                          </p:val>
                                        </p:tav>
                                      </p:tavLst>
                                    </p:anim>
                                    <p:anim calcmode="lin" valueType="num">
                                      <p:cBhvr additive="base">
                                        <p:cTn id="462" dur="3000"/>
                                        <p:tgtEl>
                                          <p:spTgt spid="9"/>
                                        </p:tgtEl>
                                        <p:attrNameLst>
                                          <p:attrName>ppt_y</p:attrName>
                                        </p:attrNameLst>
                                      </p:cBhvr>
                                      <p:tavLst>
                                        <p:tav tm="0">
                                          <p:val>
                                            <p:strVal val="ppt_y"/>
                                          </p:val>
                                        </p:tav>
                                        <p:tav tm="100000">
                                          <p:val>
                                            <p:strVal val="1+ppt_h/2"/>
                                          </p:val>
                                        </p:tav>
                                      </p:tavLst>
                                    </p:anim>
                                    <p:set>
                                      <p:cBhvr>
                                        <p:cTn id="463" dur="1" fill="hold">
                                          <p:stCondLst>
                                            <p:cond delay="2999"/>
                                          </p:stCondLst>
                                        </p:cTn>
                                        <p:tgtEl>
                                          <p:spTgt spid="9"/>
                                        </p:tgtEl>
                                        <p:attrNameLst>
                                          <p:attrName>style.visibility</p:attrName>
                                        </p:attrNameLst>
                                      </p:cBhvr>
                                      <p:to>
                                        <p:strVal val="hidden"/>
                                      </p:to>
                                    </p:set>
                                  </p:childTnLst>
                                </p:cTn>
                              </p:par>
                              <p:par>
                                <p:cTn id="464" presetID="2" presetClass="exit" presetSubtype="4" fill="hold" nodeType="withEffect">
                                  <p:stCondLst>
                                    <p:cond delay="0"/>
                                  </p:stCondLst>
                                  <p:childTnLst>
                                    <p:anim calcmode="lin" valueType="num">
                                      <p:cBhvr additive="base">
                                        <p:cTn id="465" dur="3000"/>
                                        <p:tgtEl>
                                          <p:spTgt spid="10"/>
                                        </p:tgtEl>
                                        <p:attrNameLst>
                                          <p:attrName>ppt_x</p:attrName>
                                        </p:attrNameLst>
                                      </p:cBhvr>
                                      <p:tavLst>
                                        <p:tav tm="0">
                                          <p:val>
                                            <p:strVal val="ppt_x"/>
                                          </p:val>
                                        </p:tav>
                                        <p:tav tm="100000">
                                          <p:val>
                                            <p:strVal val="ppt_x"/>
                                          </p:val>
                                        </p:tav>
                                      </p:tavLst>
                                    </p:anim>
                                    <p:anim calcmode="lin" valueType="num">
                                      <p:cBhvr additive="base">
                                        <p:cTn id="466" dur="3000"/>
                                        <p:tgtEl>
                                          <p:spTgt spid="10"/>
                                        </p:tgtEl>
                                        <p:attrNameLst>
                                          <p:attrName>ppt_y</p:attrName>
                                        </p:attrNameLst>
                                      </p:cBhvr>
                                      <p:tavLst>
                                        <p:tav tm="0">
                                          <p:val>
                                            <p:strVal val="ppt_y"/>
                                          </p:val>
                                        </p:tav>
                                        <p:tav tm="100000">
                                          <p:val>
                                            <p:strVal val="1+ppt_h/2"/>
                                          </p:val>
                                        </p:tav>
                                      </p:tavLst>
                                    </p:anim>
                                    <p:set>
                                      <p:cBhvr>
                                        <p:cTn id="467" dur="1" fill="hold">
                                          <p:stCondLst>
                                            <p:cond delay="2999"/>
                                          </p:stCondLst>
                                        </p:cTn>
                                        <p:tgtEl>
                                          <p:spTgt spid="10"/>
                                        </p:tgtEl>
                                        <p:attrNameLst>
                                          <p:attrName>style.visibility</p:attrName>
                                        </p:attrNameLst>
                                      </p:cBhvr>
                                      <p:to>
                                        <p:strVal val="hidden"/>
                                      </p:to>
                                    </p:set>
                                  </p:childTnLst>
                                </p:cTn>
                              </p:par>
                              <p:par>
                                <p:cTn id="468" presetID="2" presetClass="exit" presetSubtype="4" fill="hold" nodeType="withEffect">
                                  <p:stCondLst>
                                    <p:cond delay="0"/>
                                  </p:stCondLst>
                                  <p:childTnLst>
                                    <p:anim calcmode="lin" valueType="num">
                                      <p:cBhvr additive="base">
                                        <p:cTn id="469" dur="3000"/>
                                        <p:tgtEl>
                                          <p:spTgt spid="11"/>
                                        </p:tgtEl>
                                        <p:attrNameLst>
                                          <p:attrName>ppt_x</p:attrName>
                                        </p:attrNameLst>
                                      </p:cBhvr>
                                      <p:tavLst>
                                        <p:tav tm="0">
                                          <p:val>
                                            <p:strVal val="ppt_x"/>
                                          </p:val>
                                        </p:tav>
                                        <p:tav tm="100000">
                                          <p:val>
                                            <p:strVal val="ppt_x"/>
                                          </p:val>
                                        </p:tav>
                                      </p:tavLst>
                                    </p:anim>
                                    <p:anim calcmode="lin" valueType="num">
                                      <p:cBhvr additive="base">
                                        <p:cTn id="470" dur="3000"/>
                                        <p:tgtEl>
                                          <p:spTgt spid="11"/>
                                        </p:tgtEl>
                                        <p:attrNameLst>
                                          <p:attrName>ppt_y</p:attrName>
                                        </p:attrNameLst>
                                      </p:cBhvr>
                                      <p:tavLst>
                                        <p:tav tm="0">
                                          <p:val>
                                            <p:strVal val="ppt_y"/>
                                          </p:val>
                                        </p:tav>
                                        <p:tav tm="100000">
                                          <p:val>
                                            <p:strVal val="1+ppt_h/2"/>
                                          </p:val>
                                        </p:tav>
                                      </p:tavLst>
                                    </p:anim>
                                    <p:set>
                                      <p:cBhvr>
                                        <p:cTn id="471" dur="1" fill="hold">
                                          <p:stCondLst>
                                            <p:cond delay="2999"/>
                                          </p:stCondLst>
                                        </p:cTn>
                                        <p:tgtEl>
                                          <p:spTgt spid="11"/>
                                        </p:tgtEl>
                                        <p:attrNameLst>
                                          <p:attrName>style.visibility</p:attrName>
                                        </p:attrNameLst>
                                      </p:cBhvr>
                                      <p:to>
                                        <p:strVal val="hidden"/>
                                      </p:to>
                                    </p:set>
                                  </p:childTnLst>
                                </p:cTn>
                              </p:par>
                              <p:par>
                                <p:cTn id="472" presetID="2" presetClass="exit" presetSubtype="4" fill="hold" nodeType="withEffect">
                                  <p:stCondLst>
                                    <p:cond delay="0"/>
                                  </p:stCondLst>
                                  <p:childTnLst>
                                    <p:anim calcmode="lin" valueType="num">
                                      <p:cBhvr additive="base">
                                        <p:cTn id="473" dur="3000"/>
                                        <p:tgtEl>
                                          <p:spTgt spid="12"/>
                                        </p:tgtEl>
                                        <p:attrNameLst>
                                          <p:attrName>ppt_x</p:attrName>
                                        </p:attrNameLst>
                                      </p:cBhvr>
                                      <p:tavLst>
                                        <p:tav tm="0">
                                          <p:val>
                                            <p:strVal val="ppt_x"/>
                                          </p:val>
                                        </p:tav>
                                        <p:tav tm="100000">
                                          <p:val>
                                            <p:strVal val="ppt_x"/>
                                          </p:val>
                                        </p:tav>
                                      </p:tavLst>
                                    </p:anim>
                                    <p:anim calcmode="lin" valueType="num">
                                      <p:cBhvr additive="base">
                                        <p:cTn id="474" dur="3000"/>
                                        <p:tgtEl>
                                          <p:spTgt spid="12"/>
                                        </p:tgtEl>
                                        <p:attrNameLst>
                                          <p:attrName>ppt_y</p:attrName>
                                        </p:attrNameLst>
                                      </p:cBhvr>
                                      <p:tavLst>
                                        <p:tav tm="0">
                                          <p:val>
                                            <p:strVal val="ppt_y"/>
                                          </p:val>
                                        </p:tav>
                                        <p:tav tm="100000">
                                          <p:val>
                                            <p:strVal val="1+ppt_h/2"/>
                                          </p:val>
                                        </p:tav>
                                      </p:tavLst>
                                    </p:anim>
                                    <p:set>
                                      <p:cBhvr>
                                        <p:cTn id="475" dur="1" fill="hold">
                                          <p:stCondLst>
                                            <p:cond delay="2999"/>
                                          </p:stCondLst>
                                        </p:cTn>
                                        <p:tgtEl>
                                          <p:spTgt spid="12"/>
                                        </p:tgtEl>
                                        <p:attrNameLst>
                                          <p:attrName>style.visibility</p:attrName>
                                        </p:attrNameLst>
                                      </p:cBhvr>
                                      <p:to>
                                        <p:strVal val="hidden"/>
                                      </p:to>
                                    </p:set>
                                  </p:childTnLst>
                                </p:cTn>
                              </p:par>
                              <p:par>
                                <p:cTn id="476" presetID="2" presetClass="exit" presetSubtype="4" fill="hold" nodeType="withEffect">
                                  <p:stCondLst>
                                    <p:cond delay="0"/>
                                  </p:stCondLst>
                                  <p:childTnLst>
                                    <p:anim calcmode="lin" valueType="num">
                                      <p:cBhvr additive="base">
                                        <p:cTn id="477" dur="3000"/>
                                        <p:tgtEl>
                                          <p:spTgt spid="13"/>
                                        </p:tgtEl>
                                        <p:attrNameLst>
                                          <p:attrName>ppt_x</p:attrName>
                                        </p:attrNameLst>
                                      </p:cBhvr>
                                      <p:tavLst>
                                        <p:tav tm="0">
                                          <p:val>
                                            <p:strVal val="ppt_x"/>
                                          </p:val>
                                        </p:tav>
                                        <p:tav tm="100000">
                                          <p:val>
                                            <p:strVal val="ppt_x"/>
                                          </p:val>
                                        </p:tav>
                                      </p:tavLst>
                                    </p:anim>
                                    <p:anim calcmode="lin" valueType="num">
                                      <p:cBhvr additive="base">
                                        <p:cTn id="478" dur="3000"/>
                                        <p:tgtEl>
                                          <p:spTgt spid="13"/>
                                        </p:tgtEl>
                                        <p:attrNameLst>
                                          <p:attrName>ppt_y</p:attrName>
                                        </p:attrNameLst>
                                      </p:cBhvr>
                                      <p:tavLst>
                                        <p:tav tm="0">
                                          <p:val>
                                            <p:strVal val="ppt_y"/>
                                          </p:val>
                                        </p:tav>
                                        <p:tav tm="100000">
                                          <p:val>
                                            <p:strVal val="1+ppt_h/2"/>
                                          </p:val>
                                        </p:tav>
                                      </p:tavLst>
                                    </p:anim>
                                    <p:set>
                                      <p:cBhvr>
                                        <p:cTn id="479" dur="1" fill="hold">
                                          <p:stCondLst>
                                            <p:cond delay="2999"/>
                                          </p:stCondLst>
                                        </p:cTn>
                                        <p:tgtEl>
                                          <p:spTgt spid="13"/>
                                        </p:tgtEl>
                                        <p:attrNameLst>
                                          <p:attrName>style.visibility</p:attrName>
                                        </p:attrNameLst>
                                      </p:cBhvr>
                                      <p:to>
                                        <p:strVal val="hidden"/>
                                      </p:to>
                                    </p:set>
                                  </p:childTnLst>
                                </p:cTn>
                              </p:par>
                              <p:par>
                                <p:cTn id="480" presetID="2" presetClass="exit" presetSubtype="4" fill="hold" nodeType="withEffect">
                                  <p:stCondLst>
                                    <p:cond delay="0"/>
                                  </p:stCondLst>
                                  <p:childTnLst>
                                    <p:anim calcmode="lin" valueType="num">
                                      <p:cBhvr additive="base">
                                        <p:cTn id="481" dur="3000"/>
                                        <p:tgtEl>
                                          <p:spTgt spid="14"/>
                                        </p:tgtEl>
                                        <p:attrNameLst>
                                          <p:attrName>ppt_x</p:attrName>
                                        </p:attrNameLst>
                                      </p:cBhvr>
                                      <p:tavLst>
                                        <p:tav tm="0">
                                          <p:val>
                                            <p:strVal val="ppt_x"/>
                                          </p:val>
                                        </p:tav>
                                        <p:tav tm="100000">
                                          <p:val>
                                            <p:strVal val="ppt_x"/>
                                          </p:val>
                                        </p:tav>
                                      </p:tavLst>
                                    </p:anim>
                                    <p:anim calcmode="lin" valueType="num">
                                      <p:cBhvr additive="base">
                                        <p:cTn id="482" dur="3000"/>
                                        <p:tgtEl>
                                          <p:spTgt spid="14"/>
                                        </p:tgtEl>
                                        <p:attrNameLst>
                                          <p:attrName>ppt_y</p:attrName>
                                        </p:attrNameLst>
                                      </p:cBhvr>
                                      <p:tavLst>
                                        <p:tav tm="0">
                                          <p:val>
                                            <p:strVal val="ppt_y"/>
                                          </p:val>
                                        </p:tav>
                                        <p:tav tm="100000">
                                          <p:val>
                                            <p:strVal val="1+ppt_h/2"/>
                                          </p:val>
                                        </p:tav>
                                      </p:tavLst>
                                    </p:anim>
                                    <p:set>
                                      <p:cBhvr>
                                        <p:cTn id="483" dur="1" fill="hold">
                                          <p:stCondLst>
                                            <p:cond delay="2999"/>
                                          </p:stCondLst>
                                        </p:cTn>
                                        <p:tgtEl>
                                          <p:spTgt spid="14"/>
                                        </p:tgtEl>
                                        <p:attrNameLst>
                                          <p:attrName>style.visibility</p:attrName>
                                        </p:attrNameLst>
                                      </p:cBhvr>
                                      <p:to>
                                        <p:strVal val="hidden"/>
                                      </p:to>
                                    </p:set>
                                  </p:childTnLst>
                                </p:cTn>
                              </p:par>
                              <p:par>
                                <p:cTn id="484" presetID="2" presetClass="exit" presetSubtype="4" fill="hold" nodeType="withEffect">
                                  <p:stCondLst>
                                    <p:cond delay="0"/>
                                  </p:stCondLst>
                                  <p:childTnLst>
                                    <p:anim calcmode="lin" valueType="num">
                                      <p:cBhvr additive="base">
                                        <p:cTn id="485" dur="3000"/>
                                        <p:tgtEl>
                                          <p:spTgt spid="15"/>
                                        </p:tgtEl>
                                        <p:attrNameLst>
                                          <p:attrName>ppt_x</p:attrName>
                                        </p:attrNameLst>
                                      </p:cBhvr>
                                      <p:tavLst>
                                        <p:tav tm="0">
                                          <p:val>
                                            <p:strVal val="ppt_x"/>
                                          </p:val>
                                        </p:tav>
                                        <p:tav tm="100000">
                                          <p:val>
                                            <p:strVal val="ppt_x"/>
                                          </p:val>
                                        </p:tav>
                                      </p:tavLst>
                                    </p:anim>
                                    <p:anim calcmode="lin" valueType="num">
                                      <p:cBhvr additive="base">
                                        <p:cTn id="486" dur="3000"/>
                                        <p:tgtEl>
                                          <p:spTgt spid="15"/>
                                        </p:tgtEl>
                                        <p:attrNameLst>
                                          <p:attrName>ppt_y</p:attrName>
                                        </p:attrNameLst>
                                      </p:cBhvr>
                                      <p:tavLst>
                                        <p:tav tm="0">
                                          <p:val>
                                            <p:strVal val="ppt_y"/>
                                          </p:val>
                                        </p:tav>
                                        <p:tav tm="100000">
                                          <p:val>
                                            <p:strVal val="1+ppt_h/2"/>
                                          </p:val>
                                        </p:tav>
                                      </p:tavLst>
                                    </p:anim>
                                    <p:set>
                                      <p:cBhvr>
                                        <p:cTn id="487" dur="1" fill="hold">
                                          <p:stCondLst>
                                            <p:cond delay="2999"/>
                                          </p:stCondLst>
                                        </p:cTn>
                                        <p:tgtEl>
                                          <p:spTgt spid="15"/>
                                        </p:tgtEl>
                                        <p:attrNameLst>
                                          <p:attrName>style.visibility</p:attrName>
                                        </p:attrNameLst>
                                      </p:cBhvr>
                                      <p:to>
                                        <p:strVal val="hidden"/>
                                      </p:to>
                                    </p:set>
                                  </p:childTnLst>
                                </p:cTn>
                              </p:par>
                              <p:par>
                                <p:cTn id="488" presetID="2" presetClass="exit" presetSubtype="4" fill="hold" nodeType="withEffect">
                                  <p:stCondLst>
                                    <p:cond delay="0"/>
                                  </p:stCondLst>
                                  <p:childTnLst>
                                    <p:anim calcmode="lin" valueType="num">
                                      <p:cBhvr additive="base">
                                        <p:cTn id="489" dur="3000"/>
                                        <p:tgtEl>
                                          <p:spTgt spid="16"/>
                                        </p:tgtEl>
                                        <p:attrNameLst>
                                          <p:attrName>ppt_x</p:attrName>
                                        </p:attrNameLst>
                                      </p:cBhvr>
                                      <p:tavLst>
                                        <p:tav tm="0">
                                          <p:val>
                                            <p:strVal val="ppt_x"/>
                                          </p:val>
                                        </p:tav>
                                        <p:tav tm="100000">
                                          <p:val>
                                            <p:strVal val="ppt_x"/>
                                          </p:val>
                                        </p:tav>
                                      </p:tavLst>
                                    </p:anim>
                                    <p:anim calcmode="lin" valueType="num">
                                      <p:cBhvr additive="base">
                                        <p:cTn id="490" dur="3000"/>
                                        <p:tgtEl>
                                          <p:spTgt spid="16"/>
                                        </p:tgtEl>
                                        <p:attrNameLst>
                                          <p:attrName>ppt_y</p:attrName>
                                        </p:attrNameLst>
                                      </p:cBhvr>
                                      <p:tavLst>
                                        <p:tav tm="0">
                                          <p:val>
                                            <p:strVal val="ppt_y"/>
                                          </p:val>
                                        </p:tav>
                                        <p:tav tm="100000">
                                          <p:val>
                                            <p:strVal val="1+ppt_h/2"/>
                                          </p:val>
                                        </p:tav>
                                      </p:tavLst>
                                    </p:anim>
                                    <p:set>
                                      <p:cBhvr>
                                        <p:cTn id="491" dur="1" fill="hold">
                                          <p:stCondLst>
                                            <p:cond delay="2999"/>
                                          </p:stCondLst>
                                        </p:cTn>
                                        <p:tgtEl>
                                          <p:spTgt spid="16"/>
                                        </p:tgtEl>
                                        <p:attrNameLst>
                                          <p:attrName>style.visibility</p:attrName>
                                        </p:attrNameLst>
                                      </p:cBhvr>
                                      <p:to>
                                        <p:strVal val="hidden"/>
                                      </p:to>
                                    </p:set>
                                  </p:childTnLst>
                                </p:cTn>
                              </p:par>
                              <p:par>
                                <p:cTn id="492" presetID="2" presetClass="exit" presetSubtype="4" fill="hold" nodeType="withEffect">
                                  <p:stCondLst>
                                    <p:cond delay="0"/>
                                  </p:stCondLst>
                                  <p:childTnLst>
                                    <p:anim calcmode="lin" valueType="num">
                                      <p:cBhvr additive="base">
                                        <p:cTn id="493" dur="3000"/>
                                        <p:tgtEl>
                                          <p:spTgt spid="17"/>
                                        </p:tgtEl>
                                        <p:attrNameLst>
                                          <p:attrName>ppt_x</p:attrName>
                                        </p:attrNameLst>
                                      </p:cBhvr>
                                      <p:tavLst>
                                        <p:tav tm="0">
                                          <p:val>
                                            <p:strVal val="ppt_x"/>
                                          </p:val>
                                        </p:tav>
                                        <p:tav tm="100000">
                                          <p:val>
                                            <p:strVal val="ppt_x"/>
                                          </p:val>
                                        </p:tav>
                                      </p:tavLst>
                                    </p:anim>
                                    <p:anim calcmode="lin" valueType="num">
                                      <p:cBhvr additive="base">
                                        <p:cTn id="494" dur="3000"/>
                                        <p:tgtEl>
                                          <p:spTgt spid="17"/>
                                        </p:tgtEl>
                                        <p:attrNameLst>
                                          <p:attrName>ppt_y</p:attrName>
                                        </p:attrNameLst>
                                      </p:cBhvr>
                                      <p:tavLst>
                                        <p:tav tm="0">
                                          <p:val>
                                            <p:strVal val="ppt_y"/>
                                          </p:val>
                                        </p:tav>
                                        <p:tav tm="100000">
                                          <p:val>
                                            <p:strVal val="1+ppt_h/2"/>
                                          </p:val>
                                        </p:tav>
                                      </p:tavLst>
                                    </p:anim>
                                    <p:set>
                                      <p:cBhvr>
                                        <p:cTn id="495" dur="1" fill="hold">
                                          <p:stCondLst>
                                            <p:cond delay="2999"/>
                                          </p:stCondLst>
                                        </p:cTn>
                                        <p:tgtEl>
                                          <p:spTgt spid="17"/>
                                        </p:tgtEl>
                                        <p:attrNameLst>
                                          <p:attrName>style.visibility</p:attrName>
                                        </p:attrNameLst>
                                      </p:cBhvr>
                                      <p:to>
                                        <p:strVal val="hidden"/>
                                      </p:to>
                                    </p:set>
                                  </p:childTnLst>
                                </p:cTn>
                              </p:par>
                              <p:par>
                                <p:cTn id="496" presetID="2" presetClass="exit" presetSubtype="4" fill="hold" nodeType="withEffect">
                                  <p:stCondLst>
                                    <p:cond delay="0"/>
                                  </p:stCondLst>
                                  <p:childTnLst>
                                    <p:anim calcmode="lin" valueType="num">
                                      <p:cBhvr additive="base">
                                        <p:cTn id="497" dur="3000"/>
                                        <p:tgtEl>
                                          <p:spTgt spid="18"/>
                                        </p:tgtEl>
                                        <p:attrNameLst>
                                          <p:attrName>ppt_x</p:attrName>
                                        </p:attrNameLst>
                                      </p:cBhvr>
                                      <p:tavLst>
                                        <p:tav tm="0">
                                          <p:val>
                                            <p:strVal val="ppt_x"/>
                                          </p:val>
                                        </p:tav>
                                        <p:tav tm="100000">
                                          <p:val>
                                            <p:strVal val="ppt_x"/>
                                          </p:val>
                                        </p:tav>
                                      </p:tavLst>
                                    </p:anim>
                                    <p:anim calcmode="lin" valueType="num">
                                      <p:cBhvr additive="base">
                                        <p:cTn id="498" dur="3000"/>
                                        <p:tgtEl>
                                          <p:spTgt spid="18"/>
                                        </p:tgtEl>
                                        <p:attrNameLst>
                                          <p:attrName>ppt_y</p:attrName>
                                        </p:attrNameLst>
                                      </p:cBhvr>
                                      <p:tavLst>
                                        <p:tav tm="0">
                                          <p:val>
                                            <p:strVal val="ppt_y"/>
                                          </p:val>
                                        </p:tav>
                                        <p:tav tm="100000">
                                          <p:val>
                                            <p:strVal val="1+ppt_h/2"/>
                                          </p:val>
                                        </p:tav>
                                      </p:tavLst>
                                    </p:anim>
                                    <p:set>
                                      <p:cBhvr>
                                        <p:cTn id="499" dur="1" fill="hold">
                                          <p:stCondLst>
                                            <p:cond delay="2999"/>
                                          </p:stCondLst>
                                        </p:cTn>
                                        <p:tgtEl>
                                          <p:spTgt spid="18"/>
                                        </p:tgtEl>
                                        <p:attrNameLst>
                                          <p:attrName>style.visibility</p:attrName>
                                        </p:attrNameLst>
                                      </p:cBhvr>
                                      <p:to>
                                        <p:strVal val="hidden"/>
                                      </p:to>
                                    </p:set>
                                  </p:childTnLst>
                                </p:cTn>
                              </p:par>
                              <p:par>
                                <p:cTn id="500" presetID="2" presetClass="exit" presetSubtype="4" fill="hold" nodeType="withEffect">
                                  <p:stCondLst>
                                    <p:cond delay="0"/>
                                  </p:stCondLst>
                                  <p:childTnLst>
                                    <p:anim calcmode="lin" valueType="num">
                                      <p:cBhvr additive="base">
                                        <p:cTn id="501" dur="3000"/>
                                        <p:tgtEl>
                                          <p:spTgt spid="19"/>
                                        </p:tgtEl>
                                        <p:attrNameLst>
                                          <p:attrName>ppt_x</p:attrName>
                                        </p:attrNameLst>
                                      </p:cBhvr>
                                      <p:tavLst>
                                        <p:tav tm="0">
                                          <p:val>
                                            <p:strVal val="ppt_x"/>
                                          </p:val>
                                        </p:tav>
                                        <p:tav tm="100000">
                                          <p:val>
                                            <p:strVal val="ppt_x"/>
                                          </p:val>
                                        </p:tav>
                                      </p:tavLst>
                                    </p:anim>
                                    <p:anim calcmode="lin" valueType="num">
                                      <p:cBhvr additive="base">
                                        <p:cTn id="502" dur="3000"/>
                                        <p:tgtEl>
                                          <p:spTgt spid="19"/>
                                        </p:tgtEl>
                                        <p:attrNameLst>
                                          <p:attrName>ppt_y</p:attrName>
                                        </p:attrNameLst>
                                      </p:cBhvr>
                                      <p:tavLst>
                                        <p:tav tm="0">
                                          <p:val>
                                            <p:strVal val="ppt_y"/>
                                          </p:val>
                                        </p:tav>
                                        <p:tav tm="100000">
                                          <p:val>
                                            <p:strVal val="1+ppt_h/2"/>
                                          </p:val>
                                        </p:tav>
                                      </p:tavLst>
                                    </p:anim>
                                    <p:set>
                                      <p:cBhvr>
                                        <p:cTn id="503" dur="1" fill="hold">
                                          <p:stCondLst>
                                            <p:cond delay="2999"/>
                                          </p:stCondLst>
                                        </p:cTn>
                                        <p:tgtEl>
                                          <p:spTgt spid="19"/>
                                        </p:tgtEl>
                                        <p:attrNameLst>
                                          <p:attrName>style.visibility</p:attrName>
                                        </p:attrNameLst>
                                      </p:cBhvr>
                                      <p:to>
                                        <p:strVal val="hidden"/>
                                      </p:to>
                                    </p:set>
                                  </p:childTnLst>
                                </p:cTn>
                              </p:par>
                              <p:par>
                                <p:cTn id="504" presetID="2" presetClass="exit" presetSubtype="4" fill="hold" nodeType="withEffect">
                                  <p:stCondLst>
                                    <p:cond delay="0"/>
                                  </p:stCondLst>
                                  <p:childTnLst>
                                    <p:anim calcmode="lin" valueType="num">
                                      <p:cBhvr additive="base">
                                        <p:cTn id="505" dur="3000"/>
                                        <p:tgtEl>
                                          <p:spTgt spid="20"/>
                                        </p:tgtEl>
                                        <p:attrNameLst>
                                          <p:attrName>ppt_x</p:attrName>
                                        </p:attrNameLst>
                                      </p:cBhvr>
                                      <p:tavLst>
                                        <p:tav tm="0">
                                          <p:val>
                                            <p:strVal val="ppt_x"/>
                                          </p:val>
                                        </p:tav>
                                        <p:tav tm="100000">
                                          <p:val>
                                            <p:strVal val="ppt_x"/>
                                          </p:val>
                                        </p:tav>
                                      </p:tavLst>
                                    </p:anim>
                                    <p:anim calcmode="lin" valueType="num">
                                      <p:cBhvr additive="base">
                                        <p:cTn id="506" dur="3000"/>
                                        <p:tgtEl>
                                          <p:spTgt spid="20"/>
                                        </p:tgtEl>
                                        <p:attrNameLst>
                                          <p:attrName>ppt_y</p:attrName>
                                        </p:attrNameLst>
                                      </p:cBhvr>
                                      <p:tavLst>
                                        <p:tav tm="0">
                                          <p:val>
                                            <p:strVal val="ppt_y"/>
                                          </p:val>
                                        </p:tav>
                                        <p:tav tm="100000">
                                          <p:val>
                                            <p:strVal val="1+ppt_h/2"/>
                                          </p:val>
                                        </p:tav>
                                      </p:tavLst>
                                    </p:anim>
                                    <p:set>
                                      <p:cBhvr>
                                        <p:cTn id="507" dur="1" fill="hold">
                                          <p:stCondLst>
                                            <p:cond delay="2999"/>
                                          </p:stCondLst>
                                        </p:cTn>
                                        <p:tgtEl>
                                          <p:spTgt spid="20"/>
                                        </p:tgtEl>
                                        <p:attrNameLst>
                                          <p:attrName>style.visibility</p:attrName>
                                        </p:attrNameLst>
                                      </p:cBhvr>
                                      <p:to>
                                        <p:strVal val="hidden"/>
                                      </p:to>
                                    </p:set>
                                  </p:childTnLst>
                                </p:cTn>
                              </p:par>
                              <p:par>
                                <p:cTn id="508" presetID="2" presetClass="exit" presetSubtype="4" fill="hold" nodeType="withEffect">
                                  <p:stCondLst>
                                    <p:cond delay="0"/>
                                  </p:stCondLst>
                                  <p:childTnLst>
                                    <p:anim calcmode="lin" valueType="num">
                                      <p:cBhvr additive="base">
                                        <p:cTn id="509" dur="3000"/>
                                        <p:tgtEl>
                                          <p:spTgt spid="21"/>
                                        </p:tgtEl>
                                        <p:attrNameLst>
                                          <p:attrName>ppt_x</p:attrName>
                                        </p:attrNameLst>
                                      </p:cBhvr>
                                      <p:tavLst>
                                        <p:tav tm="0">
                                          <p:val>
                                            <p:strVal val="ppt_x"/>
                                          </p:val>
                                        </p:tav>
                                        <p:tav tm="100000">
                                          <p:val>
                                            <p:strVal val="ppt_x"/>
                                          </p:val>
                                        </p:tav>
                                      </p:tavLst>
                                    </p:anim>
                                    <p:anim calcmode="lin" valueType="num">
                                      <p:cBhvr additive="base">
                                        <p:cTn id="510" dur="3000"/>
                                        <p:tgtEl>
                                          <p:spTgt spid="21"/>
                                        </p:tgtEl>
                                        <p:attrNameLst>
                                          <p:attrName>ppt_y</p:attrName>
                                        </p:attrNameLst>
                                      </p:cBhvr>
                                      <p:tavLst>
                                        <p:tav tm="0">
                                          <p:val>
                                            <p:strVal val="ppt_y"/>
                                          </p:val>
                                        </p:tav>
                                        <p:tav tm="100000">
                                          <p:val>
                                            <p:strVal val="1+ppt_h/2"/>
                                          </p:val>
                                        </p:tav>
                                      </p:tavLst>
                                    </p:anim>
                                    <p:set>
                                      <p:cBhvr>
                                        <p:cTn id="511" dur="1" fill="hold">
                                          <p:stCondLst>
                                            <p:cond delay="2999"/>
                                          </p:stCondLst>
                                        </p:cTn>
                                        <p:tgtEl>
                                          <p:spTgt spid="21"/>
                                        </p:tgtEl>
                                        <p:attrNameLst>
                                          <p:attrName>style.visibility</p:attrName>
                                        </p:attrNameLst>
                                      </p:cBhvr>
                                      <p:to>
                                        <p:strVal val="hidden"/>
                                      </p:to>
                                    </p:set>
                                  </p:childTnLst>
                                </p:cTn>
                              </p:par>
                              <p:par>
                                <p:cTn id="512" presetID="2" presetClass="exit" presetSubtype="4" fill="hold" nodeType="withEffect">
                                  <p:stCondLst>
                                    <p:cond delay="0"/>
                                  </p:stCondLst>
                                  <p:childTnLst>
                                    <p:anim calcmode="lin" valueType="num">
                                      <p:cBhvr additive="base">
                                        <p:cTn id="513" dur="3000"/>
                                        <p:tgtEl>
                                          <p:spTgt spid="22"/>
                                        </p:tgtEl>
                                        <p:attrNameLst>
                                          <p:attrName>ppt_x</p:attrName>
                                        </p:attrNameLst>
                                      </p:cBhvr>
                                      <p:tavLst>
                                        <p:tav tm="0">
                                          <p:val>
                                            <p:strVal val="ppt_x"/>
                                          </p:val>
                                        </p:tav>
                                        <p:tav tm="100000">
                                          <p:val>
                                            <p:strVal val="ppt_x"/>
                                          </p:val>
                                        </p:tav>
                                      </p:tavLst>
                                    </p:anim>
                                    <p:anim calcmode="lin" valueType="num">
                                      <p:cBhvr additive="base">
                                        <p:cTn id="514" dur="3000"/>
                                        <p:tgtEl>
                                          <p:spTgt spid="22"/>
                                        </p:tgtEl>
                                        <p:attrNameLst>
                                          <p:attrName>ppt_y</p:attrName>
                                        </p:attrNameLst>
                                      </p:cBhvr>
                                      <p:tavLst>
                                        <p:tav tm="0">
                                          <p:val>
                                            <p:strVal val="ppt_y"/>
                                          </p:val>
                                        </p:tav>
                                        <p:tav tm="100000">
                                          <p:val>
                                            <p:strVal val="1+ppt_h/2"/>
                                          </p:val>
                                        </p:tav>
                                      </p:tavLst>
                                    </p:anim>
                                    <p:set>
                                      <p:cBhvr>
                                        <p:cTn id="515" dur="1" fill="hold">
                                          <p:stCondLst>
                                            <p:cond delay="2999"/>
                                          </p:stCondLst>
                                        </p:cTn>
                                        <p:tgtEl>
                                          <p:spTgt spid="22"/>
                                        </p:tgtEl>
                                        <p:attrNameLst>
                                          <p:attrName>style.visibility</p:attrName>
                                        </p:attrNameLst>
                                      </p:cBhvr>
                                      <p:to>
                                        <p:strVal val="hidden"/>
                                      </p:to>
                                    </p:set>
                                  </p:childTnLst>
                                </p:cTn>
                              </p:par>
                              <p:par>
                                <p:cTn id="516" presetID="2" presetClass="exit" presetSubtype="4" fill="hold" nodeType="withEffect">
                                  <p:stCondLst>
                                    <p:cond delay="0"/>
                                  </p:stCondLst>
                                  <p:childTnLst>
                                    <p:anim calcmode="lin" valueType="num">
                                      <p:cBhvr additive="base">
                                        <p:cTn id="517" dur="3000"/>
                                        <p:tgtEl>
                                          <p:spTgt spid="23"/>
                                        </p:tgtEl>
                                        <p:attrNameLst>
                                          <p:attrName>ppt_x</p:attrName>
                                        </p:attrNameLst>
                                      </p:cBhvr>
                                      <p:tavLst>
                                        <p:tav tm="0">
                                          <p:val>
                                            <p:strVal val="ppt_x"/>
                                          </p:val>
                                        </p:tav>
                                        <p:tav tm="100000">
                                          <p:val>
                                            <p:strVal val="ppt_x"/>
                                          </p:val>
                                        </p:tav>
                                      </p:tavLst>
                                    </p:anim>
                                    <p:anim calcmode="lin" valueType="num">
                                      <p:cBhvr additive="base">
                                        <p:cTn id="518" dur="3000"/>
                                        <p:tgtEl>
                                          <p:spTgt spid="23"/>
                                        </p:tgtEl>
                                        <p:attrNameLst>
                                          <p:attrName>ppt_y</p:attrName>
                                        </p:attrNameLst>
                                      </p:cBhvr>
                                      <p:tavLst>
                                        <p:tav tm="0">
                                          <p:val>
                                            <p:strVal val="ppt_y"/>
                                          </p:val>
                                        </p:tav>
                                        <p:tav tm="100000">
                                          <p:val>
                                            <p:strVal val="1+ppt_h/2"/>
                                          </p:val>
                                        </p:tav>
                                      </p:tavLst>
                                    </p:anim>
                                    <p:set>
                                      <p:cBhvr>
                                        <p:cTn id="519" dur="1" fill="hold">
                                          <p:stCondLst>
                                            <p:cond delay="2999"/>
                                          </p:stCondLst>
                                        </p:cTn>
                                        <p:tgtEl>
                                          <p:spTgt spid="23"/>
                                        </p:tgtEl>
                                        <p:attrNameLst>
                                          <p:attrName>style.visibility</p:attrName>
                                        </p:attrNameLst>
                                      </p:cBhvr>
                                      <p:to>
                                        <p:strVal val="hidden"/>
                                      </p:to>
                                    </p:set>
                                  </p:childTnLst>
                                </p:cTn>
                              </p:par>
                              <p:par>
                                <p:cTn id="520" presetID="2" presetClass="exit" presetSubtype="4" fill="hold" nodeType="withEffect">
                                  <p:stCondLst>
                                    <p:cond delay="0"/>
                                  </p:stCondLst>
                                  <p:childTnLst>
                                    <p:anim calcmode="lin" valueType="num">
                                      <p:cBhvr additive="base">
                                        <p:cTn id="521" dur="3000"/>
                                        <p:tgtEl>
                                          <p:spTgt spid="24"/>
                                        </p:tgtEl>
                                        <p:attrNameLst>
                                          <p:attrName>ppt_x</p:attrName>
                                        </p:attrNameLst>
                                      </p:cBhvr>
                                      <p:tavLst>
                                        <p:tav tm="0">
                                          <p:val>
                                            <p:strVal val="ppt_x"/>
                                          </p:val>
                                        </p:tav>
                                        <p:tav tm="100000">
                                          <p:val>
                                            <p:strVal val="ppt_x"/>
                                          </p:val>
                                        </p:tav>
                                      </p:tavLst>
                                    </p:anim>
                                    <p:anim calcmode="lin" valueType="num">
                                      <p:cBhvr additive="base">
                                        <p:cTn id="522" dur="3000"/>
                                        <p:tgtEl>
                                          <p:spTgt spid="24"/>
                                        </p:tgtEl>
                                        <p:attrNameLst>
                                          <p:attrName>ppt_y</p:attrName>
                                        </p:attrNameLst>
                                      </p:cBhvr>
                                      <p:tavLst>
                                        <p:tav tm="0">
                                          <p:val>
                                            <p:strVal val="ppt_y"/>
                                          </p:val>
                                        </p:tav>
                                        <p:tav tm="100000">
                                          <p:val>
                                            <p:strVal val="1+ppt_h/2"/>
                                          </p:val>
                                        </p:tav>
                                      </p:tavLst>
                                    </p:anim>
                                    <p:set>
                                      <p:cBhvr>
                                        <p:cTn id="523" dur="1" fill="hold">
                                          <p:stCondLst>
                                            <p:cond delay="2999"/>
                                          </p:stCondLst>
                                        </p:cTn>
                                        <p:tgtEl>
                                          <p:spTgt spid="24"/>
                                        </p:tgtEl>
                                        <p:attrNameLst>
                                          <p:attrName>style.visibility</p:attrName>
                                        </p:attrNameLst>
                                      </p:cBhvr>
                                      <p:to>
                                        <p:strVal val="hidden"/>
                                      </p:to>
                                    </p:set>
                                  </p:childTnLst>
                                </p:cTn>
                              </p:par>
                              <p:par>
                                <p:cTn id="524" presetID="2" presetClass="exit" presetSubtype="4" fill="hold" nodeType="withEffect">
                                  <p:stCondLst>
                                    <p:cond delay="0"/>
                                  </p:stCondLst>
                                  <p:childTnLst>
                                    <p:anim calcmode="lin" valueType="num">
                                      <p:cBhvr additive="base">
                                        <p:cTn id="525" dur="3000"/>
                                        <p:tgtEl>
                                          <p:spTgt spid="25"/>
                                        </p:tgtEl>
                                        <p:attrNameLst>
                                          <p:attrName>ppt_x</p:attrName>
                                        </p:attrNameLst>
                                      </p:cBhvr>
                                      <p:tavLst>
                                        <p:tav tm="0">
                                          <p:val>
                                            <p:strVal val="ppt_x"/>
                                          </p:val>
                                        </p:tav>
                                        <p:tav tm="100000">
                                          <p:val>
                                            <p:strVal val="ppt_x"/>
                                          </p:val>
                                        </p:tav>
                                      </p:tavLst>
                                    </p:anim>
                                    <p:anim calcmode="lin" valueType="num">
                                      <p:cBhvr additive="base">
                                        <p:cTn id="526" dur="3000"/>
                                        <p:tgtEl>
                                          <p:spTgt spid="25"/>
                                        </p:tgtEl>
                                        <p:attrNameLst>
                                          <p:attrName>ppt_y</p:attrName>
                                        </p:attrNameLst>
                                      </p:cBhvr>
                                      <p:tavLst>
                                        <p:tav tm="0">
                                          <p:val>
                                            <p:strVal val="ppt_y"/>
                                          </p:val>
                                        </p:tav>
                                        <p:tav tm="100000">
                                          <p:val>
                                            <p:strVal val="1+ppt_h/2"/>
                                          </p:val>
                                        </p:tav>
                                      </p:tavLst>
                                    </p:anim>
                                    <p:set>
                                      <p:cBhvr>
                                        <p:cTn id="527" dur="1" fill="hold">
                                          <p:stCondLst>
                                            <p:cond delay="2999"/>
                                          </p:stCondLst>
                                        </p:cTn>
                                        <p:tgtEl>
                                          <p:spTgt spid="25"/>
                                        </p:tgtEl>
                                        <p:attrNameLst>
                                          <p:attrName>style.visibility</p:attrName>
                                        </p:attrNameLst>
                                      </p:cBhvr>
                                      <p:to>
                                        <p:strVal val="hidden"/>
                                      </p:to>
                                    </p:set>
                                  </p:childTnLst>
                                </p:cTn>
                              </p:par>
                              <p:par>
                                <p:cTn id="528" presetID="2" presetClass="exit" presetSubtype="4" fill="hold" nodeType="withEffect">
                                  <p:stCondLst>
                                    <p:cond delay="0"/>
                                  </p:stCondLst>
                                  <p:childTnLst>
                                    <p:anim calcmode="lin" valueType="num">
                                      <p:cBhvr additive="base">
                                        <p:cTn id="529" dur="3000"/>
                                        <p:tgtEl>
                                          <p:spTgt spid="26"/>
                                        </p:tgtEl>
                                        <p:attrNameLst>
                                          <p:attrName>ppt_x</p:attrName>
                                        </p:attrNameLst>
                                      </p:cBhvr>
                                      <p:tavLst>
                                        <p:tav tm="0">
                                          <p:val>
                                            <p:strVal val="ppt_x"/>
                                          </p:val>
                                        </p:tav>
                                        <p:tav tm="100000">
                                          <p:val>
                                            <p:strVal val="ppt_x"/>
                                          </p:val>
                                        </p:tav>
                                      </p:tavLst>
                                    </p:anim>
                                    <p:anim calcmode="lin" valueType="num">
                                      <p:cBhvr additive="base">
                                        <p:cTn id="530" dur="3000"/>
                                        <p:tgtEl>
                                          <p:spTgt spid="26"/>
                                        </p:tgtEl>
                                        <p:attrNameLst>
                                          <p:attrName>ppt_y</p:attrName>
                                        </p:attrNameLst>
                                      </p:cBhvr>
                                      <p:tavLst>
                                        <p:tav tm="0">
                                          <p:val>
                                            <p:strVal val="ppt_y"/>
                                          </p:val>
                                        </p:tav>
                                        <p:tav tm="100000">
                                          <p:val>
                                            <p:strVal val="1+ppt_h/2"/>
                                          </p:val>
                                        </p:tav>
                                      </p:tavLst>
                                    </p:anim>
                                    <p:set>
                                      <p:cBhvr>
                                        <p:cTn id="531" dur="1" fill="hold">
                                          <p:stCondLst>
                                            <p:cond delay="2999"/>
                                          </p:stCondLst>
                                        </p:cTn>
                                        <p:tgtEl>
                                          <p:spTgt spid="26"/>
                                        </p:tgtEl>
                                        <p:attrNameLst>
                                          <p:attrName>style.visibility</p:attrName>
                                        </p:attrNameLst>
                                      </p:cBhvr>
                                      <p:to>
                                        <p:strVal val="hidden"/>
                                      </p:to>
                                    </p:set>
                                  </p:childTnLst>
                                </p:cTn>
                              </p:par>
                              <p:par>
                                <p:cTn id="532" presetID="2" presetClass="exit" presetSubtype="4" fill="hold" nodeType="withEffect">
                                  <p:stCondLst>
                                    <p:cond delay="0"/>
                                  </p:stCondLst>
                                  <p:childTnLst>
                                    <p:anim calcmode="lin" valueType="num">
                                      <p:cBhvr additive="base">
                                        <p:cTn id="533" dur="3000"/>
                                        <p:tgtEl>
                                          <p:spTgt spid="27"/>
                                        </p:tgtEl>
                                        <p:attrNameLst>
                                          <p:attrName>ppt_x</p:attrName>
                                        </p:attrNameLst>
                                      </p:cBhvr>
                                      <p:tavLst>
                                        <p:tav tm="0">
                                          <p:val>
                                            <p:strVal val="ppt_x"/>
                                          </p:val>
                                        </p:tav>
                                        <p:tav tm="100000">
                                          <p:val>
                                            <p:strVal val="ppt_x"/>
                                          </p:val>
                                        </p:tav>
                                      </p:tavLst>
                                    </p:anim>
                                    <p:anim calcmode="lin" valueType="num">
                                      <p:cBhvr additive="base">
                                        <p:cTn id="534" dur="3000"/>
                                        <p:tgtEl>
                                          <p:spTgt spid="27"/>
                                        </p:tgtEl>
                                        <p:attrNameLst>
                                          <p:attrName>ppt_y</p:attrName>
                                        </p:attrNameLst>
                                      </p:cBhvr>
                                      <p:tavLst>
                                        <p:tav tm="0">
                                          <p:val>
                                            <p:strVal val="ppt_y"/>
                                          </p:val>
                                        </p:tav>
                                        <p:tav tm="100000">
                                          <p:val>
                                            <p:strVal val="1+ppt_h/2"/>
                                          </p:val>
                                        </p:tav>
                                      </p:tavLst>
                                    </p:anim>
                                    <p:set>
                                      <p:cBhvr>
                                        <p:cTn id="535" dur="1" fill="hold">
                                          <p:stCondLst>
                                            <p:cond delay="2999"/>
                                          </p:stCondLst>
                                        </p:cTn>
                                        <p:tgtEl>
                                          <p:spTgt spid="27"/>
                                        </p:tgtEl>
                                        <p:attrNameLst>
                                          <p:attrName>style.visibility</p:attrName>
                                        </p:attrNameLst>
                                      </p:cBhvr>
                                      <p:to>
                                        <p:strVal val="hidden"/>
                                      </p:to>
                                    </p:set>
                                  </p:childTnLst>
                                </p:cTn>
                              </p:par>
                              <p:par>
                                <p:cTn id="536" presetID="2" presetClass="exit" presetSubtype="4" fill="hold" nodeType="withEffect">
                                  <p:stCondLst>
                                    <p:cond delay="0"/>
                                  </p:stCondLst>
                                  <p:childTnLst>
                                    <p:anim calcmode="lin" valueType="num">
                                      <p:cBhvr additive="base">
                                        <p:cTn id="537" dur="3000"/>
                                        <p:tgtEl>
                                          <p:spTgt spid="28"/>
                                        </p:tgtEl>
                                        <p:attrNameLst>
                                          <p:attrName>ppt_x</p:attrName>
                                        </p:attrNameLst>
                                      </p:cBhvr>
                                      <p:tavLst>
                                        <p:tav tm="0">
                                          <p:val>
                                            <p:strVal val="ppt_x"/>
                                          </p:val>
                                        </p:tav>
                                        <p:tav tm="100000">
                                          <p:val>
                                            <p:strVal val="ppt_x"/>
                                          </p:val>
                                        </p:tav>
                                      </p:tavLst>
                                    </p:anim>
                                    <p:anim calcmode="lin" valueType="num">
                                      <p:cBhvr additive="base">
                                        <p:cTn id="538" dur="3000"/>
                                        <p:tgtEl>
                                          <p:spTgt spid="28"/>
                                        </p:tgtEl>
                                        <p:attrNameLst>
                                          <p:attrName>ppt_y</p:attrName>
                                        </p:attrNameLst>
                                      </p:cBhvr>
                                      <p:tavLst>
                                        <p:tav tm="0">
                                          <p:val>
                                            <p:strVal val="ppt_y"/>
                                          </p:val>
                                        </p:tav>
                                        <p:tav tm="100000">
                                          <p:val>
                                            <p:strVal val="1+ppt_h/2"/>
                                          </p:val>
                                        </p:tav>
                                      </p:tavLst>
                                    </p:anim>
                                    <p:set>
                                      <p:cBhvr>
                                        <p:cTn id="539" dur="1" fill="hold">
                                          <p:stCondLst>
                                            <p:cond delay="2999"/>
                                          </p:stCondLst>
                                        </p:cTn>
                                        <p:tgtEl>
                                          <p:spTgt spid="28"/>
                                        </p:tgtEl>
                                        <p:attrNameLst>
                                          <p:attrName>style.visibility</p:attrName>
                                        </p:attrNameLst>
                                      </p:cBhvr>
                                      <p:to>
                                        <p:strVal val="hidden"/>
                                      </p:to>
                                    </p:set>
                                  </p:childTnLst>
                                </p:cTn>
                              </p:par>
                              <p:par>
                                <p:cTn id="540" presetID="2" presetClass="exit" presetSubtype="4" fill="hold" nodeType="withEffect">
                                  <p:stCondLst>
                                    <p:cond delay="0"/>
                                  </p:stCondLst>
                                  <p:childTnLst>
                                    <p:anim calcmode="lin" valueType="num">
                                      <p:cBhvr additive="base">
                                        <p:cTn id="541" dur="3000"/>
                                        <p:tgtEl>
                                          <p:spTgt spid="29"/>
                                        </p:tgtEl>
                                        <p:attrNameLst>
                                          <p:attrName>ppt_x</p:attrName>
                                        </p:attrNameLst>
                                      </p:cBhvr>
                                      <p:tavLst>
                                        <p:tav tm="0">
                                          <p:val>
                                            <p:strVal val="ppt_x"/>
                                          </p:val>
                                        </p:tav>
                                        <p:tav tm="100000">
                                          <p:val>
                                            <p:strVal val="ppt_x"/>
                                          </p:val>
                                        </p:tav>
                                      </p:tavLst>
                                    </p:anim>
                                    <p:anim calcmode="lin" valueType="num">
                                      <p:cBhvr additive="base">
                                        <p:cTn id="542" dur="3000"/>
                                        <p:tgtEl>
                                          <p:spTgt spid="29"/>
                                        </p:tgtEl>
                                        <p:attrNameLst>
                                          <p:attrName>ppt_y</p:attrName>
                                        </p:attrNameLst>
                                      </p:cBhvr>
                                      <p:tavLst>
                                        <p:tav tm="0">
                                          <p:val>
                                            <p:strVal val="ppt_y"/>
                                          </p:val>
                                        </p:tav>
                                        <p:tav tm="100000">
                                          <p:val>
                                            <p:strVal val="1+ppt_h/2"/>
                                          </p:val>
                                        </p:tav>
                                      </p:tavLst>
                                    </p:anim>
                                    <p:set>
                                      <p:cBhvr>
                                        <p:cTn id="543" dur="1" fill="hold">
                                          <p:stCondLst>
                                            <p:cond delay="2999"/>
                                          </p:stCondLst>
                                        </p:cTn>
                                        <p:tgtEl>
                                          <p:spTgt spid="29"/>
                                        </p:tgtEl>
                                        <p:attrNameLst>
                                          <p:attrName>style.visibility</p:attrName>
                                        </p:attrNameLst>
                                      </p:cBhvr>
                                      <p:to>
                                        <p:strVal val="hidden"/>
                                      </p:to>
                                    </p:set>
                                  </p:childTnLst>
                                </p:cTn>
                              </p:par>
                              <p:par>
                                <p:cTn id="544" presetID="2" presetClass="exit" presetSubtype="4" fill="hold" nodeType="withEffect">
                                  <p:stCondLst>
                                    <p:cond delay="0"/>
                                  </p:stCondLst>
                                  <p:childTnLst>
                                    <p:anim calcmode="lin" valueType="num">
                                      <p:cBhvr additive="base">
                                        <p:cTn id="545" dur="3000"/>
                                        <p:tgtEl>
                                          <p:spTgt spid="30"/>
                                        </p:tgtEl>
                                        <p:attrNameLst>
                                          <p:attrName>ppt_x</p:attrName>
                                        </p:attrNameLst>
                                      </p:cBhvr>
                                      <p:tavLst>
                                        <p:tav tm="0">
                                          <p:val>
                                            <p:strVal val="ppt_x"/>
                                          </p:val>
                                        </p:tav>
                                        <p:tav tm="100000">
                                          <p:val>
                                            <p:strVal val="ppt_x"/>
                                          </p:val>
                                        </p:tav>
                                      </p:tavLst>
                                    </p:anim>
                                    <p:anim calcmode="lin" valueType="num">
                                      <p:cBhvr additive="base">
                                        <p:cTn id="546" dur="3000"/>
                                        <p:tgtEl>
                                          <p:spTgt spid="30"/>
                                        </p:tgtEl>
                                        <p:attrNameLst>
                                          <p:attrName>ppt_y</p:attrName>
                                        </p:attrNameLst>
                                      </p:cBhvr>
                                      <p:tavLst>
                                        <p:tav tm="0">
                                          <p:val>
                                            <p:strVal val="ppt_y"/>
                                          </p:val>
                                        </p:tav>
                                        <p:tav tm="100000">
                                          <p:val>
                                            <p:strVal val="1+ppt_h/2"/>
                                          </p:val>
                                        </p:tav>
                                      </p:tavLst>
                                    </p:anim>
                                    <p:set>
                                      <p:cBhvr>
                                        <p:cTn id="547" dur="1" fill="hold">
                                          <p:stCondLst>
                                            <p:cond delay="2999"/>
                                          </p:stCondLst>
                                        </p:cTn>
                                        <p:tgtEl>
                                          <p:spTgt spid="30"/>
                                        </p:tgtEl>
                                        <p:attrNameLst>
                                          <p:attrName>style.visibility</p:attrName>
                                        </p:attrNameLst>
                                      </p:cBhvr>
                                      <p:to>
                                        <p:strVal val="hidden"/>
                                      </p:to>
                                    </p:set>
                                  </p:childTnLst>
                                </p:cTn>
                              </p:par>
                              <p:par>
                                <p:cTn id="548" presetID="2" presetClass="exit" presetSubtype="4" fill="hold" nodeType="withEffect">
                                  <p:stCondLst>
                                    <p:cond delay="0"/>
                                  </p:stCondLst>
                                  <p:childTnLst>
                                    <p:anim calcmode="lin" valueType="num">
                                      <p:cBhvr additive="base">
                                        <p:cTn id="549" dur="3000"/>
                                        <p:tgtEl>
                                          <p:spTgt spid="31"/>
                                        </p:tgtEl>
                                        <p:attrNameLst>
                                          <p:attrName>ppt_x</p:attrName>
                                        </p:attrNameLst>
                                      </p:cBhvr>
                                      <p:tavLst>
                                        <p:tav tm="0">
                                          <p:val>
                                            <p:strVal val="ppt_x"/>
                                          </p:val>
                                        </p:tav>
                                        <p:tav tm="100000">
                                          <p:val>
                                            <p:strVal val="ppt_x"/>
                                          </p:val>
                                        </p:tav>
                                      </p:tavLst>
                                    </p:anim>
                                    <p:anim calcmode="lin" valueType="num">
                                      <p:cBhvr additive="base">
                                        <p:cTn id="550" dur="3000"/>
                                        <p:tgtEl>
                                          <p:spTgt spid="31"/>
                                        </p:tgtEl>
                                        <p:attrNameLst>
                                          <p:attrName>ppt_y</p:attrName>
                                        </p:attrNameLst>
                                      </p:cBhvr>
                                      <p:tavLst>
                                        <p:tav tm="0">
                                          <p:val>
                                            <p:strVal val="ppt_y"/>
                                          </p:val>
                                        </p:tav>
                                        <p:tav tm="100000">
                                          <p:val>
                                            <p:strVal val="1+ppt_h/2"/>
                                          </p:val>
                                        </p:tav>
                                      </p:tavLst>
                                    </p:anim>
                                    <p:set>
                                      <p:cBhvr>
                                        <p:cTn id="551" dur="1" fill="hold">
                                          <p:stCondLst>
                                            <p:cond delay="2999"/>
                                          </p:stCondLst>
                                        </p:cTn>
                                        <p:tgtEl>
                                          <p:spTgt spid="31"/>
                                        </p:tgtEl>
                                        <p:attrNameLst>
                                          <p:attrName>style.visibility</p:attrName>
                                        </p:attrNameLst>
                                      </p:cBhvr>
                                      <p:to>
                                        <p:strVal val="hidden"/>
                                      </p:to>
                                    </p:set>
                                  </p:childTnLst>
                                </p:cTn>
                              </p:par>
                              <p:par>
                                <p:cTn id="552" presetID="2" presetClass="exit" presetSubtype="4" fill="hold" nodeType="withEffect">
                                  <p:stCondLst>
                                    <p:cond delay="0"/>
                                  </p:stCondLst>
                                  <p:childTnLst>
                                    <p:anim calcmode="lin" valueType="num">
                                      <p:cBhvr additive="base">
                                        <p:cTn id="553" dur="3000"/>
                                        <p:tgtEl>
                                          <p:spTgt spid="32"/>
                                        </p:tgtEl>
                                        <p:attrNameLst>
                                          <p:attrName>ppt_x</p:attrName>
                                        </p:attrNameLst>
                                      </p:cBhvr>
                                      <p:tavLst>
                                        <p:tav tm="0">
                                          <p:val>
                                            <p:strVal val="ppt_x"/>
                                          </p:val>
                                        </p:tav>
                                        <p:tav tm="100000">
                                          <p:val>
                                            <p:strVal val="ppt_x"/>
                                          </p:val>
                                        </p:tav>
                                      </p:tavLst>
                                    </p:anim>
                                    <p:anim calcmode="lin" valueType="num">
                                      <p:cBhvr additive="base">
                                        <p:cTn id="554" dur="3000"/>
                                        <p:tgtEl>
                                          <p:spTgt spid="32"/>
                                        </p:tgtEl>
                                        <p:attrNameLst>
                                          <p:attrName>ppt_y</p:attrName>
                                        </p:attrNameLst>
                                      </p:cBhvr>
                                      <p:tavLst>
                                        <p:tav tm="0">
                                          <p:val>
                                            <p:strVal val="ppt_y"/>
                                          </p:val>
                                        </p:tav>
                                        <p:tav tm="100000">
                                          <p:val>
                                            <p:strVal val="1+ppt_h/2"/>
                                          </p:val>
                                        </p:tav>
                                      </p:tavLst>
                                    </p:anim>
                                    <p:set>
                                      <p:cBhvr>
                                        <p:cTn id="555" dur="1" fill="hold">
                                          <p:stCondLst>
                                            <p:cond delay="2999"/>
                                          </p:stCondLst>
                                        </p:cTn>
                                        <p:tgtEl>
                                          <p:spTgt spid="32"/>
                                        </p:tgtEl>
                                        <p:attrNameLst>
                                          <p:attrName>style.visibility</p:attrName>
                                        </p:attrNameLst>
                                      </p:cBhvr>
                                      <p:to>
                                        <p:strVal val="hidden"/>
                                      </p:to>
                                    </p:set>
                                  </p:childTnLst>
                                </p:cTn>
                              </p:par>
                              <p:par>
                                <p:cTn id="556" presetID="2" presetClass="exit" presetSubtype="4" fill="hold" nodeType="withEffect">
                                  <p:stCondLst>
                                    <p:cond delay="0"/>
                                  </p:stCondLst>
                                  <p:childTnLst>
                                    <p:anim calcmode="lin" valueType="num">
                                      <p:cBhvr additive="base">
                                        <p:cTn id="557" dur="3000"/>
                                        <p:tgtEl>
                                          <p:spTgt spid="33"/>
                                        </p:tgtEl>
                                        <p:attrNameLst>
                                          <p:attrName>ppt_x</p:attrName>
                                        </p:attrNameLst>
                                      </p:cBhvr>
                                      <p:tavLst>
                                        <p:tav tm="0">
                                          <p:val>
                                            <p:strVal val="ppt_x"/>
                                          </p:val>
                                        </p:tav>
                                        <p:tav tm="100000">
                                          <p:val>
                                            <p:strVal val="ppt_x"/>
                                          </p:val>
                                        </p:tav>
                                      </p:tavLst>
                                    </p:anim>
                                    <p:anim calcmode="lin" valueType="num">
                                      <p:cBhvr additive="base">
                                        <p:cTn id="558" dur="3000"/>
                                        <p:tgtEl>
                                          <p:spTgt spid="33"/>
                                        </p:tgtEl>
                                        <p:attrNameLst>
                                          <p:attrName>ppt_y</p:attrName>
                                        </p:attrNameLst>
                                      </p:cBhvr>
                                      <p:tavLst>
                                        <p:tav tm="0">
                                          <p:val>
                                            <p:strVal val="ppt_y"/>
                                          </p:val>
                                        </p:tav>
                                        <p:tav tm="100000">
                                          <p:val>
                                            <p:strVal val="1+ppt_h/2"/>
                                          </p:val>
                                        </p:tav>
                                      </p:tavLst>
                                    </p:anim>
                                    <p:set>
                                      <p:cBhvr>
                                        <p:cTn id="559" dur="1" fill="hold">
                                          <p:stCondLst>
                                            <p:cond delay="2999"/>
                                          </p:stCondLst>
                                        </p:cTn>
                                        <p:tgtEl>
                                          <p:spTgt spid="33"/>
                                        </p:tgtEl>
                                        <p:attrNameLst>
                                          <p:attrName>style.visibility</p:attrName>
                                        </p:attrNameLst>
                                      </p:cBhvr>
                                      <p:to>
                                        <p:strVal val="hidden"/>
                                      </p:to>
                                    </p:set>
                                  </p:childTnLst>
                                </p:cTn>
                              </p:par>
                              <p:par>
                                <p:cTn id="560" presetID="2" presetClass="exit" presetSubtype="4" fill="hold" nodeType="withEffect">
                                  <p:stCondLst>
                                    <p:cond delay="0"/>
                                  </p:stCondLst>
                                  <p:childTnLst>
                                    <p:anim calcmode="lin" valueType="num">
                                      <p:cBhvr additive="base">
                                        <p:cTn id="561" dur="3000"/>
                                        <p:tgtEl>
                                          <p:spTgt spid="34"/>
                                        </p:tgtEl>
                                        <p:attrNameLst>
                                          <p:attrName>ppt_x</p:attrName>
                                        </p:attrNameLst>
                                      </p:cBhvr>
                                      <p:tavLst>
                                        <p:tav tm="0">
                                          <p:val>
                                            <p:strVal val="ppt_x"/>
                                          </p:val>
                                        </p:tav>
                                        <p:tav tm="100000">
                                          <p:val>
                                            <p:strVal val="ppt_x"/>
                                          </p:val>
                                        </p:tav>
                                      </p:tavLst>
                                    </p:anim>
                                    <p:anim calcmode="lin" valueType="num">
                                      <p:cBhvr additive="base">
                                        <p:cTn id="562" dur="3000"/>
                                        <p:tgtEl>
                                          <p:spTgt spid="34"/>
                                        </p:tgtEl>
                                        <p:attrNameLst>
                                          <p:attrName>ppt_y</p:attrName>
                                        </p:attrNameLst>
                                      </p:cBhvr>
                                      <p:tavLst>
                                        <p:tav tm="0">
                                          <p:val>
                                            <p:strVal val="ppt_y"/>
                                          </p:val>
                                        </p:tav>
                                        <p:tav tm="100000">
                                          <p:val>
                                            <p:strVal val="1+ppt_h/2"/>
                                          </p:val>
                                        </p:tav>
                                      </p:tavLst>
                                    </p:anim>
                                    <p:set>
                                      <p:cBhvr>
                                        <p:cTn id="563" dur="1" fill="hold">
                                          <p:stCondLst>
                                            <p:cond delay="2999"/>
                                          </p:stCondLst>
                                        </p:cTn>
                                        <p:tgtEl>
                                          <p:spTgt spid="34"/>
                                        </p:tgtEl>
                                        <p:attrNameLst>
                                          <p:attrName>style.visibility</p:attrName>
                                        </p:attrNameLst>
                                      </p:cBhvr>
                                      <p:to>
                                        <p:strVal val="hidden"/>
                                      </p:to>
                                    </p:set>
                                  </p:childTnLst>
                                </p:cTn>
                              </p:par>
                              <p:par>
                                <p:cTn id="564" presetID="2" presetClass="exit" presetSubtype="4" fill="hold" nodeType="withEffect">
                                  <p:stCondLst>
                                    <p:cond delay="0"/>
                                  </p:stCondLst>
                                  <p:childTnLst>
                                    <p:anim calcmode="lin" valueType="num">
                                      <p:cBhvr additive="base">
                                        <p:cTn id="565" dur="3000"/>
                                        <p:tgtEl>
                                          <p:spTgt spid="35"/>
                                        </p:tgtEl>
                                        <p:attrNameLst>
                                          <p:attrName>ppt_x</p:attrName>
                                        </p:attrNameLst>
                                      </p:cBhvr>
                                      <p:tavLst>
                                        <p:tav tm="0">
                                          <p:val>
                                            <p:strVal val="ppt_x"/>
                                          </p:val>
                                        </p:tav>
                                        <p:tav tm="100000">
                                          <p:val>
                                            <p:strVal val="ppt_x"/>
                                          </p:val>
                                        </p:tav>
                                      </p:tavLst>
                                    </p:anim>
                                    <p:anim calcmode="lin" valueType="num">
                                      <p:cBhvr additive="base">
                                        <p:cTn id="566" dur="3000"/>
                                        <p:tgtEl>
                                          <p:spTgt spid="35"/>
                                        </p:tgtEl>
                                        <p:attrNameLst>
                                          <p:attrName>ppt_y</p:attrName>
                                        </p:attrNameLst>
                                      </p:cBhvr>
                                      <p:tavLst>
                                        <p:tav tm="0">
                                          <p:val>
                                            <p:strVal val="ppt_y"/>
                                          </p:val>
                                        </p:tav>
                                        <p:tav tm="100000">
                                          <p:val>
                                            <p:strVal val="1+ppt_h/2"/>
                                          </p:val>
                                        </p:tav>
                                      </p:tavLst>
                                    </p:anim>
                                    <p:set>
                                      <p:cBhvr>
                                        <p:cTn id="567" dur="1" fill="hold">
                                          <p:stCondLst>
                                            <p:cond delay="2999"/>
                                          </p:stCondLst>
                                        </p:cTn>
                                        <p:tgtEl>
                                          <p:spTgt spid="35"/>
                                        </p:tgtEl>
                                        <p:attrNameLst>
                                          <p:attrName>style.visibility</p:attrName>
                                        </p:attrNameLst>
                                      </p:cBhvr>
                                      <p:to>
                                        <p:strVal val="hidden"/>
                                      </p:to>
                                    </p:set>
                                  </p:childTnLst>
                                </p:cTn>
                              </p:par>
                              <p:par>
                                <p:cTn id="568" presetID="2" presetClass="exit" presetSubtype="4" fill="hold" nodeType="withEffect">
                                  <p:stCondLst>
                                    <p:cond delay="0"/>
                                  </p:stCondLst>
                                  <p:childTnLst>
                                    <p:anim calcmode="lin" valueType="num">
                                      <p:cBhvr additive="base">
                                        <p:cTn id="569" dur="3000"/>
                                        <p:tgtEl>
                                          <p:spTgt spid="36"/>
                                        </p:tgtEl>
                                        <p:attrNameLst>
                                          <p:attrName>ppt_x</p:attrName>
                                        </p:attrNameLst>
                                      </p:cBhvr>
                                      <p:tavLst>
                                        <p:tav tm="0">
                                          <p:val>
                                            <p:strVal val="ppt_x"/>
                                          </p:val>
                                        </p:tav>
                                        <p:tav tm="100000">
                                          <p:val>
                                            <p:strVal val="ppt_x"/>
                                          </p:val>
                                        </p:tav>
                                      </p:tavLst>
                                    </p:anim>
                                    <p:anim calcmode="lin" valueType="num">
                                      <p:cBhvr additive="base">
                                        <p:cTn id="570" dur="3000"/>
                                        <p:tgtEl>
                                          <p:spTgt spid="36"/>
                                        </p:tgtEl>
                                        <p:attrNameLst>
                                          <p:attrName>ppt_y</p:attrName>
                                        </p:attrNameLst>
                                      </p:cBhvr>
                                      <p:tavLst>
                                        <p:tav tm="0">
                                          <p:val>
                                            <p:strVal val="ppt_y"/>
                                          </p:val>
                                        </p:tav>
                                        <p:tav tm="100000">
                                          <p:val>
                                            <p:strVal val="1+ppt_h/2"/>
                                          </p:val>
                                        </p:tav>
                                      </p:tavLst>
                                    </p:anim>
                                    <p:set>
                                      <p:cBhvr>
                                        <p:cTn id="571" dur="1" fill="hold">
                                          <p:stCondLst>
                                            <p:cond delay="2999"/>
                                          </p:stCondLst>
                                        </p:cTn>
                                        <p:tgtEl>
                                          <p:spTgt spid="36"/>
                                        </p:tgtEl>
                                        <p:attrNameLst>
                                          <p:attrName>style.visibility</p:attrName>
                                        </p:attrNameLst>
                                      </p:cBhvr>
                                      <p:to>
                                        <p:strVal val="hidden"/>
                                      </p:to>
                                    </p:set>
                                  </p:childTnLst>
                                </p:cTn>
                              </p:par>
                              <p:par>
                                <p:cTn id="572" presetID="2" presetClass="exit" presetSubtype="4" fill="hold" nodeType="withEffect">
                                  <p:stCondLst>
                                    <p:cond delay="0"/>
                                  </p:stCondLst>
                                  <p:childTnLst>
                                    <p:anim calcmode="lin" valueType="num">
                                      <p:cBhvr additive="base">
                                        <p:cTn id="573" dur="3000"/>
                                        <p:tgtEl>
                                          <p:spTgt spid="37"/>
                                        </p:tgtEl>
                                        <p:attrNameLst>
                                          <p:attrName>ppt_x</p:attrName>
                                        </p:attrNameLst>
                                      </p:cBhvr>
                                      <p:tavLst>
                                        <p:tav tm="0">
                                          <p:val>
                                            <p:strVal val="ppt_x"/>
                                          </p:val>
                                        </p:tav>
                                        <p:tav tm="100000">
                                          <p:val>
                                            <p:strVal val="ppt_x"/>
                                          </p:val>
                                        </p:tav>
                                      </p:tavLst>
                                    </p:anim>
                                    <p:anim calcmode="lin" valueType="num">
                                      <p:cBhvr additive="base">
                                        <p:cTn id="574" dur="3000"/>
                                        <p:tgtEl>
                                          <p:spTgt spid="37"/>
                                        </p:tgtEl>
                                        <p:attrNameLst>
                                          <p:attrName>ppt_y</p:attrName>
                                        </p:attrNameLst>
                                      </p:cBhvr>
                                      <p:tavLst>
                                        <p:tav tm="0">
                                          <p:val>
                                            <p:strVal val="ppt_y"/>
                                          </p:val>
                                        </p:tav>
                                        <p:tav tm="100000">
                                          <p:val>
                                            <p:strVal val="1+ppt_h/2"/>
                                          </p:val>
                                        </p:tav>
                                      </p:tavLst>
                                    </p:anim>
                                    <p:set>
                                      <p:cBhvr>
                                        <p:cTn id="575" dur="1" fill="hold">
                                          <p:stCondLst>
                                            <p:cond delay="2999"/>
                                          </p:stCondLst>
                                        </p:cTn>
                                        <p:tgtEl>
                                          <p:spTgt spid="37"/>
                                        </p:tgtEl>
                                        <p:attrNameLst>
                                          <p:attrName>style.visibility</p:attrName>
                                        </p:attrNameLst>
                                      </p:cBhvr>
                                      <p:to>
                                        <p:strVal val="hidden"/>
                                      </p:to>
                                    </p:set>
                                  </p:childTnLst>
                                </p:cTn>
                              </p:par>
                              <p:par>
                                <p:cTn id="576" presetID="2" presetClass="exit" presetSubtype="4" fill="hold" nodeType="withEffect">
                                  <p:stCondLst>
                                    <p:cond delay="0"/>
                                  </p:stCondLst>
                                  <p:childTnLst>
                                    <p:anim calcmode="lin" valueType="num">
                                      <p:cBhvr additive="base">
                                        <p:cTn id="577" dur="3000"/>
                                        <p:tgtEl>
                                          <p:spTgt spid="38"/>
                                        </p:tgtEl>
                                        <p:attrNameLst>
                                          <p:attrName>ppt_x</p:attrName>
                                        </p:attrNameLst>
                                      </p:cBhvr>
                                      <p:tavLst>
                                        <p:tav tm="0">
                                          <p:val>
                                            <p:strVal val="ppt_x"/>
                                          </p:val>
                                        </p:tav>
                                        <p:tav tm="100000">
                                          <p:val>
                                            <p:strVal val="ppt_x"/>
                                          </p:val>
                                        </p:tav>
                                      </p:tavLst>
                                    </p:anim>
                                    <p:anim calcmode="lin" valueType="num">
                                      <p:cBhvr additive="base">
                                        <p:cTn id="578" dur="3000"/>
                                        <p:tgtEl>
                                          <p:spTgt spid="38"/>
                                        </p:tgtEl>
                                        <p:attrNameLst>
                                          <p:attrName>ppt_y</p:attrName>
                                        </p:attrNameLst>
                                      </p:cBhvr>
                                      <p:tavLst>
                                        <p:tav tm="0">
                                          <p:val>
                                            <p:strVal val="ppt_y"/>
                                          </p:val>
                                        </p:tav>
                                        <p:tav tm="100000">
                                          <p:val>
                                            <p:strVal val="1+ppt_h/2"/>
                                          </p:val>
                                        </p:tav>
                                      </p:tavLst>
                                    </p:anim>
                                    <p:set>
                                      <p:cBhvr>
                                        <p:cTn id="579" dur="1" fill="hold">
                                          <p:stCondLst>
                                            <p:cond delay="2999"/>
                                          </p:stCondLst>
                                        </p:cTn>
                                        <p:tgtEl>
                                          <p:spTgt spid="38"/>
                                        </p:tgtEl>
                                        <p:attrNameLst>
                                          <p:attrName>style.visibility</p:attrName>
                                        </p:attrNameLst>
                                      </p:cBhvr>
                                      <p:to>
                                        <p:strVal val="hidden"/>
                                      </p:to>
                                    </p:set>
                                  </p:childTnLst>
                                </p:cTn>
                              </p:par>
                              <p:par>
                                <p:cTn id="580" presetID="2" presetClass="exit" presetSubtype="4" fill="hold" nodeType="withEffect">
                                  <p:stCondLst>
                                    <p:cond delay="0"/>
                                  </p:stCondLst>
                                  <p:childTnLst>
                                    <p:anim calcmode="lin" valueType="num">
                                      <p:cBhvr additive="base">
                                        <p:cTn id="581" dur="3000"/>
                                        <p:tgtEl>
                                          <p:spTgt spid="39"/>
                                        </p:tgtEl>
                                        <p:attrNameLst>
                                          <p:attrName>ppt_x</p:attrName>
                                        </p:attrNameLst>
                                      </p:cBhvr>
                                      <p:tavLst>
                                        <p:tav tm="0">
                                          <p:val>
                                            <p:strVal val="ppt_x"/>
                                          </p:val>
                                        </p:tav>
                                        <p:tav tm="100000">
                                          <p:val>
                                            <p:strVal val="ppt_x"/>
                                          </p:val>
                                        </p:tav>
                                      </p:tavLst>
                                    </p:anim>
                                    <p:anim calcmode="lin" valueType="num">
                                      <p:cBhvr additive="base">
                                        <p:cTn id="582" dur="3000"/>
                                        <p:tgtEl>
                                          <p:spTgt spid="39"/>
                                        </p:tgtEl>
                                        <p:attrNameLst>
                                          <p:attrName>ppt_y</p:attrName>
                                        </p:attrNameLst>
                                      </p:cBhvr>
                                      <p:tavLst>
                                        <p:tav tm="0">
                                          <p:val>
                                            <p:strVal val="ppt_y"/>
                                          </p:val>
                                        </p:tav>
                                        <p:tav tm="100000">
                                          <p:val>
                                            <p:strVal val="1+ppt_h/2"/>
                                          </p:val>
                                        </p:tav>
                                      </p:tavLst>
                                    </p:anim>
                                    <p:set>
                                      <p:cBhvr>
                                        <p:cTn id="583" dur="1" fill="hold">
                                          <p:stCondLst>
                                            <p:cond delay="2999"/>
                                          </p:stCondLst>
                                        </p:cTn>
                                        <p:tgtEl>
                                          <p:spTgt spid="39"/>
                                        </p:tgtEl>
                                        <p:attrNameLst>
                                          <p:attrName>style.visibility</p:attrName>
                                        </p:attrNameLst>
                                      </p:cBhvr>
                                      <p:to>
                                        <p:strVal val="hidden"/>
                                      </p:to>
                                    </p:set>
                                  </p:childTnLst>
                                </p:cTn>
                              </p:par>
                              <p:par>
                                <p:cTn id="584" presetID="2" presetClass="exit" presetSubtype="4" fill="hold" nodeType="withEffect">
                                  <p:stCondLst>
                                    <p:cond delay="0"/>
                                  </p:stCondLst>
                                  <p:childTnLst>
                                    <p:anim calcmode="lin" valueType="num">
                                      <p:cBhvr additive="base">
                                        <p:cTn id="585" dur="3000"/>
                                        <p:tgtEl>
                                          <p:spTgt spid="40"/>
                                        </p:tgtEl>
                                        <p:attrNameLst>
                                          <p:attrName>ppt_x</p:attrName>
                                        </p:attrNameLst>
                                      </p:cBhvr>
                                      <p:tavLst>
                                        <p:tav tm="0">
                                          <p:val>
                                            <p:strVal val="ppt_x"/>
                                          </p:val>
                                        </p:tav>
                                        <p:tav tm="100000">
                                          <p:val>
                                            <p:strVal val="ppt_x"/>
                                          </p:val>
                                        </p:tav>
                                      </p:tavLst>
                                    </p:anim>
                                    <p:anim calcmode="lin" valueType="num">
                                      <p:cBhvr additive="base">
                                        <p:cTn id="586" dur="3000"/>
                                        <p:tgtEl>
                                          <p:spTgt spid="40"/>
                                        </p:tgtEl>
                                        <p:attrNameLst>
                                          <p:attrName>ppt_y</p:attrName>
                                        </p:attrNameLst>
                                      </p:cBhvr>
                                      <p:tavLst>
                                        <p:tav tm="0">
                                          <p:val>
                                            <p:strVal val="ppt_y"/>
                                          </p:val>
                                        </p:tav>
                                        <p:tav tm="100000">
                                          <p:val>
                                            <p:strVal val="1+ppt_h/2"/>
                                          </p:val>
                                        </p:tav>
                                      </p:tavLst>
                                    </p:anim>
                                    <p:set>
                                      <p:cBhvr>
                                        <p:cTn id="587" dur="1" fill="hold">
                                          <p:stCondLst>
                                            <p:cond delay="2999"/>
                                          </p:stCondLst>
                                        </p:cTn>
                                        <p:tgtEl>
                                          <p:spTgt spid="40"/>
                                        </p:tgtEl>
                                        <p:attrNameLst>
                                          <p:attrName>style.visibility</p:attrName>
                                        </p:attrNameLst>
                                      </p:cBhvr>
                                      <p:to>
                                        <p:strVal val="hidden"/>
                                      </p:to>
                                    </p:set>
                                  </p:childTnLst>
                                </p:cTn>
                              </p:par>
                              <p:par>
                                <p:cTn id="588" presetID="2" presetClass="exit" presetSubtype="4" fill="hold" nodeType="withEffect">
                                  <p:stCondLst>
                                    <p:cond delay="0"/>
                                  </p:stCondLst>
                                  <p:childTnLst>
                                    <p:anim calcmode="lin" valueType="num">
                                      <p:cBhvr additive="base">
                                        <p:cTn id="589" dur="3000"/>
                                        <p:tgtEl>
                                          <p:spTgt spid="41"/>
                                        </p:tgtEl>
                                        <p:attrNameLst>
                                          <p:attrName>ppt_x</p:attrName>
                                        </p:attrNameLst>
                                      </p:cBhvr>
                                      <p:tavLst>
                                        <p:tav tm="0">
                                          <p:val>
                                            <p:strVal val="ppt_x"/>
                                          </p:val>
                                        </p:tav>
                                        <p:tav tm="100000">
                                          <p:val>
                                            <p:strVal val="ppt_x"/>
                                          </p:val>
                                        </p:tav>
                                      </p:tavLst>
                                    </p:anim>
                                    <p:anim calcmode="lin" valueType="num">
                                      <p:cBhvr additive="base">
                                        <p:cTn id="590" dur="3000"/>
                                        <p:tgtEl>
                                          <p:spTgt spid="41"/>
                                        </p:tgtEl>
                                        <p:attrNameLst>
                                          <p:attrName>ppt_y</p:attrName>
                                        </p:attrNameLst>
                                      </p:cBhvr>
                                      <p:tavLst>
                                        <p:tav tm="0">
                                          <p:val>
                                            <p:strVal val="ppt_y"/>
                                          </p:val>
                                        </p:tav>
                                        <p:tav tm="100000">
                                          <p:val>
                                            <p:strVal val="1+ppt_h/2"/>
                                          </p:val>
                                        </p:tav>
                                      </p:tavLst>
                                    </p:anim>
                                    <p:set>
                                      <p:cBhvr>
                                        <p:cTn id="591" dur="1" fill="hold">
                                          <p:stCondLst>
                                            <p:cond delay="2999"/>
                                          </p:stCondLst>
                                        </p:cTn>
                                        <p:tgtEl>
                                          <p:spTgt spid="41"/>
                                        </p:tgtEl>
                                        <p:attrNameLst>
                                          <p:attrName>style.visibility</p:attrName>
                                        </p:attrNameLst>
                                      </p:cBhvr>
                                      <p:to>
                                        <p:strVal val="hidden"/>
                                      </p:to>
                                    </p:set>
                                  </p:childTnLst>
                                </p:cTn>
                              </p:par>
                              <p:par>
                                <p:cTn id="592" presetID="2" presetClass="exit" presetSubtype="4" fill="hold" nodeType="withEffect">
                                  <p:stCondLst>
                                    <p:cond delay="0"/>
                                  </p:stCondLst>
                                  <p:childTnLst>
                                    <p:anim calcmode="lin" valueType="num">
                                      <p:cBhvr additive="base">
                                        <p:cTn id="593" dur="3000"/>
                                        <p:tgtEl>
                                          <p:spTgt spid="42"/>
                                        </p:tgtEl>
                                        <p:attrNameLst>
                                          <p:attrName>ppt_x</p:attrName>
                                        </p:attrNameLst>
                                      </p:cBhvr>
                                      <p:tavLst>
                                        <p:tav tm="0">
                                          <p:val>
                                            <p:strVal val="ppt_x"/>
                                          </p:val>
                                        </p:tav>
                                        <p:tav tm="100000">
                                          <p:val>
                                            <p:strVal val="ppt_x"/>
                                          </p:val>
                                        </p:tav>
                                      </p:tavLst>
                                    </p:anim>
                                    <p:anim calcmode="lin" valueType="num">
                                      <p:cBhvr additive="base">
                                        <p:cTn id="594" dur="3000"/>
                                        <p:tgtEl>
                                          <p:spTgt spid="42"/>
                                        </p:tgtEl>
                                        <p:attrNameLst>
                                          <p:attrName>ppt_y</p:attrName>
                                        </p:attrNameLst>
                                      </p:cBhvr>
                                      <p:tavLst>
                                        <p:tav tm="0">
                                          <p:val>
                                            <p:strVal val="ppt_y"/>
                                          </p:val>
                                        </p:tav>
                                        <p:tav tm="100000">
                                          <p:val>
                                            <p:strVal val="1+ppt_h/2"/>
                                          </p:val>
                                        </p:tav>
                                      </p:tavLst>
                                    </p:anim>
                                    <p:set>
                                      <p:cBhvr>
                                        <p:cTn id="595" dur="1" fill="hold">
                                          <p:stCondLst>
                                            <p:cond delay="2999"/>
                                          </p:stCondLst>
                                        </p:cTn>
                                        <p:tgtEl>
                                          <p:spTgt spid="42"/>
                                        </p:tgtEl>
                                        <p:attrNameLst>
                                          <p:attrName>style.visibility</p:attrName>
                                        </p:attrNameLst>
                                      </p:cBhvr>
                                      <p:to>
                                        <p:strVal val="hidden"/>
                                      </p:to>
                                    </p:set>
                                  </p:childTnLst>
                                </p:cTn>
                              </p:par>
                              <p:par>
                                <p:cTn id="596" presetID="2" presetClass="exit" presetSubtype="4" fill="hold" nodeType="withEffect">
                                  <p:stCondLst>
                                    <p:cond delay="0"/>
                                  </p:stCondLst>
                                  <p:childTnLst>
                                    <p:anim calcmode="lin" valueType="num">
                                      <p:cBhvr additive="base">
                                        <p:cTn id="597" dur="3000"/>
                                        <p:tgtEl>
                                          <p:spTgt spid="43"/>
                                        </p:tgtEl>
                                        <p:attrNameLst>
                                          <p:attrName>ppt_x</p:attrName>
                                        </p:attrNameLst>
                                      </p:cBhvr>
                                      <p:tavLst>
                                        <p:tav tm="0">
                                          <p:val>
                                            <p:strVal val="ppt_x"/>
                                          </p:val>
                                        </p:tav>
                                        <p:tav tm="100000">
                                          <p:val>
                                            <p:strVal val="ppt_x"/>
                                          </p:val>
                                        </p:tav>
                                      </p:tavLst>
                                    </p:anim>
                                    <p:anim calcmode="lin" valueType="num">
                                      <p:cBhvr additive="base">
                                        <p:cTn id="598" dur="3000"/>
                                        <p:tgtEl>
                                          <p:spTgt spid="43"/>
                                        </p:tgtEl>
                                        <p:attrNameLst>
                                          <p:attrName>ppt_y</p:attrName>
                                        </p:attrNameLst>
                                      </p:cBhvr>
                                      <p:tavLst>
                                        <p:tav tm="0">
                                          <p:val>
                                            <p:strVal val="ppt_y"/>
                                          </p:val>
                                        </p:tav>
                                        <p:tav tm="100000">
                                          <p:val>
                                            <p:strVal val="1+ppt_h/2"/>
                                          </p:val>
                                        </p:tav>
                                      </p:tavLst>
                                    </p:anim>
                                    <p:set>
                                      <p:cBhvr>
                                        <p:cTn id="599" dur="1" fill="hold">
                                          <p:stCondLst>
                                            <p:cond delay="2999"/>
                                          </p:stCondLst>
                                        </p:cTn>
                                        <p:tgtEl>
                                          <p:spTgt spid="43"/>
                                        </p:tgtEl>
                                        <p:attrNameLst>
                                          <p:attrName>style.visibility</p:attrName>
                                        </p:attrNameLst>
                                      </p:cBhvr>
                                      <p:to>
                                        <p:strVal val="hidden"/>
                                      </p:to>
                                    </p:set>
                                  </p:childTnLst>
                                </p:cTn>
                              </p:par>
                              <p:par>
                                <p:cTn id="600" presetID="2" presetClass="exit" presetSubtype="4" fill="hold" nodeType="withEffect">
                                  <p:stCondLst>
                                    <p:cond delay="0"/>
                                  </p:stCondLst>
                                  <p:childTnLst>
                                    <p:anim calcmode="lin" valueType="num">
                                      <p:cBhvr additive="base">
                                        <p:cTn id="601" dur="3000"/>
                                        <p:tgtEl>
                                          <p:spTgt spid="44"/>
                                        </p:tgtEl>
                                        <p:attrNameLst>
                                          <p:attrName>ppt_x</p:attrName>
                                        </p:attrNameLst>
                                      </p:cBhvr>
                                      <p:tavLst>
                                        <p:tav tm="0">
                                          <p:val>
                                            <p:strVal val="ppt_x"/>
                                          </p:val>
                                        </p:tav>
                                        <p:tav tm="100000">
                                          <p:val>
                                            <p:strVal val="ppt_x"/>
                                          </p:val>
                                        </p:tav>
                                      </p:tavLst>
                                    </p:anim>
                                    <p:anim calcmode="lin" valueType="num">
                                      <p:cBhvr additive="base">
                                        <p:cTn id="602" dur="3000"/>
                                        <p:tgtEl>
                                          <p:spTgt spid="44"/>
                                        </p:tgtEl>
                                        <p:attrNameLst>
                                          <p:attrName>ppt_y</p:attrName>
                                        </p:attrNameLst>
                                      </p:cBhvr>
                                      <p:tavLst>
                                        <p:tav tm="0">
                                          <p:val>
                                            <p:strVal val="ppt_y"/>
                                          </p:val>
                                        </p:tav>
                                        <p:tav tm="100000">
                                          <p:val>
                                            <p:strVal val="1+ppt_h/2"/>
                                          </p:val>
                                        </p:tav>
                                      </p:tavLst>
                                    </p:anim>
                                    <p:set>
                                      <p:cBhvr>
                                        <p:cTn id="603" dur="1" fill="hold">
                                          <p:stCondLst>
                                            <p:cond delay="2999"/>
                                          </p:stCondLst>
                                        </p:cTn>
                                        <p:tgtEl>
                                          <p:spTgt spid="44"/>
                                        </p:tgtEl>
                                        <p:attrNameLst>
                                          <p:attrName>style.visibility</p:attrName>
                                        </p:attrNameLst>
                                      </p:cBhvr>
                                      <p:to>
                                        <p:strVal val="hidden"/>
                                      </p:to>
                                    </p:set>
                                  </p:childTnLst>
                                </p:cTn>
                              </p:par>
                              <p:par>
                                <p:cTn id="604" presetID="2" presetClass="exit" presetSubtype="4" fill="hold" nodeType="withEffect">
                                  <p:stCondLst>
                                    <p:cond delay="0"/>
                                  </p:stCondLst>
                                  <p:childTnLst>
                                    <p:anim calcmode="lin" valueType="num">
                                      <p:cBhvr additive="base">
                                        <p:cTn id="605" dur="3000"/>
                                        <p:tgtEl>
                                          <p:spTgt spid="45"/>
                                        </p:tgtEl>
                                        <p:attrNameLst>
                                          <p:attrName>ppt_x</p:attrName>
                                        </p:attrNameLst>
                                      </p:cBhvr>
                                      <p:tavLst>
                                        <p:tav tm="0">
                                          <p:val>
                                            <p:strVal val="ppt_x"/>
                                          </p:val>
                                        </p:tav>
                                        <p:tav tm="100000">
                                          <p:val>
                                            <p:strVal val="ppt_x"/>
                                          </p:val>
                                        </p:tav>
                                      </p:tavLst>
                                    </p:anim>
                                    <p:anim calcmode="lin" valueType="num">
                                      <p:cBhvr additive="base">
                                        <p:cTn id="606" dur="3000"/>
                                        <p:tgtEl>
                                          <p:spTgt spid="45"/>
                                        </p:tgtEl>
                                        <p:attrNameLst>
                                          <p:attrName>ppt_y</p:attrName>
                                        </p:attrNameLst>
                                      </p:cBhvr>
                                      <p:tavLst>
                                        <p:tav tm="0">
                                          <p:val>
                                            <p:strVal val="ppt_y"/>
                                          </p:val>
                                        </p:tav>
                                        <p:tav tm="100000">
                                          <p:val>
                                            <p:strVal val="1+ppt_h/2"/>
                                          </p:val>
                                        </p:tav>
                                      </p:tavLst>
                                    </p:anim>
                                    <p:set>
                                      <p:cBhvr>
                                        <p:cTn id="607" dur="1" fill="hold">
                                          <p:stCondLst>
                                            <p:cond delay="2999"/>
                                          </p:stCondLst>
                                        </p:cTn>
                                        <p:tgtEl>
                                          <p:spTgt spid="45"/>
                                        </p:tgtEl>
                                        <p:attrNameLst>
                                          <p:attrName>style.visibility</p:attrName>
                                        </p:attrNameLst>
                                      </p:cBhvr>
                                      <p:to>
                                        <p:strVal val="hidden"/>
                                      </p:to>
                                    </p:set>
                                  </p:childTnLst>
                                </p:cTn>
                              </p:par>
                              <p:par>
                                <p:cTn id="608" presetID="2" presetClass="exit" presetSubtype="4" fill="hold" nodeType="withEffect">
                                  <p:stCondLst>
                                    <p:cond delay="0"/>
                                  </p:stCondLst>
                                  <p:childTnLst>
                                    <p:anim calcmode="lin" valueType="num">
                                      <p:cBhvr additive="base">
                                        <p:cTn id="609" dur="3000"/>
                                        <p:tgtEl>
                                          <p:spTgt spid="46"/>
                                        </p:tgtEl>
                                        <p:attrNameLst>
                                          <p:attrName>ppt_x</p:attrName>
                                        </p:attrNameLst>
                                      </p:cBhvr>
                                      <p:tavLst>
                                        <p:tav tm="0">
                                          <p:val>
                                            <p:strVal val="ppt_x"/>
                                          </p:val>
                                        </p:tav>
                                        <p:tav tm="100000">
                                          <p:val>
                                            <p:strVal val="ppt_x"/>
                                          </p:val>
                                        </p:tav>
                                      </p:tavLst>
                                    </p:anim>
                                    <p:anim calcmode="lin" valueType="num">
                                      <p:cBhvr additive="base">
                                        <p:cTn id="610" dur="3000"/>
                                        <p:tgtEl>
                                          <p:spTgt spid="46"/>
                                        </p:tgtEl>
                                        <p:attrNameLst>
                                          <p:attrName>ppt_y</p:attrName>
                                        </p:attrNameLst>
                                      </p:cBhvr>
                                      <p:tavLst>
                                        <p:tav tm="0">
                                          <p:val>
                                            <p:strVal val="ppt_y"/>
                                          </p:val>
                                        </p:tav>
                                        <p:tav tm="100000">
                                          <p:val>
                                            <p:strVal val="1+ppt_h/2"/>
                                          </p:val>
                                        </p:tav>
                                      </p:tavLst>
                                    </p:anim>
                                    <p:set>
                                      <p:cBhvr>
                                        <p:cTn id="611" dur="1" fill="hold">
                                          <p:stCondLst>
                                            <p:cond delay="2999"/>
                                          </p:stCondLst>
                                        </p:cTn>
                                        <p:tgtEl>
                                          <p:spTgt spid="46"/>
                                        </p:tgtEl>
                                        <p:attrNameLst>
                                          <p:attrName>style.visibility</p:attrName>
                                        </p:attrNameLst>
                                      </p:cBhvr>
                                      <p:to>
                                        <p:strVal val="hidden"/>
                                      </p:to>
                                    </p:set>
                                  </p:childTnLst>
                                </p:cTn>
                              </p:par>
                              <p:par>
                                <p:cTn id="612" presetID="2" presetClass="exit" presetSubtype="4" fill="hold" nodeType="withEffect">
                                  <p:stCondLst>
                                    <p:cond delay="0"/>
                                  </p:stCondLst>
                                  <p:childTnLst>
                                    <p:anim calcmode="lin" valueType="num">
                                      <p:cBhvr additive="base">
                                        <p:cTn id="613" dur="3000"/>
                                        <p:tgtEl>
                                          <p:spTgt spid="47"/>
                                        </p:tgtEl>
                                        <p:attrNameLst>
                                          <p:attrName>ppt_x</p:attrName>
                                        </p:attrNameLst>
                                      </p:cBhvr>
                                      <p:tavLst>
                                        <p:tav tm="0">
                                          <p:val>
                                            <p:strVal val="ppt_x"/>
                                          </p:val>
                                        </p:tav>
                                        <p:tav tm="100000">
                                          <p:val>
                                            <p:strVal val="ppt_x"/>
                                          </p:val>
                                        </p:tav>
                                      </p:tavLst>
                                    </p:anim>
                                    <p:anim calcmode="lin" valueType="num">
                                      <p:cBhvr additive="base">
                                        <p:cTn id="614" dur="3000"/>
                                        <p:tgtEl>
                                          <p:spTgt spid="47"/>
                                        </p:tgtEl>
                                        <p:attrNameLst>
                                          <p:attrName>ppt_y</p:attrName>
                                        </p:attrNameLst>
                                      </p:cBhvr>
                                      <p:tavLst>
                                        <p:tav tm="0">
                                          <p:val>
                                            <p:strVal val="ppt_y"/>
                                          </p:val>
                                        </p:tav>
                                        <p:tav tm="100000">
                                          <p:val>
                                            <p:strVal val="1+ppt_h/2"/>
                                          </p:val>
                                        </p:tav>
                                      </p:tavLst>
                                    </p:anim>
                                    <p:set>
                                      <p:cBhvr>
                                        <p:cTn id="615" dur="1" fill="hold">
                                          <p:stCondLst>
                                            <p:cond delay="2999"/>
                                          </p:stCondLst>
                                        </p:cTn>
                                        <p:tgtEl>
                                          <p:spTgt spid="47"/>
                                        </p:tgtEl>
                                        <p:attrNameLst>
                                          <p:attrName>style.visibility</p:attrName>
                                        </p:attrNameLst>
                                      </p:cBhvr>
                                      <p:to>
                                        <p:strVal val="hidden"/>
                                      </p:to>
                                    </p:set>
                                  </p:childTnLst>
                                </p:cTn>
                              </p:par>
                              <p:par>
                                <p:cTn id="616" presetID="2" presetClass="exit" presetSubtype="4" fill="hold" nodeType="withEffect">
                                  <p:stCondLst>
                                    <p:cond delay="0"/>
                                  </p:stCondLst>
                                  <p:childTnLst>
                                    <p:anim calcmode="lin" valueType="num">
                                      <p:cBhvr additive="base">
                                        <p:cTn id="617" dur="3000"/>
                                        <p:tgtEl>
                                          <p:spTgt spid="48"/>
                                        </p:tgtEl>
                                        <p:attrNameLst>
                                          <p:attrName>ppt_x</p:attrName>
                                        </p:attrNameLst>
                                      </p:cBhvr>
                                      <p:tavLst>
                                        <p:tav tm="0">
                                          <p:val>
                                            <p:strVal val="ppt_x"/>
                                          </p:val>
                                        </p:tav>
                                        <p:tav tm="100000">
                                          <p:val>
                                            <p:strVal val="ppt_x"/>
                                          </p:val>
                                        </p:tav>
                                      </p:tavLst>
                                    </p:anim>
                                    <p:anim calcmode="lin" valueType="num">
                                      <p:cBhvr additive="base">
                                        <p:cTn id="618" dur="3000"/>
                                        <p:tgtEl>
                                          <p:spTgt spid="48"/>
                                        </p:tgtEl>
                                        <p:attrNameLst>
                                          <p:attrName>ppt_y</p:attrName>
                                        </p:attrNameLst>
                                      </p:cBhvr>
                                      <p:tavLst>
                                        <p:tav tm="0">
                                          <p:val>
                                            <p:strVal val="ppt_y"/>
                                          </p:val>
                                        </p:tav>
                                        <p:tav tm="100000">
                                          <p:val>
                                            <p:strVal val="1+ppt_h/2"/>
                                          </p:val>
                                        </p:tav>
                                      </p:tavLst>
                                    </p:anim>
                                    <p:set>
                                      <p:cBhvr>
                                        <p:cTn id="619" dur="1" fill="hold">
                                          <p:stCondLst>
                                            <p:cond delay="2999"/>
                                          </p:stCondLst>
                                        </p:cTn>
                                        <p:tgtEl>
                                          <p:spTgt spid="48"/>
                                        </p:tgtEl>
                                        <p:attrNameLst>
                                          <p:attrName>style.visibility</p:attrName>
                                        </p:attrNameLst>
                                      </p:cBhvr>
                                      <p:to>
                                        <p:strVal val="hidden"/>
                                      </p:to>
                                    </p:set>
                                  </p:childTnLst>
                                </p:cTn>
                              </p:par>
                              <p:par>
                                <p:cTn id="620" presetID="2" presetClass="exit" presetSubtype="4" fill="hold" nodeType="withEffect">
                                  <p:stCondLst>
                                    <p:cond delay="0"/>
                                  </p:stCondLst>
                                  <p:childTnLst>
                                    <p:anim calcmode="lin" valueType="num">
                                      <p:cBhvr additive="base">
                                        <p:cTn id="621" dur="3000"/>
                                        <p:tgtEl>
                                          <p:spTgt spid="49"/>
                                        </p:tgtEl>
                                        <p:attrNameLst>
                                          <p:attrName>ppt_x</p:attrName>
                                        </p:attrNameLst>
                                      </p:cBhvr>
                                      <p:tavLst>
                                        <p:tav tm="0">
                                          <p:val>
                                            <p:strVal val="ppt_x"/>
                                          </p:val>
                                        </p:tav>
                                        <p:tav tm="100000">
                                          <p:val>
                                            <p:strVal val="ppt_x"/>
                                          </p:val>
                                        </p:tav>
                                      </p:tavLst>
                                    </p:anim>
                                    <p:anim calcmode="lin" valueType="num">
                                      <p:cBhvr additive="base">
                                        <p:cTn id="622" dur="3000"/>
                                        <p:tgtEl>
                                          <p:spTgt spid="49"/>
                                        </p:tgtEl>
                                        <p:attrNameLst>
                                          <p:attrName>ppt_y</p:attrName>
                                        </p:attrNameLst>
                                      </p:cBhvr>
                                      <p:tavLst>
                                        <p:tav tm="0">
                                          <p:val>
                                            <p:strVal val="ppt_y"/>
                                          </p:val>
                                        </p:tav>
                                        <p:tav tm="100000">
                                          <p:val>
                                            <p:strVal val="1+ppt_h/2"/>
                                          </p:val>
                                        </p:tav>
                                      </p:tavLst>
                                    </p:anim>
                                    <p:set>
                                      <p:cBhvr>
                                        <p:cTn id="623" dur="1" fill="hold">
                                          <p:stCondLst>
                                            <p:cond delay="2999"/>
                                          </p:stCondLst>
                                        </p:cTn>
                                        <p:tgtEl>
                                          <p:spTgt spid="49"/>
                                        </p:tgtEl>
                                        <p:attrNameLst>
                                          <p:attrName>style.visibility</p:attrName>
                                        </p:attrNameLst>
                                      </p:cBhvr>
                                      <p:to>
                                        <p:strVal val="hidden"/>
                                      </p:to>
                                    </p:set>
                                  </p:childTnLst>
                                </p:cTn>
                              </p:par>
                              <p:par>
                                <p:cTn id="624" presetID="2" presetClass="exit" presetSubtype="4" fill="hold" nodeType="withEffect">
                                  <p:stCondLst>
                                    <p:cond delay="0"/>
                                  </p:stCondLst>
                                  <p:childTnLst>
                                    <p:anim calcmode="lin" valueType="num">
                                      <p:cBhvr additive="base">
                                        <p:cTn id="625" dur="3000"/>
                                        <p:tgtEl>
                                          <p:spTgt spid="50"/>
                                        </p:tgtEl>
                                        <p:attrNameLst>
                                          <p:attrName>ppt_x</p:attrName>
                                        </p:attrNameLst>
                                      </p:cBhvr>
                                      <p:tavLst>
                                        <p:tav tm="0">
                                          <p:val>
                                            <p:strVal val="ppt_x"/>
                                          </p:val>
                                        </p:tav>
                                        <p:tav tm="100000">
                                          <p:val>
                                            <p:strVal val="ppt_x"/>
                                          </p:val>
                                        </p:tav>
                                      </p:tavLst>
                                    </p:anim>
                                    <p:anim calcmode="lin" valueType="num">
                                      <p:cBhvr additive="base">
                                        <p:cTn id="626" dur="3000"/>
                                        <p:tgtEl>
                                          <p:spTgt spid="50"/>
                                        </p:tgtEl>
                                        <p:attrNameLst>
                                          <p:attrName>ppt_y</p:attrName>
                                        </p:attrNameLst>
                                      </p:cBhvr>
                                      <p:tavLst>
                                        <p:tav tm="0">
                                          <p:val>
                                            <p:strVal val="ppt_y"/>
                                          </p:val>
                                        </p:tav>
                                        <p:tav tm="100000">
                                          <p:val>
                                            <p:strVal val="1+ppt_h/2"/>
                                          </p:val>
                                        </p:tav>
                                      </p:tavLst>
                                    </p:anim>
                                    <p:set>
                                      <p:cBhvr>
                                        <p:cTn id="627" dur="1" fill="hold">
                                          <p:stCondLst>
                                            <p:cond delay="2999"/>
                                          </p:stCondLst>
                                        </p:cTn>
                                        <p:tgtEl>
                                          <p:spTgt spid="50"/>
                                        </p:tgtEl>
                                        <p:attrNameLst>
                                          <p:attrName>style.visibility</p:attrName>
                                        </p:attrNameLst>
                                      </p:cBhvr>
                                      <p:to>
                                        <p:strVal val="hidden"/>
                                      </p:to>
                                    </p:set>
                                  </p:childTnLst>
                                </p:cTn>
                              </p:par>
                              <p:par>
                                <p:cTn id="628" presetID="2" presetClass="exit" presetSubtype="4" fill="hold" nodeType="withEffect">
                                  <p:stCondLst>
                                    <p:cond delay="0"/>
                                  </p:stCondLst>
                                  <p:childTnLst>
                                    <p:anim calcmode="lin" valueType="num">
                                      <p:cBhvr additive="base">
                                        <p:cTn id="629" dur="3000"/>
                                        <p:tgtEl>
                                          <p:spTgt spid="51"/>
                                        </p:tgtEl>
                                        <p:attrNameLst>
                                          <p:attrName>ppt_x</p:attrName>
                                        </p:attrNameLst>
                                      </p:cBhvr>
                                      <p:tavLst>
                                        <p:tav tm="0">
                                          <p:val>
                                            <p:strVal val="ppt_x"/>
                                          </p:val>
                                        </p:tav>
                                        <p:tav tm="100000">
                                          <p:val>
                                            <p:strVal val="ppt_x"/>
                                          </p:val>
                                        </p:tav>
                                      </p:tavLst>
                                    </p:anim>
                                    <p:anim calcmode="lin" valueType="num">
                                      <p:cBhvr additive="base">
                                        <p:cTn id="630" dur="3000"/>
                                        <p:tgtEl>
                                          <p:spTgt spid="51"/>
                                        </p:tgtEl>
                                        <p:attrNameLst>
                                          <p:attrName>ppt_y</p:attrName>
                                        </p:attrNameLst>
                                      </p:cBhvr>
                                      <p:tavLst>
                                        <p:tav tm="0">
                                          <p:val>
                                            <p:strVal val="ppt_y"/>
                                          </p:val>
                                        </p:tav>
                                        <p:tav tm="100000">
                                          <p:val>
                                            <p:strVal val="1+ppt_h/2"/>
                                          </p:val>
                                        </p:tav>
                                      </p:tavLst>
                                    </p:anim>
                                    <p:set>
                                      <p:cBhvr>
                                        <p:cTn id="631" dur="1" fill="hold">
                                          <p:stCondLst>
                                            <p:cond delay="2999"/>
                                          </p:stCondLst>
                                        </p:cTn>
                                        <p:tgtEl>
                                          <p:spTgt spid="51"/>
                                        </p:tgtEl>
                                        <p:attrNameLst>
                                          <p:attrName>style.visibility</p:attrName>
                                        </p:attrNameLst>
                                      </p:cBhvr>
                                      <p:to>
                                        <p:strVal val="hidden"/>
                                      </p:to>
                                    </p:set>
                                  </p:childTnLst>
                                </p:cTn>
                              </p:par>
                              <p:par>
                                <p:cTn id="632" presetID="2" presetClass="exit" presetSubtype="4" fill="hold" nodeType="withEffect">
                                  <p:stCondLst>
                                    <p:cond delay="0"/>
                                  </p:stCondLst>
                                  <p:childTnLst>
                                    <p:anim calcmode="lin" valueType="num">
                                      <p:cBhvr additive="base">
                                        <p:cTn id="633" dur="3000"/>
                                        <p:tgtEl>
                                          <p:spTgt spid="52"/>
                                        </p:tgtEl>
                                        <p:attrNameLst>
                                          <p:attrName>ppt_x</p:attrName>
                                        </p:attrNameLst>
                                      </p:cBhvr>
                                      <p:tavLst>
                                        <p:tav tm="0">
                                          <p:val>
                                            <p:strVal val="ppt_x"/>
                                          </p:val>
                                        </p:tav>
                                        <p:tav tm="100000">
                                          <p:val>
                                            <p:strVal val="ppt_x"/>
                                          </p:val>
                                        </p:tav>
                                      </p:tavLst>
                                    </p:anim>
                                    <p:anim calcmode="lin" valueType="num">
                                      <p:cBhvr additive="base">
                                        <p:cTn id="634" dur="3000"/>
                                        <p:tgtEl>
                                          <p:spTgt spid="52"/>
                                        </p:tgtEl>
                                        <p:attrNameLst>
                                          <p:attrName>ppt_y</p:attrName>
                                        </p:attrNameLst>
                                      </p:cBhvr>
                                      <p:tavLst>
                                        <p:tav tm="0">
                                          <p:val>
                                            <p:strVal val="ppt_y"/>
                                          </p:val>
                                        </p:tav>
                                        <p:tav tm="100000">
                                          <p:val>
                                            <p:strVal val="1+ppt_h/2"/>
                                          </p:val>
                                        </p:tav>
                                      </p:tavLst>
                                    </p:anim>
                                    <p:set>
                                      <p:cBhvr>
                                        <p:cTn id="635" dur="1" fill="hold">
                                          <p:stCondLst>
                                            <p:cond delay="2999"/>
                                          </p:stCondLst>
                                        </p:cTn>
                                        <p:tgtEl>
                                          <p:spTgt spid="52"/>
                                        </p:tgtEl>
                                        <p:attrNameLst>
                                          <p:attrName>style.visibility</p:attrName>
                                        </p:attrNameLst>
                                      </p:cBhvr>
                                      <p:to>
                                        <p:strVal val="hidden"/>
                                      </p:to>
                                    </p:set>
                                  </p:childTnLst>
                                </p:cTn>
                              </p:par>
                              <p:par>
                                <p:cTn id="636" presetID="2" presetClass="exit" presetSubtype="4" fill="hold" nodeType="withEffect">
                                  <p:stCondLst>
                                    <p:cond delay="0"/>
                                  </p:stCondLst>
                                  <p:childTnLst>
                                    <p:anim calcmode="lin" valueType="num">
                                      <p:cBhvr additive="base">
                                        <p:cTn id="637" dur="3000"/>
                                        <p:tgtEl>
                                          <p:spTgt spid="53"/>
                                        </p:tgtEl>
                                        <p:attrNameLst>
                                          <p:attrName>ppt_x</p:attrName>
                                        </p:attrNameLst>
                                      </p:cBhvr>
                                      <p:tavLst>
                                        <p:tav tm="0">
                                          <p:val>
                                            <p:strVal val="ppt_x"/>
                                          </p:val>
                                        </p:tav>
                                        <p:tav tm="100000">
                                          <p:val>
                                            <p:strVal val="ppt_x"/>
                                          </p:val>
                                        </p:tav>
                                      </p:tavLst>
                                    </p:anim>
                                    <p:anim calcmode="lin" valueType="num">
                                      <p:cBhvr additive="base">
                                        <p:cTn id="638" dur="3000"/>
                                        <p:tgtEl>
                                          <p:spTgt spid="53"/>
                                        </p:tgtEl>
                                        <p:attrNameLst>
                                          <p:attrName>ppt_y</p:attrName>
                                        </p:attrNameLst>
                                      </p:cBhvr>
                                      <p:tavLst>
                                        <p:tav tm="0">
                                          <p:val>
                                            <p:strVal val="ppt_y"/>
                                          </p:val>
                                        </p:tav>
                                        <p:tav tm="100000">
                                          <p:val>
                                            <p:strVal val="1+ppt_h/2"/>
                                          </p:val>
                                        </p:tav>
                                      </p:tavLst>
                                    </p:anim>
                                    <p:set>
                                      <p:cBhvr>
                                        <p:cTn id="639" dur="1" fill="hold">
                                          <p:stCondLst>
                                            <p:cond delay="2999"/>
                                          </p:stCondLst>
                                        </p:cTn>
                                        <p:tgtEl>
                                          <p:spTgt spid="53"/>
                                        </p:tgtEl>
                                        <p:attrNameLst>
                                          <p:attrName>style.visibility</p:attrName>
                                        </p:attrNameLst>
                                      </p:cBhvr>
                                      <p:to>
                                        <p:strVal val="hidden"/>
                                      </p:to>
                                    </p:set>
                                  </p:childTnLst>
                                </p:cTn>
                              </p:par>
                              <p:par>
                                <p:cTn id="640" presetID="2" presetClass="exit" presetSubtype="4" fill="hold" nodeType="withEffect">
                                  <p:stCondLst>
                                    <p:cond delay="0"/>
                                  </p:stCondLst>
                                  <p:childTnLst>
                                    <p:anim calcmode="lin" valueType="num">
                                      <p:cBhvr additive="base">
                                        <p:cTn id="641" dur="3000"/>
                                        <p:tgtEl>
                                          <p:spTgt spid="54"/>
                                        </p:tgtEl>
                                        <p:attrNameLst>
                                          <p:attrName>ppt_x</p:attrName>
                                        </p:attrNameLst>
                                      </p:cBhvr>
                                      <p:tavLst>
                                        <p:tav tm="0">
                                          <p:val>
                                            <p:strVal val="ppt_x"/>
                                          </p:val>
                                        </p:tav>
                                        <p:tav tm="100000">
                                          <p:val>
                                            <p:strVal val="ppt_x"/>
                                          </p:val>
                                        </p:tav>
                                      </p:tavLst>
                                    </p:anim>
                                    <p:anim calcmode="lin" valueType="num">
                                      <p:cBhvr additive="base">
                                        <p:cTn id="642" dur="3000"/>
                                        <p:tgtEl>
                                          <p:spTgt spid="54"/>
                                        </p:tgtEl>
                                        <p:attrNameLst>
                                          <p:attrName>ppt_y</p:attrName>
                                        </p:attrNameLst>
                                      </p:cBhvr>
                                      <p:tavLst>
                                        <p:tav tm="0">
                                          <p:val>
                                            <p:strVal val="ppt_y"/>
                                          </p:val>
                                        </p:tav>
                                        <p:tav tm="100000">
                                          <p:val>
                                            <p:strVal val="1+ppt_h/2"/>
                                          </p:val>
                                        </p:tav>
                                      </p:tavLst>
                                    </p:anim>
                                    <p:set>
                                      <p:cBhvr>
                                        <p:cTn id="643" dur="1" fill="hold">
                                          <p:stCondLst>
                                            <p:cond delay="2999"/>
                                          </p:stCondLst>
                                        </p:cTn>
                                        <p:tgtEl>
                                          <p:spTgt spid="54"/>
                                        </p:tgtEl>
                                        <p:attrNameLst>
                                          <p:attrName>style.visibility</p:attrName>
                                        </p:attrNameLst>
                                      </p:cBhvr>
                                      <p:to>
                                        <p:strVal val="hidden"/>
                                      </p:to>
                                    </p:set>
                                  </p:childTnLst>
                                </p:cTn>
                              </p:par>
                              <p:par>
                                <p:cTn id="644" presetID="2" presetClass="exit" presetSubtype="4" fill="hold" nodeType="withEffect">
                                  <p:stCondLst>
                                    <p:cond delay="0"/>
                                  </p:stCondLst>
                                  <p:childTnLst>
                                    <p:anim calcmode="lin" valueType="num">
                                      <p:cBhvr additive="base">
                                        <p:cTn id="645" dur="3000"/>
                                        <p:tgtEl>
                                          <p:spTgt spid="55"/>
                                        </p:tgtEl>
                                        <p:attrNameLst>
                                          <p:attrName>ppt_x</p:attrName>
                                        </p:attrNameLst>
                                      </p:cBhvr>
                                      <p:tavLst>
                                        <p:tav tm="0">
                                          <p:val>
                                            <p:strVal val="ppt_x"/>
                                          </p:val>
                                        </p:tav>
                                        <p:tav tm="100000">
                                          <p:val>
                                            <p:strVal val="ppt_x"/>
                                          </p:val>
                                        </p:tav>
                                      </p:tavLst>
                                    </p:anim>
                                    <p:anim calcmode="lin" valueType="num">
                                      <p:cBhvr additive="base">
                                        <p:cTn id="646" dur="3000"/>
                                        <p:tgtEl>
                                          <p:spTgt spid="55"/>
                                        </p:tgtEl>
                                        <p:attrNameLst>
                                          <p:attrName>ppt_y</p:attrName>
                                        </p:attrNameLst>
                                      </p:cBhvr>
                                      <p:tavLst>
                                        <p:tav tm="0">
                                          <p:val>
                                            <p:strVal val="ppt_y"/>
                                          </p:val>
                                        </p:tav>
                                        <p:tav tm="100000">
                                          <p:val>
                                            <p:strVal val="1+ppt_h/2"/>
                                          </p:val>
                                        </p:tav>
                                      </p:tavLst>
                                    </p:anim>
                                    <p:set>
                                      <p:cBhvr>
                                        <p:cTn id="647" dur="1" fill="hold">
                                          <p:stCondLst>
                                            <p:cond delay="2999"/>
                                          </p:stCondLst>
                                        </p:cTn>
                                        <p:tgtEl>
                                          <p:spTgt spid="55"/>
                                        </p:tgtEl>
                                        <p:attrNameLst>
                                          <p:attrName>style.visibility</p:attrName>
                                        </p:attrNameLst>
                                      </p:cBhvr>
                                      <p:to>
                                        <p:strVal val="hidden"/>
                                      </p:to>
                                    </p:set>
                                  </p:childTnLst>
                                </p:cTn>
                              </p:par>
                              <p:par>
                                <p:cTn id="648" presetID="2" presetClass="exit" presetSubtype="4" fill="hold" nodeType="withEffect">
                                  <p:stCondLst>
                                    <p:cond delay="0"/>
                                  </p:stCondLst>
                                  <p:childTnLst>
                                    <p:anim calcmode="lin" valueType="num">
                                      <p:cBhvr additive="base">
                                        <p:cTn id="649" dur="3000"/>
                                        <p:tgtEl>
                                          <p:spTgt spid="56"/>
                                        </p:tgtEl>
                                        <p:attrNameLst>
                                          <p:attrName>ppt_x</p:attrName>
                                        </p:attrNameLst>
                                      </p:cBhvr>
                                      <p:tavLst>
                                        <p:tav tm="0">
                                          <p:val>
                                            <p:strVal val="ppt_x"/>
                                          </p:val>
                                        </p:tav>
                                        <p:tav tm="100000">
                                          <p:val>
                                            <p:strVal val="ppt_x"/>
                                          </p:val>
                                        </p:tav>
                                      </p:tavLst>
                                    </p:anim>
                                    <p:anim calcmode="lin" valueType="num">
                                      <p:cBhvr additive="base">
                                        <p:cTn id="650" dur="3000"/>
                                        <p:tgtEl>
                                          <p:spTgt spid="56"/>
                                        </p:tgtEl>
                                        <p:attrNameLst>
                                          <p:attrName>ppt_y</p:attrName>
                                        </p:attrNameLst>
                                      </p:cBhvr>
                                      <p:tavLst>
                                        <p:tav tm="0">
                                          <p:val>
                                            <p:strVal val="ppt_y"/>
                                          </p:val>
                                        </p:tav>
                                        <p:tav tm="100000">
                                          <p:val>
                                            <p:strVal val="1+ppt_h/2"/>
                                          </p:val>
                                        </p:tav>
                                      </p:tavLst>
                                    </p:anim>
                                    <p:set>
                                      <p:cBhvr>
                                        <p:cTn id="651" dur="1" fill="hold">
                                          <p:stCondLst>
                                            <p:cond delay="2999"/>
                                          </p:stCondLst>
                                        </p:cTn>
                                        <p:tgtEl>
                                          <p:spTgt spid="56"/>
                                        </p:tgtEl>
                                        <p:attrNameLst>
                                          <p:attrName>style.visibility</p:attrName>
                                        </p:attrNameLst>
                                      </p:cBhvr>
                                      <p:to>
                                        <p:strVal val="hidden"/>
                                      </p:to>
                                    </p:set>
                                  </p:childTnLst>
                                </p:cTn>
                              </p:par>
                              <p:par>
                                <p:cTn id="652" presetID="2" presetClass="exit" presetSubtype="4" fill="hold" nodeType="withEffect">
                                  <p:stCondLst>
                                    <p:cond delay="0"/>
                                  </p:stCondLst>
                                  <p:childTnLst>
                                    <p:anim calcmode="lin" valueType="num">
                                      <p:cBhvr additive="base">
                                        <p:cTn id="653" dur="3000"/>
                                        <p:tgtEl>
                                          <p:spTgt spid="57"/>
                                        </p:tgtEl>
                                        <p:attrNameLst>
                                          <p:attrName>ppt_x</p:attrName>
                                        </p:attrNameLst>
                                      </p:cBhvr>
                                      <p:tavLst>
                                        <p:tav tm="0">
                                          <p:val>
                                            <p:strVal val="ppt_x"/>
                                          </p:val>
                                        </p:tav>
                                        <p:tav tm="100000">
                                          <p:val>
                                            <p:strVal val="ppt_x"/>
                                          </p:val>
                                        </p:tav>
                                      </p:tavLst>
                                    </p:anim>
                                    <p:anim calcmode="lin" valueType="num">
                                      <p:cBhvr additive="base">
                                        <p:cTn id="654" dur="3000"/>
                                        <p:tgtEl>
                                          <p:spTgt spid="57"/>
                                        </p:tgtEl>
                                        <p:attrNameLst>
                                          <p:attrName>ppt_y</p:attrName>
                                        </p:attrNameLst>
                                      </p:cBhvr>
                                      <p:tavLst>
                                        <p:tav tm="0">
                                          <p:val>
                                            <p:strVal val="ppt_y"/>
                                          </p:val>
                                        </p:tav>
                                        <p:tav tm="100000">
                                          <p:val>
                                            <p:strVal val="1+ppt_h/2"/>
                                          </p:val>
                                        </p:tav>
                                      </p:tavLst>
                                    </p:anim>
                                    <p:set>
                                      <p:cBhvr>
                                        <p:cTn id="655" dur="1" fill="hold">
                                          <p:stCondLst>
                                            <p:cond delay="2999"/>
                                          </p:stCondLst>
                                        </p:cTn>
                                        <p:tgtEl>
                                          <p:spTgt spid="57"/>
                                        </p:tgtEl>
                                        <p:attrNameLst>
                                          <p:attrName>style.visibility</p:attrName>
                                        </p:attrNameLst>
                                      </p:cBhvr>
                                      <p:to>
                                        <p:strVal val="hidden"/>
                                      </p:to>
                                    </p:set>
                                  </p:childTnLst>
                                </p:cTn>
                              </p:par>
                              <p:par>
                                <p:cTn id="656" presetID="2" presetClass="exit" presetSubtype="4" fill="hold" nodeType="withEffect">
                                  <p:stCondLst>
                                    <p:cond delay="0"/>
                                  </p:stCondLst>
                                  <p:childTnLst>
                                    <p:anim calcmode="lin" valueType="num">
                                      <p:cBhvr additive="base">
                                        <p:cTn id="657" dur="3000"/>
                                        <p:tgtEl>
                                          <p:spTgt spid="58"/>
                                        </p:tgtEl>
                                        <p:attrNameLst>
                                          <p:attrName>ppt_x</p:attrName>
                                        </p:attrNameLst>
                                      </p:cBhvr>
                                      <p:tavLst>
                                        <p:tav tm="0">
                                          <p:val>
                                            <p:strVal val="ppt_x"/>
                                          </p:val>
                                        </p:tav>
                                        <p:tav tm="100000">
                                          <p:val>
                                            <p:strVal val="ppt_x"/>
                                          </p:val>
                                        </p:tav>
                                      </p:tavLst>
                                    </p:anim>
                                    <p:anim calcmode="lin" valueType="num">
                                      <p:cBhvr additive="base">
                                        <p:cTn id="658" dur="3000"/>
                                        <p:tgtEl>
                                          <p:spTgt spid="58"/>
                                        </p:tgtEl>
                                        <p:attrNameLst>
                                          <p:attrName>ppt_y</p:attrName>
                                        </p:attrNameLst>
                                      </p:cBhvr>
                                      <p:tavLst>
                                        <p:tav tm="0">
                                          <p:val>
                                            <p:strVal val="ppt_y"/>
                                          </p:val>
                                        </p:tav>
                                        <p:tav tm="100000">
                                          <p:val>
                                            <p:strVal val="1+ppt_h/2"/>
                                          </p:val>
                                        </p:tav>
                                      </p:tavLst>
                                    </p:anim>
                                    <p:set>
                                      <p:cBhvr>
                                        <p:cTn id="659" dur="1" fill="hold">
                                          <p:stCondLst>
                                            <p:cond delay="2999"/>
                                          </p:stCondLst>
                                        </p:cTn>
                                        <p:tgtEl>
                                          <p:spTgt spid="58"/>
                                        </p:tgtEl>
                                        <p:attrNameLst>
                                          <p:attrName>style.visibility</p:attrName>
                                        </p:attrNameLst>
                                      </p:cBhvr>
                                      <p:to>
                                        <p:strVal val="hidden"/>
                                      </p:to>
                                    </p:set>
                                  </p:childTnLst>
                                </p:cTn>
                              </p:par>
                              <p:par>
                                <p:cTn id="660" presetID="2" presetClass="exit" presetSubtype="4" fill="hold" nodeType="withEffect">
                                  <p:stCondLst>
                                    <p:cond delay="0"/>
                                  </p:stCondLst>
                                  <p:childTnLst>
                                    <p:anim calcmode="lin" valueType="num">
                                      <p:cBhvr additive="base">
                                        <p:cTn id="661" dur="3000"/>
                                        <p:tgtEl>
                                          <p:spTgt spid="59"/>
                                        </p:tgtEl>
                                        <p:attrNameLst>
                                          <p:attrName>ppt_x</p:attrName>
                                        </p:attrNameLst>
                                      </p:cBhvr>
                                      <p:tavLst>
                                        <p:tav tm="0">
                                          <p:val>
                                            <p:strVal val="ppt_x"/>
                                          </p:val>
                                        </p:tav>
                                        <p:tav tm="100000">
                                          <p:val>
                                            <p:strVal val="ppt_x"/>
                                          </p:val>
                                        </p:tav>
                                      </p:tavLst>
                                    </p:anim>
                                    <p:anim calcmode="lin" valueType="num">
                                      <p:cBhvr additive="base">
                                        <p:cTn id="662" dur="3000"/>
                                        <p:tgtEl>
                                          <p:spTgt spid="59"/>
                                        </p:tgtEl>
                                        <p:attrNameLst>
                                          <p:attrName>ppt_y</p:attrName>
                                        </p:attrNameLst>
                                      </p:cBhvr>
                                      <p:tavLst>
                                        <p:tav tm="0">
                                          <p:val>
                                            <p:strVal val="ppt_y"/>
                                          </p:val>
                                        </p:tav>
                                        <p:tav tm="100000">
                                          <p:val>
                                            <p:strVal val="1+ppt_h/2"/>
                                          </p:val>
                                        </p:tav>
                                      </p:tavLst>
                                    </p:anim>
                                    <p:set>
                                      <p:cBhvr>
                                        <p:cTn id="663" dur="1" fill="hold">
                                          <p:stCondLst>
                                            <p:cond delay="2999"/>
                                          </p:stCondLst>
                                        </p:cTn>
                                        <p:tgtEl>
                                          <p:spTgt spid="59"/>
                                        </p:tgtEl>
                                        <p:attrNameLst>
                                          <p:attrName>style.visibility</p:attrName>
                                        </p:attrNameLst>
                                      </p:cBhvr>
                                      <p:to>
                                        <p:strVal val="hidden"/>
                                      </p:to>
                                    </p:set>
                                  </p:childTnLst>
                                </p:cTn>
                              </p:par>
                              <p:par>
                                <p:cTn id="664" presetID="2" presetClass="exit" presetSubtype="4" fill="hold" nodeType="withEffect">
                                  <p:stCondLst>
                                    <p:cond delay="0"/>
                                  </p:stCondLst>
                                  <p:childTnLst>
                                    <p:anim calcmode="lin" valueType="num">
                                      <p:cBhvr additive="base">
                                        <p:cTn id="665" dur="3000"/>
                                        <p:tgtEl>
                                          <p:spTgt spid="60"/>
                                        </p:tgtEl>
                                        <p:attrNameLst>
                                          <p:attrName>ppt_x</p:attrName>
                                        </p:attrNameLst>
                                      </p:cBhvr>
                                      <p:tavLst>
                                        <p:tav tm="0">
                                          <p:val>
                                            <p:strVal val="ppt_x"/>
                                          </p:val>
                                        </p:tav>
                                        <p:tav tm="100000">
                                          <p:val>
                                            <p:strVal val="ppt_x"/>
                                          </p:val>
                                        </p:tav>
                                      </p:tavLst>
                                    </p:anim>
                                    <p:anim calcmode="lin" valueType="num">
                                      <p:cBhvr additive="base">
                                        <p:cTn id="666" dur="3000"/>
                                        <p:tgtEl>
                                          <p:spTgt spid="60"/>
                                        </p:tgtEl>
                                        <p:attrNameLst>
                                          <p:attrName>ppt_y</p:attrName>
                                        </p:attrNameLst>
                                      </p:cBhvr>
                                      <p:tavLst>
                                        <p:tav tm="0">
                                          <p:val>
                                            <p:strVal val="ppt_y"/>
                                          </p:val>
                                        </p:tav>
                                        <p:tav tm="100000">
                                          <p:val>
                                            <p:strVal val="1+ppt_h/2"/>
                                          </p:val>
                                        </p:tav>
                                      </p:tavLst>
                                    </p:anim>
                                    <p:set>
                                      <p:cBhvr>
                                        <p:cTn id="667" dur="1" fill="hold">
                                          <p:stCondLst>
                                            <p:cond delay="2999"/>
                                          </p:stCondLst>
                                        </p:cTn>
                                        <p:tgtEl>
                                          <p:spTgt spid="60"/>
                                        </p:tgtEl>
                                        <p:attrNameLst>
                                          <p:attrName>style.visibility</p:attrName>
                                        </p:attrNameLst>
                                      </p:cBhvr>
                                      <p:to>
                                        <p:strVal val="hidden"/>
                                      </p:to>
                                    </p:set>
                                  </p:childTnLst>
                                </p:cTn>
                              </p:par>
                              <p:par>
                                <p:cTn id="668" presetID="2" presetClass="exit" presetSubtype="4" fill="hold" nodeType="withEffect">
                                  <p:stCondLst>
                                    <p:cond delay="0"/>
                                  </p:stCondLst>
                                  <p:childTnLst>
                                    <p:anim calcmode="lin" valueType="num">
                                      <p:cBhvr additive="base">
                                        <p:cTn id="669" dur="3000"/>
                                        <p:tgtEl>
                                          <p:spTgt spid="61"/>
                                        </p:tgtEl>
                                        <p:attrNameLst>
                                          <p:attrName>ppt_x</p:attrName>
                                        </p:attrNameLst>
                                      </p:cBhvr>
                                      <p:tavLst>
                                        <p:tav tm="0">
                                          <p:val>
                                            <p:strVal val="ppt_x"/>
                                          </p:val>
                                        </p:tav>
                                        <p:tav tm="100000">
                                          <p:val>
                                            <p:strVal val="ppt_x"/>
                                          </p:val>
                                        </p:tav>
                                      </p:tavLst>
                                    </p:anim>
                                    <p:anim calcmode="lin" valueType="num">
                                      <p:cBhvr additive="base">
                                        <p:cTn id="670" dur="3000"/>
                                        <p:tgtEl>
                                          <p:spTgt spid="61"/>
                                        </p:tgtEl>
                                        <p:attrNameLst>
                                          <p:attrName>ppt_y</p:attrName>
                                        </p:attrNameLst>
                                      </p:cBhvr>
                                      <p:tavLst>
                                        <p:tav tm="0">
                                          <p:val>
                                            <p:strVal val="ppt_y"/>
                                          </p:val>
                                        </p:tav>
                                        <p:tav tm="100000">
                                          <p:val>
                                            <p:strVal val="1+ppt_h/2"/>
                                          </p:val>
                                        </p:tav>
                                      </p:tavLst>
                                    </p:anim>
                                    <p:set>
                                      <p:cBhvr>
                                        <p:cTn id="671" dur="1" fill="hold">
                                          <p:stCondLst>
                                            <p:cond delay="2999"/>
                                          </p:stCondLst>
                                        </p:cTn>
                                        <p:tgtEl>
                                          <p:spTgt spid="61"/>
                                        </p:tgtEl>
                                        <p:attrNameLst>
                                          <p:attrName>style.visibility</p:attrName>
                                        </p:attrNameLst>
                                      </p:cBhvr>
                                      <p:to>
                                        <p:strVal val="hidden"/>
                                      </p:to>
                                    </p:set>
                                  </p:childTnLst>
                                </p:cTn>
                              </p:par>
                              <p:par>
                                <p:cTn id="672" presetID="2" presetClass="exit" presetSubtype="4" fill="hold" nodeType="withEffect">
                                  <p:stCondLst>
                                    <p:cond delay="0"/>
                                  </p:stCondLst>
                                  <p:childTnLst>
                                    <p:anim calcmode="lin" valueType="num">
                                      <p:cBhvr additive="base">
                                        <p:cTn id="673" dur="3000"/>
                                        <p:tgtEl>
                                          <p:spTgt spid="62"/>
                                        </p:tgtEl>
                                        <p:attrNameLst>
                                          <p:attrName>ppt_x</p:attrName>
                                        </p:attrNameLst>
                                      </p:cBhvr>
                                      <p:tavLst>
                                        <p:tav tm="0">
                                          <p:val>
                                            <p:strVal val="ppt_x"/>
                                          </p:val>
                                        </p:tav>
                                        <p:tav tm="100000">
                                          <p:val>
                                            <p:strVal val="ppt_x"/>
                                          </p:val>
                                        </p:tav>
                                      </p:tavLst>
                                    </p:anim>
                                    <p:anim calcmode="lin" valueType="num">
                                      <p:cBhvr additive="base">
                                        <p:cTn id="674" dur="3000"/>
                                        <p:tgtEl>
                                          <p:spTgt spid="62"/>
                                        </p:tgtEl>
                                        <p:attrNameLst>
                                          <p:attrName>ppt_y</p:attrName>
                                        </p:attrNameLst>
                                      </p:cBhvr>
                                      <p:tavLst>
                                        <p:tav tm="0">
                                          <p:val>
                                            <p:strVal val="ppt_y"/>
                                          </p:val>
                                        </p:tav>
                                        <p:tav tm="100000">
                                          <p:val>
                                            <p:strVal val="1+ppt_h/2"/>
                                          </p:val>
                                        </p:tav>
                                      </p:tavLst>
                                    </p:anim>
                                    <p:set>
                                      <p:cBhvr>
                                        <p:cTn id="675" dur="1" fill="hold">
                                          <p:stCondLst>
                                            <p:cond delay="2999"/>
                                          </p:stCondLst>
                                        </p:cTn>
                                        <p:tgtEl>
                                          <p:spTgt spid="62"/>
                                        </p:tgtEl>
                                        <p:attrNameLst>
                                          <p:attrName>style.visibility</p:attrName>
                                        </p:attrNameLst>
                                      </p:cBhvr>
                                      <p:to>
                                        <p:strVal val="hidden"/>
                                      </p:to>
                                    </p:set>
                                  </p:childTnLst>
                                </p:cTn>
                              </p:par>
                              <p:par>
                                <p:cTn id="676" presetID="2" presetClass="exit" presetSubtype="4" fill="hold" nodeType="withEffect">
                                  <p:stCondLst>
                                    <p:cond delay="0"/>
                                  </p:stCondLst>
                                  <p:childTnLst>
                                    <p:anim calcmode="lin" valueType="num">
                                      <p:cBhvr additive="base">
                                        <p:cTn id="677" dur="3000"/>
                                        <p:tgtEl>
                                          <p:spTgt spid="63"/>
                                        </p:tgtEl>
                                        <p:attrNameLst>
                                          <p:attrName>ppt_x</p:attrName>
                                        </p:attrNameLst>
                                      </p:cBhvr>
                                      <p:tavLst>
                                        <p:tav tm="0">
                                          <p:val>
                                            <p:strVal val="ppt_x"/>
                                          </p:val>
                                        </p:tav>
                                        <p:tav tm="100000">
                                          <p:val>
                                            <p:strVal val="ppt_x"/>
                                          </p:val>
                                        </p:tav>
                                      </p:tavLst>
                                    </p:anim>
                                    <p:anim calcmode="lin" valueType="num">
                                      <p:cBhvr additive="base">
                                        <p:cTn id="678" dur="3000"/>
                                        <p:tgtEl>
                                          <p:spTgt spid="63"/>
                                        </p:tgtEl>
                                        <p:attrNameLst>
                                          <p:attrName>ppt_y</p:attrName>
                                        </p:attrNameLst>
                                      </p:cBhvr>
                                      <p:tavLst>
                                        <p:tav tm="0">
                                          <p:val>
                                            <p:strVal val="ppt_y"/>
                                          </p:val>
                                        </p:tav>
                                        <p:tav tm="100000">
                                          <p:val>
                                            <p:strVal val="1+ppt_h/2"/>
                                          </p:val>
                                        </p:tav>
                                      </p:tavLst>
                                    </p:anim>
                                    <p:set>
                                      <p:cBhvr>
                                        <p:cTn id="679" dur="1" fill="hold">
                                          <p:stCondLst>
                                            <p:cond delay="2999"/>
                                          </p:stCondLst>
                                        </p:cTn>
                                        <p:tgtEl>
                                          <p:spTgt spid="63"/>
                                        </p:tgtEl>
                                        <p:attrNameLst>
                                          <p:attrName>style.visibility</p:attrName>
                                        </p:attrNameLst>
                                      </p:cBhvr>
                                      <p:to>
                                        <p:strVal val="hidden"/>
                                      </p:to>
                                    </p:set>
                                  </p:childTnLst>
                                </p:cTn>
                              </p:par>
                              <p:par>
                                <p:cTn id="680" presetID="2" presetClass="exit" presetSubtype="4" fill="hold" nodeType="withEffect">
                                  <p:stCondLst>
                                    <p:cond delay="0"/>
                                  </p:stCondLst>
                                  <p:childTnLst>
                                    <p:anim calcmode="lin" valueType="num">
                                      <p:cBhvr additive="base">
                                        <p:cTn id="681" dur="3000"/>
                                        <p:tgtEl>
                                          <p:spTgt spid="64"/>
                                        </p:tgtEl>
                                        <p:attrNameLst>
                                          <p:attrName>ppt_x</p:attrName>
                                        </p:attrNameLst>
                                      </p:cBhvr>
                                      <p:tavLst>
                                        <p:tav tm="0">
                                          <p:val>
                                            <p:strVal val="ppt_x"/>
                                          </p:val>
                                        </p:tav>
                                        <p:tav tm="100000">
                                          <p:val>
                                            <p:strVal val="ppt_x"/>
                                          </p:val>
                                        </p:tav>
                                      </p:tavLst>
                                    </p:anim>
                                    <p:anim calcmode="lin" valueType="num">
                                      <p:cBhvr additive="base">
                                        <p:cTn id="682" dur="3000"/>
                                        <p:tgtEl>
                                          <p:spTgt spid="64"/>
                                        </p:tgtEl>
                                        <p:attrNameLst>
                                          <p:attrName>ppt_y</p:attrName>
                                        </p:attrNameLst>
                                      </p:cBhvr>
                                      <p:tavLst>
                                        <p:tav tm="0">
                                          <p:val>
                                            <p:strVal val="ppt_y"/>
                                          </p:val>
                                        </p:tav>
                                        <p:tav tm="100000">
                                          <p:val>
                                            <p:strVal val="1+ppt_h/2"/>
                                          </p:val>
                                        </p:tav>
                                      </p:tavLst>
                                    </p:anim>
                                    <p:set>
                                      <p:cBhvr>
                                        <p:cTn id="683" dur="1" fill="hold">
                                          <p:stCondLst>
                                            <p:cond delay="2999"/>
                                          </p:stCondLst>
                                        </p:cTn>
                                        <p:tgtEl>
                                          <p:spTgt spid="64"/>
                                        </p:tgtEl>
                                        <p:attrNameLst>
                                          <p:attrName>style.visibility</p:attrName>
                                        </p:attrNameLst>
                                      </p:cBhvr>
                                      <p:to>
                                        <p:strVal val="hidden"/>
                                      </p:to>
                                    </p:set>
                                  </p:childTnLst>
                                </p:cTn>
                              </p:par>
                              <p:par>
                                <p:cTn id="684" presetID="2" presetClass="exit" presetSubtype="4" fill="hold" nodeType="withEffect">
                                  <p:stCondLst>
                                    <p:cond delay="0"/>
                                  </p:stCondLst>
                                  <p:childTnLst>
                                    <p:anim calcmode="lin" valueType="num">
                                      <p:cBhvr additive="base">
                                        <p:cTn id="685" dur="3000"/>
                                        <p:tgtEl>
                                          <p:spTgt spid="65"/>
                                        </p:tgtEl>
                                        <p:attrNameLst>
                                          <p:attrName>ppt_x</p:attrName>
                                        </p:attrNameLst>
                                      </p:cBhvr>
                                      <p:tavLst>
                                        <p:tav tm="0">
                                          <p:val>
                                            <p:strVal val="ppt_x"/>
                                          </p:val>
                                        </p:tav>
                                        <p:tav tm="100000">
                                          <p:val>
                                            <p:strVal val="ppt_x"/>
                                          </p:val>
                                        </p:tav>
                                      </p:tavLst>
                                    </p:anim>
                                    <p:anim calcmode="lin" valueType="num">
                                      <p:cBhvr additive="base">
                                        <p:cTn id="686" dur="3000"/>
                                        <p:tgtEl>
                                          <p:spTgt spid="65"/>
                                        </p:tgtEl>
                                        <p:attrNameLst>
                                          <p:attrName>ppt_y</p:attrName>
                                        </p:attrNameLst>
                                      </p:cBhvr>
                                      <p:tavLst>
                                        <p:tav tm="0">
                                          <p:val>
                                            <p:strVal val="ppt_y"/>
                                          </p:val>
                                        </p:tav>
                                        <p:tav tm="100000">
                                          <p:val>
                                            <p:strVal val="1+ppt_h/2"/>
                                          </p:val>
                                        </p:tav>
                                      </p:tavLst>
                                    </p:anim>
                                    <p:set>
                                      <p:cBhvr>
                                        <p:cTn id="687" dur="1" fill="hold">
                                          <p:stCondLst>
                                            <p:cond delay="2999"/>
                                          </p:stCondLst>
                                        </p:cTn>
                                        <p:tgtEl>
                                          <p:spTgt spid="65"/>
                                        </p:tgtEl>
                                        <p:attrNameLst>
                                          <p:attrName>style.visibility</p:attrName>
                                        </p:attrNameLst>
                                      </p:cBhvr>
                                      <p:to>
                                        <p:strVal val="hidden"/>
                                      </p:to>
                                    </p:set>
                                  </p:childTnLst>
                                </p:cTn>
                              </p:par>
                              <p:par>
                                <p:cTn id="688" presetID="2" presetClass="exit" presetSubtype="4" fill="hold" nodeType="withEffect">
                                  <p:stCondLst>
                                    <p:cond delay="0"/>
                                  </p:stCondLst>
                                  <p:childTnLst>
                                    <p:anim calcmode="lin" valueType="num">
                                      <p:cBhvr additive="base">
                                        <p:cTn id="689" dur="3000"/>
                                        <p:tgtEl>
                                          <p:spTgt spid="66"/>
                                        </p:tgtEl>
                                        <p:attrNameLst>
                                          <p:attrName>ppt_x</p:attrName>
                                        </p:attrNameLst>
                                      </p:cBhvr>
                                      <p:tavLst>
                                        <p:tav tm="0">
                                          <p:val>
                                            <p:strVal val="ppt_x"/>
                                          </p:val>
                                        </p:tav>
                                        <p:tav tm="100000">
                                          <p:val>
                                            <p:strVal val="ppt_x"/>
                                          </p:val>
                                        </p:tav>
                                      </p:tavLst>
                                    </p:anim>
                                    <p:anim calcmode="lin" valueType="num">
                                      <p:cBhvr additive="base">
                                        <p:cTn id="690" dur="3000"/>
                                        <p:tgtEl>
                                          <p:spTgt spid="66"/>
                                        </p:tgtEl>
                                        <p:attrNameLst>
                                          <p:attrName>ppt_y</p:attrName>
                                        </p:attrNameLst>
                                      </p:cBhvr>
                                      <p:tavLst>
                                        <p:tav tm="0">
                                          <p:val>
                                            <p:strVal val="ppt_y"/>
                                          </p:val>
                                        </p:tav>
                                        <p:tav tm="100000">
                                          <p:val>
                                            <p:strVal val="1+ppt_h/2"/>
                                          </p:val>
                                        </p:tav>
                                      </p:tavLst>
                                    </p:anim>
                                    <p:set>
                                      <p:cBhvr>
                                        <p:cTn id="691" dur="1" fill="hold">
                                          <p:stCondLst>
                                            <p:cond delay="2999"/>
                                          </p:stCondLst>
                                        </p:cTn>
                                        <p:tgtEl>
                                          <p:spTgt spid="66"/>
                                        </p:tgtEl>
                                        <p:attrNameLst>
                                          <p:attrName>style.visibility</p:attrName>
                                        </p:attrNameLst>
                                      </p:cBhvr>
                                      <p:to>
                                        <p:strVal val="hidden"/>
                                      </p:to>
                                    </p:set>
                                  </p:childTnLst>
                                </p:cTn>
                              </p:par>
                              <p:par>
                                <p:cTn id="692" presetID="2" presetClass="exit" presetSubtype="4" fill="hold" nodeType="withEffect">
                                  <p:stCondLst>
                                    <p:cond delay="0"/>
                                  </p:stCondLst>
                                  <p:childTnLst>
                                    <p:anim calcmode="lin" valueType="num">
                                      <p:cBhvr additive="base">
                                        <p:cTn id="693" dur="3000"/>
                                        <p:tgtEl>
                                          <p:spTgt spid="67"/>
                                        </p:tgtEl>
                                        <p:attrNameLst>
                                          <p:attrName>ppt_x</p:attrName>
                                        </p:attrNameLst>
                                      </p:cBhvr>
                                      <p:tavLst>
                                        <p:tav tm="0">
                                          <p:val>
                                            <p:strVal val="ppt_x"/>
                                          </p:val>
                                        </p:tav>
                                        <p:tav tm="100000">
                                          <p:val>
                                            <p:strVal val="ppt_x"/>
                                          </p:val>
                                        </p:tav>
                                      </p:tavLst>
                                    </p:anim>
                                    <p:anim calcmode="lin" valueType="num">
                                      <p:cBhvr additive="base">
                                        <p:cTn id="694" dur="3000"/>
                                        <p:tgtEl>
                                          <p:spTgt spid="67"/>
                                        </p:tgtEl>
                                        <p:attrNameLst>
                                          <p:attrName>ppt_y</p:attrName>
                                        </p:attrNameLst>
                                      </p:cBhvr>
                                      <p:tavLst>
                                        <p:tav tm="0">
                                          <p:val>
                                            <p:strVal val="ppt_y"/>
                                          </p:val>
                                        </p:tav>
                                        <p:tav tm="100000">
                                          <p:val>
                                            <p:strVal val="1+ppt_h/2"/>
                                          </p:val>
                                        </p:tav>
                                      </p:tavLst>
                                    </p:anim>
                                    <p:set>
                                      <p:cBhvr>
                                        <p:cTn id="695" dur="1" fill="hold">
                                          <p:stCondLst>
                                            <p:cond delay="2999"/>
                                          </p:stCondLst>
                                        </p:cTn>
                                        <p:tgtEl>
                                          <p:spTgt spid="67"/>
                                        </p:tgtEl>
                                        <p:attrNameLst>
                                          <p:attrName>style.visibility</p:attrName>
                                        </p:attrNameLst>
                                      </p:cBhvr>
                                      <p:to>
                                        <p:strVal val="hidden"/>
                                      </p:to>
                                    </p:set>
                                  </p:childTnLst>
                                </p:cTn>
                              </p:par>
                              <p:par>
                                <p:cTn id="696" presetID="2" presetClass="exit" presetSubtype="4" fill="hold" nodeType="withEffect">
                                  <p:stCondLst>
                                    <p:cond delay="0"/>
                                  </p:stCondLst>
                                  <p:childTnLst>
                                    <p:anim calcmode="lin" valueType="num">
                                      <p:cBhvr additive="base">
                                        <p:cTn id="697" dur="3000"/>
                                        <p:tgtEl>
                                          <p:spTgt spid="68"/>
                                        </p:tgtEl>
                                        <p:attrNameLst>
                                          <p:attrName>ppt_x</p:attrName>
                                        </p:attrNameLst>
                                      </p:cBhvr>
                                      <p:tavLst>
                                        <p:tav tm="0">
                                          <p:val>
                                            <p:strVal val="ppt_x"/>
                                          </p:val>
                                        </p:tav>
                                        <p:tav tm="100000">
                                          <p:val>
                                            <p:strVal val="ppt_x"/>
                                          </p:val>
                                        </p:tav>
                                      </p:tavLst>
                                    </p:anim>
                                    <p:anim calcmode="lin" valueType="num">
                                      <p:cBhvr additive="base">
                                        <p:cTn id="698" dur="3000"/>
                                        <p:tgtEl>
                                          <p:spTgt spid="68"/>
                                        </p:tgtEl>
                                        <p:attrNameLst>
                                          <p:attrName>ppt_y</p:attrName>
                                        </p:attrNameLst>
                                      </p:cBhvr>
                                      <p:tavLst>
                                        <p:tav tm="0">
                                          <p:val>
                                            <p:strVal val="ppt_y"/>
                                          </p:val>
                                        </p:tav>
                                        <p:tav tm="100000">
                                          <p:val>
                                            <p:strVal val="1+ppt_h/2"/>
                                          </p:val>
                                        </p:tav>
                                      </p:tavLst>
                                    </p:anim>
                                    <p:set>
                                      <p:cBhvr>
                                        <p:cTn id="699" dur="1" fill="hold">
                                          <p:stCondLst>
                                            <p:cond delay="2999"/>
                                          </p:stCondLst>
                                        </p:cTn>
                                        <p:tgtEl>
                                          <p:spTgt spid="68"/>
                                        </p:tgtEl>
                                        <p:attrNameLst>
                                          <p:attrName>style.visibility</p:attrName>
                                        </p:attrNameLst>
                                      </p:cBhvr>
                                      <p:to>
                                        <p:strVal val="hidden"/>
                                      </p:to>
                                    </p:set>
                                  </p:childTnLst>
                                </p:cTn>
                              </p:par>
                              <p:par>
                                <p:cTn id="700" presetID="2" presetClass="exit" presetSubtype="4" fill="hold" nodeType="withEffect">
                                  <p:stCondLst>
                                    <p:cond delay="0"/>
                                  </p:stCondLst>
                                  <p:childTnLst>
                                    <p:anim calcmode="lin" valueType="num">
                                      <p:cBhvr additive="base">
                                        <p:cTn id="701" dur="3000"/>
                                        <p:tgtEl>
                                          <p:spTgt spid="69"/>
                                        </p:tgtEl>
                                        <p:attrNameLst>
                                          <p:attrName>ppt_x</p:attrName>
                                        </p:attrNameLst>
                                      </p:cBhvr>
                                      <p:tavLst>
                                        <p:tav tm="0">
                                          <p:val>
                                            <p:strVal val="ppt_x"/>
                                          </p:val>
                                        </p:tav>
                                        <p:tav tm="100000">
                                          <p:val>
                                            <p:strVal val="ppt_x"/>
                                          </p:val>
                                        </p:tav>
                                      </p:tavLst>
                                    </p:anim>
                                    <p:anim calcmode="lin" valueType="num">
                                      <p:cBhvr additive="base">
                                        <p:cTn id="702" dur="3000"/>
                                        <p:tgtEl>
                                          <p:spTgt spid="69"/>
                                        </p:tgtEl>
                                        <p:attrNameLst>
                                          <p:attrName>ppt_y</p:attrName>
                                        </p:attrNameLst>
                                      </p:cBhvr>
                                      <p:tavLst>
                                        <p:tav tm="0">
                                          <p:val>
                                            <p:strVal val="ppt_y"/>
                                          </p:val>
                                        </p:tav>
                                        <p:tav tm="100000">
                                          <p:val>
                                            <p:strVal val="1+ppt_h/2"/>
                                          </p:val>
                                        </p:tav>
                                      </p:tavLst>
                                    </p:anim>
                                    <p:set>
                                      <p:cBhvr>
                                        <p:cTn id="703" dur="1" fill="hold">
                                          <p:stCondLst>
                                            <p:cond delay="2999"/>
                                          </p:stCondLst>
                                        </p:cTn>
                                        <p:tgtEl>
                                          <p:spTgt spid="69"/>
                                        </p:tgtEl>
                                        <p:attrNameLst>
                                          <p:attrName>style.visibility</p:attrName>
                                        </p:attrNameLst>
                                      </p:cBhvr>
                                      <p:to>
                                        <p:strVal val="hidden"/>
                                      </p:to>
                                    </p:set>
                                  </p:childTnLst>
                                </p:cTn>
                              </p:par>
                              <p:par>
                                <p:cTn id="704" presetID="2" presetClass="exit" presetSubtype="4" fill="hold" nodeType="withEffect">
                                  <p:stCondLst>
                                    <p:cond delay="0"/>
                                  </p:stCondLst>
                                  <p:childTnLst>
                                    <p:anim calcmode="lin" valueType="num">
                                      <p:cBhvr additive="base">
                                        <p:cTn id="705" dur="3000"/>
                                        <p:tgtEl>
                                          <p:spTgt spid="70"/>
                                        </p:tgtEl>
                                        <p:attrNameLst>
                                          <p:attrName>ppt_x</p:attrName>
                                        </p:attrNameLst>
                                      </p:cBhvr>
                                      <p:tavLst>
                                        <p:tav tm="0">
                                          <p:val>
                                            <p:strVal val="ppt_x"/>
                                          </p:val>
                                        </p:tav>
                                        <p:tav tm="100000">
                                          <p:val>
                                            <p:strVal val="ppt_x"/>
                                          </p:val>
                                        </p:tav>
                                      </p:tavLst>
                                    </p:anim>
                                    <p:anim calcmode="lin" valueType="num">
                                      <p:cBhvr additive="base">
                                        <p:cTn id="706" dur="3000"/>
                                        <p:tgtEl>
                                          <p:spTgt spid="70"/>
                                        </p:tgtEl>
                                        <p:attrNameLst>
                                          <p:attrName>ppt_y</p:attrName>
                                        </p:attrNameLst>
                                      </p:cBhvr>
                                      <p:tavLst>
                                        <p:tav tm="0">
                                          <p:val>
                                            <p:strVal val="ppt_y"/>
                                          </p:val>
                                        </p:tav>
                                        <p:tav tm="100000">
                                          <p:val>
                                            <p:strVal val="1+ppt_h/2"/>
                                          </p:val>
                                        </p:tav>
                                      </p:tavLst>
                                    </p:anim>
                                    <p:set>
                                      <p:cBhvr>
                                        <p:cTn id="707" dur="1" fill="hold">
                                          <p:stCondLst>
                                            <p:cond delay="2999"/>
                                          </p:stCondLst>
                                        </p:cTn>
                                        <p:tgtEl>
                                          <p:spTgt spid="70"/>
                                        </p:tgtEl>
                                        <p:attrNameLst>
                                          <p:attrName>style.visibility</p:attrName>
                                        </p:attrNameLst>
                                      </p:cBhvr>
                                      <p:to>
                                        <p:strVal val="hidden"/>
                                      </p:to>
                                    </p:set>
                                  </p:childTnLst>
                                </p:cTn>
                              </p:par>
                              <p:par>
                                <p:cTn id="708" presetID="2" presetClass="exit" presetSubtype="4" fill="hold" nodeType="withEffect">
                                  <p:stCondLst>
                                    <p:cond delay="0"/>
                                  </p:stCondLst>
                                  <p:childTnLst>
                                    <p:anim calcmode="lin" valueType="num">
                                      <p:cBhvr additive="base">
                                        <p:cTn id="709" dur="3000"/>
                                        <p:tgtEl>
                                          <p:spTgt spid="71"/>
                                        </p:tgtEl>
                                        <p:attrNameLst>
                                          <p:attrName>ppt_x</p:attrName>
                                        </p:attrNameLst>
                                      </p:cBhvr>
                                      <p:tavLst>
                                        <p:tav tm="0">
                                          <p:val>
                                            <p:strVal val="ppt_x"/>
                                          </p:val>
                                        </p:tav>
                                        <p:tav tm="100000">
                                          <p:val>
                                            <p:strVal val="ppt_x"/>
                                          </p:val>
                                        </p:tav>
                                      </p:tavLst>
                                    </p:anim>
                                    <p:anim calcmode="lin" valueType="num">
                                      <p:cBhvr additive="base">
                                        <p:cTn id="710" dur="3000"/>
                                        <p:tgtEl>
                                          <p:spTgt spid="71"/>
                                        </p:tgtEl>
                                        <p:attrNameLst>
                                          <p:attrName>ppt_y</p:attrName>
                                        </p:attrNameLst>
                                      </p:cBhvr>
                                      <p:tavLst>
                                        <p:tav tm="0">
                                          <p:val>
                                            <p:strVal val="ppt_y"/>
                                          </p:val>
                                        </p:tav>
                                        <p:tav tm="100000">
                                          <p:val>
                                            <p:strVal val="1+ppt_h/2"/>
                                          </p:val>
                                        </p:tav>
                                      </p:tavLst>
                                    </p:anim>
                                    <p:set>
                                      <p:cBhvr>
                                        <p:cTn id="711" dur="1" fill="hold">
                                          <p:stCondLst>
                                            <p:cond delay="2999"/>
                                          </p:stCondLst>
                                        </p:cTn>
                                        <p:tgtEl>
                                          <p:spTgt spid="71"/>
                                        </p:tgtEl>
                                        <p:attrNameLst>
                                          <p:attrName>style.visibility</p:attrName>
                                        </p:attrNameLst>
                                      </p:cBhvr>
                                      <p:to>
                                        <p:strVal val="hidden"/>
                                      </p:to>
                                    </p:set>
                                  </p:childTnLst>
                                </p:cTn>
                              </p:par>
                              <p:par>
                                <p:cTn id="712" presetID="2" presetClass="exit" presetSubtype="4" fill="hold" nodeType="withEffect">
                                  <p:stCondLst>
                                    <p:cond delay="0"/>
                                  </p:stCondLst>
                                  <p:childTnLst>
                                    <p:anim calcmode="lin" valueType="num">
                                      <p:cBhvr additive="base">
                                        <p:cTn id="713" dur="3000"/>
                                        <p:tgtEl>
                                          <p:spTgt spid="72"/>
                                        </p:tgtEl>
                                        <p:attrNameLst>
                                          <p:attrName>ppt_x</p:attrName>
                                        </p:attrNameLst>
                                      </p:cBhvr>
                                      <p:tavLst>
                                        <p:tav tm="0">
                                          <p:val>
                                            <p:strVal val="ppt_x"/>
                                          </p:val>
                                        </p:tav>
                                        <p:tav tm="100000">
                                          <p:val>
                                            <p:strVal val="ppt_x"/>
                                          </p:val>
                                        </p:tav>
                                      </p:tavLst>
                                    </p:anim>
                                    <p:anim calcmode="lin" valueType="num">
                                      <p:cBhvr additive="base">
                                        <p:cTn id="714" dur="3000"/>
                                        <p:tgtEl>
                                          <p:spTgt spid="72"/>
                                        </p:tgtEl>
                                        <p:attrNameLst>
                                          <p:attrName>ppt_y</p:attrName>
                                        </p:attrNameLst>
                                      </p:cBhvr>
                                      <p:tavLst>
                                        <p:tav tm="0">
                                          <p:val>
                                            <p:strVal val="ppt_y"/>
                                          </p:val>
                                        </p:tav>
                                        <p:tav tm="100000">
                                          <p:val>
                                            <p:strVal val="1+ppt_h/2"/>
                                          </p:val>
                                        </p:tav>
                                      </p:tavLst>
                                    </p:anim>
                                    <p:set>
                                      <p:cBhvr>
                                        <p:cTn id="715" dur="1" fill="hold">
                                          <p:stCondLst>
                                            <p:cond delay="2999"/>
                                          </p:stCondLst>
                                        </p:cTn>
                                        <p:tgtEl>
                                          <p:spTgt spid="72"/>
                                        </p:tgtEl>
                                        <p:attrNameLst>
                                          <p:attrName>style.visibility</p:attrName>
                                        </p:attrNameLst>
                                      </p:cBhvr>
                                      <p:to>
                                        <p:strVal val="hidden"/>
                                      </p:to>
                                    </p:set>
                                  </p:childTnLst>
                                </p:cTn>
                              </p:par>
                              <p:par>
                                <p:cTn id="716" presetID="2" presetClass="exit" presetSubtype="4" fill="hold" nodeType="withEffect">
                                  <p:stCondLst>
                                    <p:cond delay="0"/>
                                  </p:stCondLst>
                                  <p:childTnLst>
                                    <p:anim calcmode="lin" valueType="num">
                                      <p:cBhvr additive="base">
                                        <p:cTn id="717" dur="3000"/>
                                        <p:tgtEl>
                                          <p:spTgt spid="73"/>
                                        </p:tgtEl>
                                        <p:attrNameLst>
                                          <p:attrName>ppt_x</p:attrName>
                                        </p:attrNameLst>
                                      </p:cBhvr>
                                      <p:tavLst>
                                        <p:tav tm="0">
                                          <p:val>
                                            <p:strVal val="ppt_x"/>
                                          </p:val>
                                        </p:tav>
                                        <p:tav tm="100000">
                                          <p:val>
                                            <p:strVal val="ppt_x"/>
                                          </p:val>
                                        </p:tav>
                                      </p:tavLst>
                                    </p:anim>
                                    <p:anim calcmode="lin" valueType="num">
                                      <p:cBhvr additive="base">
                                        <p:cTn id="718" dur="3000"/>
                                        <p:tgtEl>
                                          <p:spTgt spid="73"/>
                                        </p:tgtEl>
                                        <p:attrNameLst>
                                          <p:attrName>ppt_y</p:attrName>
                                        </p:attrNameLst>
                                      </p:cBhvr>
                                      <p:tavLst>
                                        <p:tav tm="0">
                                          <p:val>
                                            <p:strVal val="ppt_y"/>
                                          </p:val>
                                        </p:tav>
                                        <p:tav tm="100000">
                                          <p:val>
                                            <p:strVal val="1+ppt_h/2"/>
                                          </p:val>
                                        </p:tav>
                                      </p:tavLst>
                                    </p:anim>
                                    <p:set>
                                      <p:cBhvr>
                                        <p:cTn id="719" dur="1" fill="hold">
                                          <p:stCondLst>
                                            <p:cond delay="2999"/>
                                          </p:stCondLst>
                                        </p:cTn>
                                        <p:tgtEl>
                                          <p:spTgt spid="73"/>
                                        </p:tgtEl>
                                        <p:attrNameLst>
                                          <p:attrName>style.visibility</p:attrName>
                                        </p:attrNameLst>
                                      </p:cBhvr>
                                      <p:to>
                                        <p:strVal val="hidden"/>
                                      </p:to>
                                    </p:set>
                                  </p:childTnLst>
                                </p:cTn>
                              </p:par>
                              <p:par>
                                <p:cTn id="720" presetID="2" presetClass="exit" presetSubtype="4" fill="hold" nodeType="withEffect">
                                  <p:stCondLst>
                                    <p:cond delay="0"/>
                                  </p:stCondLst>
                                  <p:childTnLst>
                                    <p:anim calcmode="lin" valueType="num">
                                      <p:cBhvr additive="base">
                                        <p:cTn id="721" dur="3000"/>
                                        <p:tgtEl>
                                          <p:spTgt spid="74"/>
                                        </p:tgtEl>
                                        <p:attrNameLst>
                                          <p:attrName>ppt_x</p:attrName>
                                        </p:attrNameLst>
                                      </p:cBhvr>
                                      <p:tavLst>
                                        <p:tav tm="0">
                                          <p:val>
                                            <p:strVal val="ppt_x"/>
                                          </p:val>
                                        </p:tav>
                                        <p:tav tm="100000">
                                          <p:val>
                                            <p:strVal val="ppt_x"/>
                                          </p:val>
                                        </p:tav>
                                      </p:tavLst>
                                    </p:anim>
                                    <p:anim calcmode="lin" valueType="num">
                                      <p:cBhvr additive="base">
                                        <p:cTn id="722" dur="3000"/>
                                        <p:tgtEl>
                                          <p:spTgt spid="74"/>
                                        </p:tgtEl>
                                        <p:attrNameLst>
                                          <p:attrName>ppt_y</p:attrName>
                                        </p:attrNameLst>
                                      </p:cBhvr>
                                      <p:tavLst>
                                        <p:tav tm="0">
                                          <p:val>
                                            <p:strVal val="ppt_y"/>
                                          </p:val>
                                        </p:tav>
                                        <p:tav tm="100000">
                                          <p:val>
                                            <p:strVal val="1+ppt_h/2"/>
                                          </p:val>
                                        </p:tav>
                                      </p:tavLst>
                                    </p:anim>
                                    <p:set>
                                      <p:cBhvr>
                                        <p:cTn id="723" dur="1" fill="hold">
                                          <p:stCondLst>
                                            <p:cond delay="2999"/>
                                          </p:stCondLst>
                                        </p:cTn>
                                        <p:tgtEl>
                                          <p:spTgt spid="74"/>
                                        </p:tgtEl>
                                        <p:attrNameLst>
                                          <p:attrName>style.visibility</p:attrName>
                                        </p:attrNameLst>
                                      </p:cBhvr>
                                      <p:to>
                                        <p:strVal val="hidden"/>
                                      </p:to>
                                    </p:set>
                                  </p:childTnLst>
                                </p:cTn>
                              </p:par>
                              <p:par>
                                <p:cTn id="724" presetID="2" presetClass="exit" presetSubtype="4" fill="hold" nodeType="withEffect">
                                  <p:stCondLst>
                                    <p:cond delay="0"/>
                                  </p:stCondLst>
                                  <p:childTnLst>
                                    <p:anim calcmode="lin" valueType="num">
                                      <p:cBhvr additive="base">
                                        <p:cTn id="725" dur="3000"/>
                                        <p:tgtEl>
                                          <p:spTgt spid="75"/>
                                        </p:tgtEl>
                                        <p:attrNameLst>
                                          <p:attrName>ppt_x</p:attrName>
                                        </p:attrNameLst>
                                      </p:cBhvr>
                                      <p:tavLst>
                                        <p:tav tm="0">
                                          <p:val>
                                            <p:strVal val="ppt_x"/>
                                          </p:val>
                                        </p:tav>
                                        <p:tav tm="100000">
                                          <p:val>
                                            <p:strVal val="ppt_x"/>
                                          </p:val>
                                        </p:tav>
                                      </p:tavLst>
                                    </p:anim>
                                    <p:anim calcmode="lin" valueType="num">
                                      <p:cBhvr additive="base">
                                        <p:cTn id="726" dur="3000"/>
                                        <p:tgtEl>
                                          <p:spTgt spid="75"/>
                                        </p:tgtEl>
                                        <p:attrNameLst>
                                          <p:attrName>ppt_y</p:attrName>
                                        </p:attrNameLst>
                                      </p:cBhvr>
                                      <p:tavLst>
                                        <p:tav tm="0">
                                          <p:val>
                                            <p:strVal val="ppt_y"/>
                                          </p:val>
                                        </p:tav>
                                        <p:tav tm="100000">
                                          <p:val>
                                            <p:strVal val="1+ppt_h/2"/>
                                          </p:val>
                                        </p:tav>
                                      </p:tavLst>
                                    </p:anim>
                                    <p:set>
                                      <p:cBhvr>
                                        <p:cTn id="727" dur="1" fill="hold">
                                          <p:stCondLst>
                                            <p:cond delay="2999"/>
                                          </p:stCondLst>
                                        </p:cTn>
                                        <p:tgtEl>
                                          <p:spTgt spid="75"/>
                                        </p:tgtEl>
                                        <p:attrNameLst>
                                          <p:attrName>style.visibility</p:attrName>
                                        </p:attrNameLst>
                                      </p:cBhvr>
                                      <p:to>
                                        <p:strVal val="hidden"/>
                                      </p:to>
                                    </p:set>
                                  </p:childTnLst>
                                </p:cTn>
                              </p:par>
                              <p:par>
                                <p:cTn id="728" presetID="8" presetClass="emph" presetSubtype="0" fill="hold" nodeType="withEffect">
                                  <p:stCondLst>
                                    <p:cond delay="0"/>
                                  </p:stCondLst>
                                  <p:childTnLst>
                                    <p:animRot by="-21600000">
                                      <p:cBhvr>
                                        <p:cTn id="729" dur="3000" fill="hold"/>
                                        <p:tgtEl>
                                          <p:spTgt spid="4"/>
                                        </p:tgtEl>
                                        <p:attrNameLst>
                                          <p:attrName>r</p:attrName>
                                        </p:attrNameLst>
                                      </p:cBhvr>
                                    </p:animRot>
                                  </p:childTnLst>
                                </p:cTn>
                              </p:par>
                              <p:par>
                                <p:cTn id="730" presetID="8" presetClass="emph" presetSubtype="0" fill="hold" nodeType="withEffect">
                                  <p:stCondLst>
                                    <p:cond delay="0"/>
                                  </p:stCondLst>
                                  <p:childTnLst>
                                    <p:animRot by="-21600000">
                                      <p:cBhvr>
                                        <p:cTn id="731" dur="3000" fill="hold"/>
                                        <p:tgtEl>
                                          <p:spTgt spid="5"/>
                                        </p:tgtEl>
                                        <p:attrNameLst>
                                          <p:attrName>r</p:attrName>
                                        </p:attrNameLst>
                                      </p:cBhvr>
                                    </p:animRot>
                                  </p:childTnLst>
                                </p:cTn>
                              </p:par>
                              <p:par>
                                <p:cTn id="732" presetID="8" presetClass="emph" presetSubtype="0" fill="hold" nodeType="withEffect">
                                  <p:stCondLst>
                                    <p:cond delay="0"/>
                                  </p:stCondLst>
                                  <p:childTnLst>
                                    <p:animRot by="-21600000">
                                      <p:cBhvr>
                                        <p:cTn id="733" dur="3000" fill="hold"/>
                                        <p:tgtEl>
                                          <p:spTgt spid="6"/>
                                        </p:tgtEl>
                                        <p:attrNameLst>
                                          <p:attrName>r</p:attrName>
                                        </p:attrNameLst>
                                      </p:cBhvr>
                                    </p:animRot>
                                  </p:childTnLst>
                                </p:cTn>
                              </p:par>
                              <p:par>
                                <p:cTn id="734" presetID="8" presetClass="emph" presetSubtype="0" fill="hold" nodeType="withEffect">
                                  <p:stCondLst>
                                    <p:cond delay="0"/>
                                  </p:stCondLst>
                                  <p:childTnLst>
                                    <p:animRot by="-21600000">
                                      <p:cBhvr>
                                        <p:cTn id="735" dur="3000" fill="hold"/>
                                        <p:tgtEl>
                                          <p:spTgt spid="7"/>
                                        </p:tgtEl>
                                        <p:attrNameLst>
                                          <p:attrName>r</p:attrName>
                                        </p:attrNameLst>
                                      </p:cBhvr>
                                    </p:animRot>
                                  </p:childTnLst>
                                </p:cTn>
                              </p:par>
                              <p:par>
                                <p:cTn id="736" presetID="8" presetClass="emph" presetSubtype="0" fill="hold" nodeType="withEffect">
                                  <p:stCondLst>
                                    <p:cond delay="0"/>
                                  </p:stCondLst>
                                  <p:childTnLst>
                                    <p:animRot by="-21600000">
                                      <p:cBhvr>
                                        <p:cTn id="737" dur="3000" fill="hold"/>
                                        <p:tgtEl>
                                          <p:spTgt spid="8"/>
                                        </p:tgtEl>
                                        <p:attrNameLst>
                                          <p:attrName>r</p:attrName>
                                        </p:attrNameLst>
                                      </p:cBhvr>
                                    </p:animRot>
                                  </p:childTnLst>
                                </p:cTn>
                              </p:par>
                              <p:par>
                                <p:cTn id="738" presetID="8" presetClass="emph" presetSubtype="0" fill="hold" nodeType="withEffect">
                                  <p:stCondLst>
                                    <p:cond delay="0"/>
                                  </p:stCondLst>
                                  <p:childTnLst>
                                    <p:animRot by="-21600000">
                                      <p:cBhvr>
                                        <p:cTn id="739" dur="3000" fill="hold"/>
                                        <p:tgtEl>
                                          <p:spTgt spid="9"/>
                                        </p:tgtEl>
                                        <p:attrNameLst>
                                          <p:attrName>r</p:attrName>
                                        </p:attrNameLst>
                                      </p:cBhvr>
                                    </p:animRot>
                                  </p:childTnLst>
                                </p:cTn>
                              </p:par>
                              <p:par>
                                <p:cTn id="740" presetID="8" presetClass="emph" presetSubtype="0" fill="hold" nodeType="withEffect">
                                  <p:stCondLst>
                                    <p:cond delay="0"/>
                                  </p:stCondLst>
                                  <p:childTnLst>
                                    <p:animRot by="-21600000">
                                      <p:cBhvr>
                                        <p:cTn id="741" dur="3000" fill="hold"/>
                                        <p:tgtEl>
                                          <p:spTgt spid="10"/>
                                        </p:tgtEl>
                                        <p:attrNameLst>
                                          <p:attrName>r</p:attrName>
                                        </p:attrNameLst>
                                      </p:cBhvr>
                                    </p:animRot>
                                  </p:childTnLst>
                                </p:cTn>
                              </p:par>
                              <p:par>
                                <p:cTn id="742" presetID="8" presetClass="emph" presetSubtype="0" fill="hold" nodeType="withEffect">
                                  <p:stCondLst>
                                    <p:cond delay="0"/>
                                  </p:stCondLst>
                                  <p:childTnLst>
                                    <p:animRot by="-21600000">
                                      <p:cBhvr>
                                        <p:cTn id="743" dur="3000" fill="hold"/>
                                        <p:tgtEl>
                                          <p:spTgt spid="11"/>
                                        </p:tgtEl>
                                        <p:attrNameLst>
                                          <p:attrName>r</p:attrName>
                                        </p:attrNameLst>
                                      </p:cBhvr>
                                    </p:animRot>
                                  </p:childTnLst>
                                </p:cTn>
                              </p:par>
                              <p:par>
                                <p:cTn id="744" presetID="8" presetClass="emph" presetSubtype="0" fill="hold" nodeType="withEffect">
                                  <p:stCondLst>
                                    <p:cond delay="0"/>
                                  </p:stCondLst>
                                  <p:childTnLst>
                                    <p:animRot by="-21600000">
                                      <p:cBhvr>
                                        <p:cTn id="745" dur="3000" fill="hold"/>
                                        <p:tgtEl>
                                          <p:spTgt spid="12"/>
                                        </p:tgtEl>
                                        <p:attrNameLst>
                                          <p:attrName>r</p:attrName>
                                        </p:attrNameLst>
                                      </p:cBhvr>
                                    </p:animRot>
                                  </p:childTnLst>
                                </p:cTn>
                              </p:par>
                              <p:par>
                                <p:cTn id="746" presetID="8" presetClass="emph" presetSubtype="0" fill="hold" nodeType="withEffect">
                                  <p:stCondLst>
                                    <p:cond delay="0"/>
                                  </p:stCondLst>
                                  <p:childTnLst>
                                    <p:animRot by="-21600000">
                                      <p:cBhvr>
                                        <p:cTn id="747" dur="3000" fill="hold"/>
                                        <p:tgtEl>
                                          <p:spTgt spid="13"/>
                                        </p:tgtEl>
                                        <p:attrNameLst>
                                          <p:attrName>r</p:attrName>
                                        </p:attrNameLst>
                                      </p:cBhvr>
                                    </p:animRot>
                                  </p:childTnLst>
                                </p:cTn>
                              </p:par>
                              <p:par>
                                <p:cTn id="748" presetID="8" presetClass="emph" presetSubtype="0" fill="hold" nodeType="withEffect">
                                  <p:stCondLst>
                                    <p:cond delay="0"/>
                                  </p:stCondLst>
                                  <p:childTnLst>
                                    <p:animRot by="-21600000">
                                      <p:cBhvr>
                                        <p:cTn id="749" dur="3000" fill="hold"/>
                                        <p:tgtEl>
                                          <p:spTgt spid="14"/>
                                        </p:tgtEl>
                                        <p:attrNameLst>
                                          <p:attrName>r</p:attrName>
                                        </p:attrNameLst>
                                      </p:cBhvr>
                                    </p:animRot>
                                  </p:childTnLst>
                                </p:cTn>
                              </p:par>
                              <p:par>
                                <p:cTn id="750" presetID="8" presetClass="emph" presetSubtype="0" fill="hold" nodeType="withEffect">
                                  <p:stCondLst>
                                    <p:cond delay="0"/>
                                  </p:stCondLst>
                                  <p:childTnLst>
                                    <p:animRot by="-21600000">
                                      <p:cBhvr>
                                        <p:cTn id="751" dur="3000" fill="hold"/>
                                        <p:tgtEl>
                                          <p:spTgt spid="15"/>
                                        </p:tgtEl>
                                        <p:attrNameLst>
                                          <p:attrName>r</p:attrName>
                                        </p:attrNameLst>
                                      </p:cBhvr>
                                    </p:animRot>
                                  </p:childTnLst>
                                </p:cTn>
                              </p:par>
                              <p:par>
                                <p:cTn id="752" presetID="8" presetClass="emph" presetSubtype="0" fill="hold" nodeType="withEffect">
                                  <p:stCondLst>
                                    <p:cond delay="0"/>
                                  </p:stCondLst>
                                  <p:childTnLst>
                                    <p:animRot by="-21600000">
                                      <p:cBhvr>
                                        <p:cTn id="753" dur="3000" fill="hold"/>
                                        <p:tgtEl>
                                          <p:spTgt spid="16"/>
                                        </p:tgtEl>
                                        <p:attrNameLst>
                                          <p:attrName>r</p:attrName>
                                        </p:attrNameLst>
                                      </p:cBhvr>
                                    </p:animRot>
                                  </p:childTnLst>
                                </p:cTn>
                              </p:par>
                              <p:par>
                                <p:cTn id="754" presetID="8" presetClass="emph" presetSubtype="0" fill="hold" nodeType="withEffect">
                                  <p:stCondLst>
                                    <p:cond delay="0"/>
                                  </p:stCondLst>
                                  <p:childTnLst>
                                    <p:animRot by="-21600000">
                                      <p:cBhvr>
                                        <p:cTn id="755" dur="3000" fill="hold"/>
                                        <p:tgtEl>
                                          <p:spTgt spid="17"/>
                                        </p:tgtEl>
                                        <p:attrNameLst>
                                          <p:attrName>r</p:attrName>
                                        </p:attrNameLst>
                                      </p:cBhvr>
                                    </p:animRot>
                                  </p:childTnLst>
                                </p:cTn>
                              </p:par>
                              <p:par>
                                <p:cTn id="756" presetID="8" presetClass="emph" presetSubtype="0" fill="hold" nodeType="withEffect">
                                  <p:stCondLst>
                                    <p:cond delay="0"/>
                                  </p:stCondLst>
                                  <p:childTnLst>
                                    <p:animRot by="-21600000">
                                      <p:cBhvr>
                                        <p:cTn id="757" dur="3000" fill="hold"/>
                                        <p:tgtEl>
                                          <p:spTgt spid="18"/>
                                        </p:tgtEl>
                                        <p:attrNameLst>
                                          <p:attrName>r</p:attrName>
                                        </p:attrNameLst>
                                      </p:cBhvr>
                                    </p:animRot>
                                  </p:childTnLst>
                                </p:cTn>
                              </p:par>
                              <p:par>
                                <p:cTn id="758" presetID="8" presetClass="emph" presetSubtype="0" fill="hold" nodeType="withEffect">
                                  <p:stCondLst>
                                    <p:cond delay="0"/>
                                  </p:stCondLst>
                                  <p:childTnLst>
                                    <p:animRot by="-21600000">
                                      <p:cBhvr>
                                        <p:cTn id="759" dur="3000" fill="hold"/>
                                        <p:tgtEl>
                                          <p:spTgt spid="19"/>
                                        </p:tgtEl>
                                        <p:attrNameLst>
                                          <p:attrName>r</p:attrName>
                                        </p:attrNameLst>
                                      </p:cBhvr>
                                    </p:animRot>
                                  </p:childTnLst>
                                </p:cTn>
                              </p:par>
                              <p:par>
                                <p:cTn id="760" presetID="8" presetClass="emph" presetSubtype="0" fill="hold" nodeType="withEffect">
                                  <p:stCondLst>
                                    <p:cond delay="0"/>
                                  </p:stCondLst>
                                  <p:childTnLst>
                                    <p:animRot by="-21600000">
                                      <p:cBhvr>
                                        <p:cTn id="761" dur="3000" fill="hold"/>
                                        <p:tgtEl>
                                          <p:spTgt spid="20"/>
                                        </p:tgtEl>
                                        <p:attrNameLst>
                                          <p:attrName>r</p:attrName>
                                        </p:attrNameLst>
                                      </p:cBhvr>
                                    </p:animRot>
                                  </p:childTnLst>
                                </p:cTn>
                              </p:par>
                              <p:par>
                                <p:cTn id="762" presetID="8" presetClass="emph" presetSubtype="0" fill="hold" nodeType="withEffect">
                                  <p:stCondLst>
                                    <p:cond delay="0"/>
                                  </p:stCondLst>
                                  <p:childTnLst>
                                    <p:animRot by="-21600000">
                                      <p:cBhvr>
                                        <p:cTn id="763" dur="3000" fill="hold"/>
                                        <p:tgtEl>
                                          <p:spTgt spid="21"/>
                                        </p:tgtEl>
                                        <p:attrNameLst>
                                          <p:attrName>r</p:attrName>
                                        </p:attrNameLst>
                                      </p:cBhvr>
                                    </p:animRot>
                                  </p:childTnLst>
                                </p:cTn>
                              </p:par>
                              <p:par>
                                <p:cTn id="764" presetID="8" presetClass="emph" presetSubtype="0" fill="hold" nodeType="withEffect">
                                  <p:stCondLst>
                                    <p:cond delay="0"/>
                                  </p:stCondLst>
                                  <p:childTnLst>
                                    <p:animRot by="-21600000">
                                      <p:cBhvr>
                                        <p:cTn id="765" dur="3000" fill="hold"/>
                                        <p:tgtEl>
                                          <p:spTgt spid="22"/>
                                        </p:tgtEl>
                                        <p:attrNameLst>
                                          <p:attrName>r</p:attrName>
                                        </p:attrNameLst>
                                      </p:cBhvr>
                                    </p:animRot>
                                  </p:childTnLst>
                                </p:cTn>
                              </p:par>
                              <p:par>
                                <p:cTn id="766" presetID="8" presetClass="emph" presetSubtype="0" fill="hold" nodeType="withEffect">
                                  <p:stCondLst>
                                    <p:cond delay="0"/>
                                  </p:stCondLst>
                                  <p:childTnLst>
                                    <p:animRot by="-21600000">
                                      <p:cBhvr>
                                        <p:cTn id="767" dur="3000" fill="hold"/>
                                        <p:tgtEl>
                                          <p:spTgt spid="23"/>
                                        </p:tgtEl>
                                        <p:attrNameLst>
                                          <p:attrName>r</p:attrName>
                                        </p:attrNameLst>
                                      </p:cBhvr>
                                    </p:animRot>
                                  </p:childTnLst>
                                </p:cTn>
                              </p:par>
                              <p:par>
                                <p:cTn id="768" presetID="8" presetClass="emph" presetSubtype="0" fill="hold" nodeType="withEffect">
                                  <p:stCondLst>
                                    <p:cond delay="0"/>
                                  </p:stCondLst>
                                  <p:childTnLst>
                                    <p:animRot by="-21600000">
                                      <p:cBhvr>
                                        <p:cTn id="769" dur="3000" fill="hold"/>
                                        <p:tgtEl>
                                          <p:spTgt spid="24"/>
                                        </p:tgtEl>
                                        <p:attrNameLst>
                                          <p:attrName>r</p:attrName>
                                        </p:attrNameLst>
                                      </p:cBhvr>
                                    </p:animRot>
                                  </p:childTnLst>
                                </p:cTn>
                              </p:par>
                              <p:par>
                                <p:cTn id="770" presetID="8" presetClass="emph" presetSubtype="0" fill="hold" nodeType="withEffect">
                                  <p:stCondLst>
                                    <p:cond delay="0"/>
                                  </p:stCondLst>
                                  <p:childTnLst>
                                    <p:animRot by="-21600000">
                                      <p:cBhvr>
                                        <p:cTn id="771" dur="3000" fill="hold"/>
                                        <p:tgtEl>
                                          <p:spTgt spid="25"/>
                                        </p:tgtEl>
                                        <p:attrNameLst>
                                          <p:attrName>r</p:attrName>
                                        </p:attrNameLst>
                                      </p:cBhvr>
                                    </p:animRot>
                                  </p:childTnLst>
                                </p:cTn>
                              </p:par>
                              <p:par>
                                <p:cTn id="772" presetID="8" presetClass="emph" presetSubtype="0" fill="hold" nodeType="withEffect">
                                  <p:stCondLst>
                                    <p:cond delay="0"/>
                                  </p:stCondLst>
                                  <p:childTnLst>
                                    <p:animRot by="-21600000">
                                      <p:cBhvr>
                                        <p:cTn id="773" dur="3000" fill="hold"/>
                                        <p:tgtEl>
                                          <p:spTgt spid="26"/>
                                        </p:tgtEl>
                                        <p:attrNameLst>
                                          <p:attrName>r</p:attrName>
                                        </p:attrNameLst>
                                      </p:cBhvr>
                                    </p:animRot>
                                  </p:childTnLst>
                                </p:cTn>
                              </p:par>
                              <p:par>
                                <p:cTn id="774" presetID="8" presetClass="emph" presetSubtype="0" fill="hold" nodeType="withEffect">
                                  <p:stCondLst>
                                    <p:cond delay="0"/>
                                  </p:stCondLst>
                                  <p:childTnLst>
                                    <p:animRot by="-21600000">
                                      <p:cBhvr>
                                        <p:cTn id="775" dur="3000" fill="hold"/>
                                        <p:tgtEl>
                                          <p:spTgt spid="27"/>
                                        </p:tgtEl>
                                        <p:attrNameLst>
                                          <p:attrName>r</p:attrName>
                                        </p:attrNameLst>
                                      </p:cBhvr>
                                    </p:animRot>
                                  </p:childTnLst>
                                </p:cTn>
                              </p:par>
                              <p:par>
                                <p:cTn id="776" presetID="8" presetClass="emph" presetSubtype="0" fill="hold" nodeType="withEffect">
                                  <p:stCondLst>
                                    <p:cond delay="0"/>
                                  </p:stCondLst>
                                  <p:childTnLst>
                                    <p:animRot by="-21600000">
                                      <p:cBhvr>
                                        <p:cTn id="777" dur="3000" fill="hold"/>
                                        <p:tgtEl>
                                          <p:spTgt spid="28"/>
                                        </p:tgtEl>
                                        <p:attrNameLst>
                                          <p:attrName>r</p:attrName>
                                        </p:attrNameLst>
                                      </p:cBhvr>
                                    </p:animRot>
                                  </p:childTnLst>
                                </p:cTn>
                              </p:par>
                              <p:par>
                                <p:cTn id="778" presetID="8" presetClass="emph" presetSubtype="0" fill="hold" nodeType="withEffect">
                                  <p:stCondLst>
                                    <p:cond delay="0"/>
                                  </p:stCondLst>
                                  <p:childTnLst>
                                    <p:animRot by="-21600000">
                                      <p:cBhvr>
                                        <p:cTn id="779" dur="3000" fill="hold"/>
                                        <p:tgtEl>
                                          <p:spTgt spid="29"/>
                                        </p:tgtEl>
                                        <p:attrNameLst>
                                          <p:attrName>r</p:attrName>
                                        </p:attrNameLst>
                                      </p:cBhvr>
                                    </p:animRot>
                                  </p:childTnLst>
                                </p:cTn>
                              </p:par>
                              <p:par>
                                <p:cTn id="780" presetID="8" presetClass="emph" presetSubtype="0" fill="hold" nodeType="withEffect">
                                  <p:stCondLst>
                                    <p:cond delay="0"/>
                                  </p:stCondLst>
                                  <p:childTnLst>
                                    <p:animRot by="-21600000">
                                      <p:cBhvr>
                                        <p:cTn id="781" dur="3000" fill="hold"/>
                                        <p:tgtEl>
                                          <p:spTgt spid="30"/>
                                        </p:tgtEl>
                                        <p:attrNameLst>
                                          <p:attrName>r</p:attrName>
                                        </p:attrNameLst>
                                      </p:cBhvr>
                                    </p:animRot>
                                  </p:childTnLst>
                                </p:cTn>
                              </p:par>
                              <p:par>
                                <p:cTn id="782" presetID="8" presetClass="emph" presetSubtype="0" fill="hold" nodeType="withEffect">
                                  <p:stCondLst>
                                    <p:cond delay="0"/>
                                  </p:stCondLst>
                                  <p:childTnLst>
                                    <p:animRot by="-21600000">
                                      <p:cBhvr>
                                        <p:cTn id="783" dur="3000" fill="hold"/>
                                        <p:tgtEl>
                                          <p:spTgt spid="31"/>
                                        </p:tgtEl>
                                        <p:attrNameLst>
                                          <p:attrName>r</p:attrName>
                                        </p:attrNameLst>
                                      </p:cBhvr>
                                    </p:animRot>
                                  </p:childTnLst>
                                </p:cTn>
                              </p:par>
                              <p:par>
                                <p:cTn id="784" presetID="8" presetClass="emph" presetSubtype="0" fill="hold" nodeType="withEffect">
                                  <p:stCondLst>
                                    <p:cond delay="0"/>
                                  </p:stCondLst>
                                  <p:childTnLst>
                                    <p:animRot by="-21600000">
                                      <p:cBhvr>
                                        <p:cTn id="785" dur="3000" fill="hold"/>
                                        <p:tgtEl>
                                          <p:spTgt spid="32"/>
                                        </p:tgtEl>
                                        <p:attrNameLst>
                                          <p:attrName>r</p:attrName>
                                        </p:attrNameLst>
                                      </p:cBhvr>
                                    </p:animRot>
                                  </p:childTnLst>
                                </p:cTn>
                              </p:par>
                              <p:par>
                                <p:cTn id="786" presetID="8" presetClass="emph" presetSubtype="0" fill="hold" nodeType="withEffect">
                                  <p:stCondLst>
                                    <p:cond delay="0"/>
                                  </p:stCondLst>
                                  <p:childTnLst>
                                    <p:animRot by="-21600000">
                                      <p:cBhvr>
                                        <p:cTn id="787" dur="3000" fill="hold"/>
                                        <p:tgtEl>
                                          <p:spTgt spid="33"/>
                                        </p:tgtEl>
                                        <p:attrNameLst>
                                          <p:attrName>r</p:attrName>
                                        </p:attrNameLst>
                                      </p:cBhvr>
                                    </p:animRot>
                                  </p:childTnLst>
                                </p:cTn>
                              </p:par>
                              <p:par>
                                <p:cTn id="788" presetID="8" presetClass="emph" presetSubtype="0" fill="hold" nodeType="withEffect">
                                  <p:stCondLst>
                                    <p:cond delay="0"/>
                                  </p:stCondLst>
                                  <p:childTnLst>
                                    <p:animRot by="-21600000">
                                      <p:cBhvr>
                                        <p:cTn id="789" dur="3000" fill="hold"/>
                                        <p:tgtEl>
                                          <p:spTgt spid="34"/>
                                        </p:tgtEl>
                                        <p:attrNameLst>
                                          <p:attrName>r</p:attrName>
                                        </p:attrNameLst>
                                      </p:cBhvr>
                                    </p:animRot>
                                  </p:childTnLst>
                                </p:cTn>
                              </p:par>
                              <p:par>
                                <p:cTn id="790" presetID="8" presetClass="emph" presetSubtype="0" fill="hold" nodeType="withEffect">
                                  <p:stCondLst>
                                    <p:cond delay="0"/>
                                  </p:stCondLst>
                                  <p:childTnLst>
                                    <p:animRot by="-21600000">
                                      <p:cBhvr>
                                        <p:cTn id="791" dur="3000" fill="hold"/>
                                        <p:tgtEl>
                                          <p:spTgt spid="35"/>
                                        </p:tgtEl>
                                        <p:attrNameLst>
                                          <p:attrName>r</p:attrName>
                                        </p:attrNameLst>
                                      </p:cBhvr>
                                    </p:animRot>
                                  </p:childTnLst>
                                </p:cTn>
                              </p:par>
                              <p:par>
                                <p:cTn id="792" presetID="8" presetClass="emph" presetSubtype="0" fill="hold" nodeType="withEffect">
                                  <p:stCondLst>
                                    <p:cond delay="0"/>
                                  </p:stCondLst>
                                  <p:childTnLst>
                                    <p:animRot by="-21600000">
                                      <p:cBhvr>
                                        <p:cTn id="793" dur="3000" fill="hold"/>
                                        <p:tgtEl>
                                          <p:spTgt spid="36"/>
                                        </p:tgtEl>
                                        <p:attrNameLst>
                                          <p:attrName>r</p:attrName>
                                        </p:attrNameLst>
                                      </p:cBhvr>
                                    </p:animRot>
                                  </p:childTnLst>
                                </p:cTn>
                              </p:par>
                              <p:par>
                                <p:cTn id="794" presetID="8" presetClass="emph" presetSubtype="0" fill="hold" nodeType="withEffect">
                                  <p:stCondLst>
                                    <p:cond delay="0"/>
                                  </p:stCondLst>
                                  <p:childTnLst>
                                    <p:animRot by="-21600000">
                                      <p:cBhvr>
                                        <p:cTn id="795" dur="3000" fill="hold"/>
                                        <p:tgtEl>
                                          <p:spTgt spid="37"/>
                                        </p:tgtEl>
                                        <p:attrNameLst>
                                          <p:attrName>r</p:attrName>
                                        </p:attrNameLst>
                                      </p:cBhvr>
                                    </p:animRot>
                                  </p:childTnLst>
                                </p:cTn>
                              </p:par>
                              <p:par>
                                <p:cTn id="796" presetID="8" presetClass="emph" presetSubtype="0" fill="hold" nodeType="withEffect">
                                  <p:stCondLst>
                                    <p:cond delay="0"/>
                                  </p:stCondLst>
                                  <p:childTnLst>
                                    <p:animRot by="-21600000">
                                      <p:cBhvr>
                                        <p:cTn id="797" dur="3000" fill="hold"/>
                                        <p:tgtEl>
                                          <p:spTgt spid="38"/>
                                        </p:tgtEl>
                                        <p:attrNameLst>
                                          <p:attrName>r</p:attrName>
                                        </p:attrNameLst>
                                      </p:cBhvr>
                                    </p:animRot>
                                  </p:childTnLst>
                                </p:cTn>
                              </p:par>
                              <p:par>
                                <p:cTn id="798" presetID="8" presetClass="emph" presetSubtype="0" fill="hold" nodeType="withEffect">
                                  <p:stCondLst>
                                    <p:cond delay="0"/>
                                  </p:stCondLst>
                                  <p:childTnLst>
                                    <p:animRot by="-21600000">
                                      <p:cBhvr>
                                        <p:cTn id="799" dur="3000" fill="hold"/>
                                        <p:tgtEl>
                                          <p:spTgt spid="39"/>
                                        </p:tgtEl>
                                        <p:attrNameLst>
                                          <p:attrName>r</p:attrName>
                                        </p:attrNameLst>
                                      </p:cBhvr>
                                    </p:animRot>
                                  </p:childTnLst>
                                </p:cTn>
                              </p:par>
                              <p:par>
                                <p:cTn id="800" presetID="8" presetClass="emph" presetSubtype="0" fill="hold" nodeType="withEffect">
                                  <p:stCondLst>
                                    <p:cond delay="0"/>
                                  </p:stCondLst>
                                  <p:childTnLst>
                                    <p:animRot by="-21600000">
                                      <p:cBhvr>
                                        <p:cTn id="801" dur="3000" fill="hold"/>
                                        <p:tgtEl>
                                          <p:spTgt spid="40"/>
                                        </p:tgtEl>
                                        <p:attrNameLst>
                                          <p:attrName>r</p:attrName>
                                        </p:attrNameLst>
                                      </p:cBhvr>
                                    </p:animRot>
                                  </p:childTnLst>
                                </p:cTn>
                              </p:par>
                              <p:par>
                                <p:cTn id="802" presetID="8" presetClass="emph" presetSubtype="0" fill="hold" nodeType="withEffect">
                                  <p:stCondLst>
                                    <p:cond delay="0"/>
                                  </p:stCondLst>
                                  <p:childTnLst>
                                    <p:animRot by="-21600000">
                                      <p:cBhvr>
                                        <p:cTn id="803" dur="3000" fill="hold"/>
                                        <p:tgtEl>
                                          <p:spTgt spid="41"/>
                                        </p:tgtEl>
                                        <p:attrNameLst>
                                          <p:attrName>r</p:attrName>
                                        </p:attrNameLst>
                                      </p:cBhvr>
                                    </p:animRot>
                                  </p:childTnLst>
                                </p:cTn>
                              </p:par>
                              <p:par>
                                <p:cTn id="804" presetID="8" presetClass="emph" presetSubtype="0" fill="hold" nodeType="withEffect">
                                  <p:stCondLst>
                                    <p:cond delay="0"/>
                                  </p:stCondLst>
                                  <p:childTnLst>
                                    <p:animRot by="-21600000">
                                      <p:cBhvr>
                                        <p:cTn id="805" dur="3000" fill="hold"/>
                                        <p:tgtEl>
                                          <p:spTgt spid="42"/>
                                        </p:tgtEl>
                                        <p:attrNameLst>
                                          <p:attrName>r</p:attrName>
                                        </p:attrNameLst>
                                      </p:cBhvr>
                                    </p:animRot>
                                  </p:childTnLst>
                                </p:cTn>
                              </p:par>
                              <p:par>
                                <p:cTn id="806" presetID="8" presetClass="emph" presetSubtype="0" fill="hold" nodeType="withEffect">
                                  <p:stCondLst>
                                    <p:cond delay="0"/>
                                  </p:stCondLst>
                                  <p:childTnLst>
                                    <p:animRot by="-21600000">
                                      <p:cBhvr>
                                        <p:cTn id="807" dur="3000" fill="hold"/>
                                        <p:tgtEl>
                                          <p:spTgt spid="43"/>
                                        </p:tgtEl>
                                        <p:attrNameLst>
                                          <p:attrName>r</p:attrName>
                                        </p:attrNameLst>
                                      </p:cBhvr>
                                    </p:animRot>
                                  </p:childTnLst>
                                </p:cTn>
                              </p:par>
                              <p:par>
                                <p:cTn id="808" presetID="8" presetClass="emph" presetSubtype="0" fill="hold" nodeType="withEffect">
                                  <p:stCondLst>
                                    <p:cond delay="0"/>
                                  </p:stCondLst>
                                  <p:childTnLst>
                                    <p:animRot by="-21600000">
                                      <p:cBhvr>
                                        <p:cTn id="809" dur="3000" fill="hold"/>
                                        <p:tgtEl>
                                          <p:spTgt spid="44"/>
                                        </p:tgtEl>
                                        <p:attrNameLst>
                                          <p:attrName>r</p:attrName>
                                        </p:attrNameLst>
                                      </p:cBhvr>
                                    </p:animRot>
                                  </p:childTnLst>
                                </p:cTn>
                              </p:par>
                              <p:par>
                                <p:cTn id="810" presetID="8" presetClass="emph" presetSubtype="0" fill="hold" nodeType="withEffect">
                                  <p:stCondLst>
                                    <p:cond delay="0"/>
                                  </p:stCondLst>
                                  <p:childTnLst>
                                    <p:animRot by="-21600000">
                                      <p:cBhvr>
                                        <p:cTn id="811" dur="3000" fill="hold"/>
                                        <p:tgtEl>
                                          <p:spTgt spid="45"/>
                                        </p:tgtEl>
                                        <p:attrNameLst>
                                          <p:attrName>r</p:attrName>
                                        </p:attrNameLst>
                                      </p:cBhvr>
                                    </p:animRot>
                                  </p:childTnLst>
                                </p:cTn>
                              </p:par>
                              <p:par>
                                <p:cTn id="812" presetID="8" presetClass="emph" presetSubtype="0" fill="hold" nodeType="withEffect">
                                  <p:stCondLst>
                                    <p:cond delay="0"/>
                                  </p:stCondLst>
                                  <p:childTnLst>
                                    <p:animRot by="-21600000">
                                      <p:cBhvr>
                                        <p:cTn id="813" dur="3000" fill="hold"/>
                                        <p:tgtEl>
                                          <p:spTgt spid="46"/>
                                        </p:tgtEl>
                                        <p:attrNameLst>
                                          <p:attrName>r</p:attrName>
                                        </p:attrNameLst>
                                      </p:cBhvr>
                                    </p:animRot>
                                  </p:childTnLst>
                                </p:cTn>
                              </p:par>
                              <p:par>
                                <p:cTn id="814" presetID="8" presetClass="emph" presetSubtype="0" fill="hold" nodeType="withEffect">
                                  <p:stCondLst>
                                    <p:cond delay="0"/>
                                  </p:stCondLst>
                                  <p:childTnLst>
                                    <p:animRot by="-21600000">
                                      <p:cBhvr>
                                        <p:cTn id="815" dur="3000" fill="hold"/>
                                        <p:tgtEl>
                                          <p:spTgt spid="47"/>
                                        </p:tgtEl>
                                        <p:attrNameLst>
                                          <p:attrName>r</p:attrName>
                                        </p:attrNameLst>
                                      </p:cBhvr>
                                    </p:animRot>
                                  </p:childTnLst>
                                </p:cTn>
                              </p:par>
                              <p:par>
                                <p:cTn id="816" presetID="8" presetClass="emph" presetSubtype="0" fill="hold" nodeType="withEffect">
                                  <p:stCondLst>
                                    <p:cond delay="0"/>
                                  </p:stCondLst>
                                  <p:childTnLst>
                                    <p:animRot by="-21600000">
                                      <p:cBhvr>
                                        <p:cTn id="817" dur="3000" fill="hold"/>
                                        <p:tgtEl>
                                          <p:spTgt spid="48"/>
                                        </p:tgtEl>
                                        <p:attrNameLst>
                                          <p:attrName>r</p:attrName>
                                        </p:attrNameLst>
                                      </p:cBhvr>
                                    </p:animRot>
                                  </p:childTnLst>
                                </p:cTn>
                              </p:par>
                              <p:par>
                                <p:cTn id="818" presetID="8" presetClass="emph" presetSubtype="0" fill="hold" nodeType="withEffect">
                                  <p:stCondLst>
                                    <p:cond delay="0"/>
                                  </p:stCondLst>
                                  <p:childTnLst>
                                    <p:animRot by="-21600000">
                                      <p:cBhvr>
                                        <p:cTn id="819" dur="3000" fill="hold"/>
                                        <p:tgtEl>
                                          <p:spTgt spid="49"/>
                                        </p:tgtEl>
                                        <p:attrNameLst>
                                          <p:attrName>r</p:attrName>
                                        </p:attrNameLst>
                                      </p:cBhvr>
                                    </p:animRot>
                                  </p:childTnLst>
                                </p:cTn>
                              </p:par>
                              <p:par>
                                <p:cTn id="820" presetID="8" presetClass="emph" presetSubtype="0" fill="hold" nodeType="withEffect">
                                  <p:stCondLst>
                                    <p:cond delay="0"/>
                                  </p:stCondLst>
                                  <p:childTnLst>
                                    <p:animRot by="-21600000">
                                      <p:cBhvr>
                                        <p:cTn id="821" dur="3000" fill="hold"/>
                                        <p:tgtEl>
                                          <p:spTgt spid="50"/>
                                        </p:tgtEl>
                                        <p:attrNameLst>
                                          <p:attrName>r</p:attrName>
                                        </p:attrNameLst>
                                      </p:cBhvr>
                                    </p:animRot>
                                  </p:childTnLst>
                                </p:cTn>
                              </p:par>
                              <p:par>
                                <p:cTn id="822" presetID="8" presetClass="emph" presetSubtype="0" fill="hold" nodeType="withEffect">
                                  <p:stCondLst>
                                    <p:cond delay="0"/>
                                  </p:stCondLst>
                                  <p:childTnLst>
                                    <p:animRot by="-21600000">
                                      <p:cBhvr>
                                        <p:cTn id="823" dur="3000" fill="hold"/>
                                        <p:tgtEl>
                                          <p:spTgt spid="51"/>
                                        </p:tgtEl>
                                        <p:attrNameLst>
                                          <p:attrName>r</p:attrName>
                                        </p:attrNameLst>
                                      </p:cBhvr>
                                    </p:animRot>
                                  </p:childTnLst>
                                </p:cTn>
                              </p:par>
                              <p:par>
                                <p:cTn id="824" presetID="8" presetClass="emph" presetSubtype="0" fill="hold" nodeType="withEffect">
                                  <p:stCondLst>
                                    <p:cond delay="0"/>
                                  </p:stCondLst>
                                  <p:childTnLst>
                                    <p:animRot by="-21600000">
                                      <p:cBhvr>
                                        <p:cTn id="825" dur="3000" fill="hold"/>
                                        <p:tgtEl>
                                          <p:spTgt spid="52"/>
                                        </p:tgtEl>
                                        <p:attrNameLst>
                                          <p:attrName>r</p:attrName>
                                        </p:attrNameLst>
                                      </p:cBhvr>
                                    </p:animRot>
                                  </p:childTnLst>
                                </p:cTn>
                              </p:par>
                              <p:par>
                                <p:cTn id="826" presetID="8" presetClass="emph" presetSubtype="0" fill="hold" nodeType="withEffect">
                                  <p:stCondLst>
                                    <p:cond delay="0"/>
                                  </p:stCondLst>
                                  <p:childTnLst>
                                    <p:animRot by="-21600000">
                                      <p:cBhvr>
                                        <p:cTn id="827" dur="3000" fill="hold"/>
                                        <p:tgtEl>
                                          <p:spTgt spid="53"/>
                                        </p:tgtEl>
                                        <p:attrNameLst>
                                          <p:attrName>r</p:attrName>
                                        </p:attrNameLst>
                                      </p:cBhvr>
                                    </p:animRot>
                                  </p:childTnLst>
                                </p:cTn>
                              </p:par>
                              <p:par>
                                <p:cTn id="828" presetID="8" presetClass="emph" presetSubtype="0" fill="hold" nodeType="withEffect">
                                  <p:stCondLst>
                                    <p:cond delay="0"/>
                                  </p:stCondLst>
                                  <p:childTnLst>
                                    <p:animRot by="-21600000">
                                      <p:cBhvr>
                                        <p:cTn id="829" dur="3000" fill="hold"/>
                                        <p:tgtEl>
                                          <p:spTgt spid="54"/>
                                        </p:tgtEl>
                                        <p:attrNameLst>
                                          <p:attrName>r</p:attrName>
                                        </p:attrNameLst>
                                      </p:cBhvr>
                                    </p:animRot>
                                  </p:childTnLst>
                                </p:cTn>
                              </p:par>
                              <p:par>
                                <p:cTn id="830" presetID="8" presetClass="emph" presetSubtype="0" fill="hold" nodeType="withEffect">
                                  <p:stCondLst>
                                    <p:cond delay="0"/>
                                  </p:stCondLst>
                                  <p:childTnLst>
                                    <p:animRot by="-21600000">
                                      <p:cBhvr>
                                        <p:cTn id="831" dur="3000" fill="hold"/>
                                        <p:tgtEl>
                                          <p:spTgt spid="55"/>
                                        </p:tgtEl>
                                        <p:attrNameLst>
                                          <p:attrName>r</p:attrName>
                                        </p:attrNameLst>
                                      </p:cBhvr>
                                    </p:animRot>
                                  </p:childTnLst>
                                </p:cTn>
                              </p:par>
                              <p:par>
                                <p:cTn id="832" presetID="8" presetClass="emph" presetSubtype="0" fill="hold" nodeType="withEffect">
                                  <p:stCondLst>
                                    <p:cond delay="0"/>
                                  </p:stCondLst>
                                  <p:childTnLst>
                                    <p:animRot by="-21600000">
                                      <p:cBhvr>
                                        <p:cTn id="833" dur="3000" fill="hold"/>
                                        <p:tgtEl>
                                          <p:spTgt spid="56"/>
                                        </p:tgtEl>
                                        <p:attrNameLst>
                                          <p:attrName>r</p:attrName>
                                        </p:attrNameLst>
                                      </p:cBhvr>
                                    </p:animRot>
                                  </p:childTnLst>
                                </p:cTn>
                              </p:par>
                              <p:par>
                                <p:cTn id="834" presetID="8" presetClass="emph" presetSubtype="0" fill="hold" nodeType="withEffect">
                                  <p:stCondLst>
                                    <p:cond delay="0"/>
                                  </p:stCondLst>
                                  <p:childTnLst>
                                    <p:animRot by="-21600000">
                                      <p:cBhvr>
                                        <p:cTn id="835" dur="3000" fill="hold"/>
                                        <p:tgtEl>
                                          <p:spTgt spid="57"/>
                                        </p:tgtEl>
                                        <p:attrNameLst>
                                          <p:attrName>r</p:attrName>
                                        </p:attrNameLst>
                                      </p:cBhvr>
                                    </p:animRot>
                                  </p:childTnLst>
                                </p:cTn>
                              </p:par>
                              <p:par>
                                <p:cTn id="836" presetID="8" presetClass="emph" presetSubtype="0" fill="hold" nodeType="withEffect">
                                  <p:stCondLst>
                                    <p:cond delay="0"/>
                                  </p:stCondLst>
                                  <p:childTnLst>
                                    <p:animRot by="-21600000">
                                      <p:cBhvr>
                                        <p:cTn id="837" dur="3000" fill="hold"/>
                                        <p:tgtEl>
                                          <p:spTgt spid="58"/>
                                        </p:tgtEl>
                                        <p:attrNameLst>
                                          <p:attrName>r</p:attrName>
                                        </p:attrNameLst>
                                      </p:cBhvr>
                                    </p:animRot>
                                  </p:childTnLst>
                                </p:cTn>
                              </p:par>
                              <p:par>
                                <p:cTn id="838" presetID="8" presetClass="emph" presetSubtype="0" fill="hold" nodeType="withEffect">
                                  <p:stCondLst>
                                    <p:cond delay="0"/>
                                  </p:stCondLst>
                                  <p:childTnLst>
                                    <p:animRot by="-21600000">
                                      <p:cBhvr>
                                        <p:cTn id="839" dur="3000" fill="hold"/>
                                        <p:tgtEl>
                                          <p:spTgt spid="59"/>
                                        </p:tgtEl>
                                        <p:attrNameLst>
                                          <p:attrName>r</p:attrName>
                                        </p:attrNameLst>
                                      </p:cBhvr>
                                    </p:animRot>
                                  </p:childTnLst>
                                </p:cTn>
                              </p:par>
                              <p:par>
                                <p:cTn id="840" presetID="8" presetClass="emph" presetSubtype="0" fill="hold" nodeType="withEffect">
                                  <p:stCondLst>
                                    <p:cond delay="0"/>
                                  </p:stCondLst>
                                  <p:childTnLst>
                                    <p:animRot by="-21600000">
                                      <p:cBhvr>
                                        <p:cTn id="841" dur="3000" fill="hold"/>
                                        <p:tgtEl>
                                          <p:spTgt spid="60"/>
                                        </p:tgtEl>
                                        <p:attrNameLst>
                                          <p:attrName>r</p:attrName>
                                        </p:attrNameLst>
                                      </p:cBhvr>
                                    </p:animRot>
                                  </p:childTnLst>
                                </p:cTn>
                              </p:par>
                              <p:par>
                                <p:cTn id="842" presetID="8" presetClass="emph" presetSubtype="0" fill="hold" nodeType="withEffect">
                                  <p:stCondLst>
                                    <p:cond delay="0"/>
                                  </p:stCondLst>
                                  <p:childTnLst>
                                    <p:animRot by="-21600000">
                                      <p:cBhvr>
                                        <p:cTn id="843" dur="3000" fill="hold"/>
                                        <p:tgtEl>
                                          <p:spTgt spid="61"/>
                                        </p:tgtEl>
                                        <p:attrNameLst>
                                          <p:attrName>r</p:attrName>
                                        </p:attrNameLst>
                                      </p:cBhvr>
                                    </p:animRot>
                                  </p:childTnLst>
                                </p:cTn>
                              </p:par>
                              <p:par>
                                <p:cTn id="844" presetID="8" presetClass="emph" presetSubtype="0" fill="hold" nodeType="withEffect">
                                  <p:stCondLst>
                                    <p:cond delay="0"/>
                                  </p:stCondLst>
                                  <p:childTnLst>
                                    <p:animRot by="-21600000">
                                      <p:cBhvr>
                                        <p:cTn id="845" dur="3000" fill="hold"/>
                                        <p:tgtEl>
                                          <p:spTgt spid="62"/>
                                        </p:tgtEl>
                                        <p:attrNameLst>
                                          <p:attrName>r</p:attrName>
                                        </p:attrNameLst>
                                      </p:cBhvr>
                                    </p:animRot>
                                  </p:childTnLst>
                                </p:cTn>
                              </p:par>
                              <p:par>
                                <p:cTn id="846" presetID="8" presetClass="emph" presetSubtype="0" fill="hold" nodeType="withEffect">
                                  <p:stCondLst>
                                    <p:cond delay="0"/>
                                  </p:stCondLst>
                                  <p:childTnLst>
                                    <p:animRot by="-21600000">
                                      <p:cBhvr>
                                        <p:cTn id="847" dur="3000" fill="hold"/>
                                        <p:tgtEl>
                                          <p:spTgt spid="63"/>
                                        </p:tgtEl>
                                        <p:attrNameLst>
                                          <p:attrName>r</p:attrName>
                                        </p:attrNameLst>
                                      </p:cBhvr>
                                    </p:animRot>
                                  </p:childTnLst>
                                </p:cTn>
                              </p:par>
                              <p:par>
                                <p:cTn id="848" presetID="8" presetClass="emph" presetSubtype="0" fill="hold" nodeType="withEffect">
                                  <p:stCondLst>
                                    <p:cond delay="0"/>
                                  </p:stCondLst>
                                  <p:childTnLst>
                                    <p:animRot by="-21600000">
                                      <p:cBhvr>
                                        <p:cTn id="849" dur="3000" fill="hold"/>
                                        <p:tgtEl>
                                          <p:spTgt spid="64"/>
                                        </p:tgtEl>
                                        <p:attrNameLst>
                                          <p:attrName>r</p:attrName>
                                        </p:attrNameLst>
                                      </p:cBhvr>
                                    </p:animRot>
                                  </p:childTnLst>
                                </p:cTn>
                              </p:par>
                              <p:par>
                                <p:cTn id="850" presetID="8" presetClass="emph" presetSubtype="0" fill="hold" nodeType="withEffect">
                                  <p:stCondLst>
                                    <p:cond delay="0"/>
                                  </p:stCondLst>
                                  <p:childTnLst>
                                    <p:animRot by="-21600000">
                                      <p:cBhvr>
                                        <p:cTn id="851" dur="3000" fill="hold"/>
                                        <p:tgtEl>
                                          <p:spTgt spid="65"/>
                                        </p:tgtEl>
                                        <p:attrNameLst>
                                          <p:attrName>r</p:attrName>
                                        </p:attrNameLst>
                                      </p:cBhvr>
                                    </p:animRot>
                                  </p:childTnLst>
                                </p:cTn>
                              </p:par>
                              <p:par>
                                <p:cTn id="852" presetID="8" presetClass="emph" presetSubtype="0" fill="hold" nodeType="withEffect">
                                  <p:stCondLst>
                                    <p:cond delay="0"/>
                                  </p:stCondLst>
                                  <p:childTnLst>
                                    <p:animRot by="-21600000">
                                      <p:cBhvr>
                                        <p:cTn id="853" dur="3000" fill="hold"/>
                                        <p:tgtEl>
                                          <p:spTgt spid="66"/>
                                        </p:tgtEl>
                                        <p:attrNameLst>
                                          <p:attrName>r</p:attrName>
                                        </p:attrNameLst>
                                      </p:cBhvr>
                                    </p:animRot>
                                  </p:childTnLst>
                                </p:cTn>
                              </p:par>
                              <p:par>
                                <p:cTn id="854" presetID="8" presetClass="emph" presetSubtype="0" fill="hold" nodeType="withEffect">
                                  <p:stCondLst>
                                    <p:cond delay="0"/>
                                  </p:stCondLst>
                                  <p:childTnLst>
                                    <p:animRot by="-21600000">
                                      <p:cBhvr>
                                        <p:cTn id="855" dur="3000" fill="hold"/>
                                        <p:tgtEl>
                                          <p:spTgt spid="67"/>
                                        </p:tgtEl>
                                        <p:attrNameLst>
                                          <p:attrName>r</p:attrName>
                                        </p:attrNameLst>
                                      </p:cBhvr>
                                    </p:animRot>
                                  </p:childTnLst>
                                </p:cTn>
                              </p:par>
                              <p:par>
                                <p:cTn id="856" presetID="8" presetClass="emph" presetSubtype="0" fill="hold" nodeType="withEffect">
                                  <p:stCondLst>
                                    <p:cond delay="0"/>
                                  </p:stCondLst>
                                  <p:childTnLst>
                                    <p:animRot by="-21600000">
                                      <p:cBhvr>
                                        <p:cTn id="857" dur="3000" fill="hold"/>
                                        <p:tgtEl>
                                          <p:spTgt spid="68"/>
                                        </p:tgtEl>
                                        <p:attrNameLst>
                                          <p:attrName>r</p:attrName>
                                        </p:attrNameLst>
                                      </p:cBhvr>
                                    </p:animRot>
                                  </p:childTnLst>
                                </p:cTn>
                              </p:par>
                              <p:par>
                                <p:cTn id="858" presetID="8" presetClass="emph" presetSubtype="0" fill="hold" nodeType="withEffect">
                                  <p:stCondLst>
                                    <p:cond delay="0"/>
                                  </p:stCondLst>
                                  <p:childTnLst>
                                    <p:animRot by="-21600000">
                                      <p:cBhvr>
                                        <p:cTn id="859" dur="3000" fill="hold"/>
                                        <p:tgtEl>
                                          <p:spTgt spid="69"/>
                                        </p:tgtEl>
                                        <p:attrNameLst>
                                          <p:attrName>r</p:attrName>
                                        </p:attrNameLst>
                                      </p:cBhvr>
                                    </p:animRot>
                                  </p:childTnLst>
                                </p:cTn>
                              </p:par>
                              <p:par>
                                <p:cTn id="860" presetID="8" presetClass="emph" presetSubtype="0" fill="hold" nodeType="withEffect">
                                  <p:stCondLst>
                                    <p:cond delay="0"/>
                                  </p:stCondLst>
                                  <p:childTnLst>
                                    <p:animRot by="-21600000">
                                      <p:cBhvr>
                                        <p:cTn id="861" dur="3000" fill="hold"/>
                                        <p:tgtEl>
                                          <p:spTgt spid="70"/>
                                        </p:tgtEl>
                                        <p:attrNameLst>
                                          <p:attrName>r</p:attrName>
                                        </p:attrNameLst>
                                      </p:cBhvr>
                                    </p:animRot>
                                  </p:childTnLst>
                                </p:cTn>
                              </p:par>
                              <p:par>
                                <p:cTn id="862" presetID="8" presetClass="emph" presetSubtype="0" fill="hold" nodeType="withEffect">
                                  <p:stCondLst>
                                    <p:cond delay="0"/>
                                  </p:stCondLst>
                                  <p:childTnLst>
                                    <p:animRot by="-21600000">
                                      <p:cBhvr>
                                        <p:cTn id="863" dur="3000" fill="hold"/>
                                        <p:tgtEl>
                                          <p:spTgt spid="71"/>
                                        </p:tgtEl>
                                        <p:attrNameLst>
                                          <p:attrName>r</p:attrName>
                                        </p:attrNameLst>
                                      </p:cBhvr>
                                    </p:animRot>
                                  </p:childTnLst>
                                </p:cTn>
                              </p:par>
                              <p:par>
                                <p:cTn id="864" presetID="8" presetClass="emph" presetSubtype="0" fill="hold" nodeType="withEffect">
                                  <p:stCondLst>
                                    <p:cond delay="0"/>
                                  </p:stCondLst>
                                  <p:childTnLst>
                                    <p:animRot by="-21600000">
                                      <p:cBhvr>
                                        <p:cTn id="865" dur="3000" fill="hold"/>
                                        <p:tgtEl>
                                          <p:spTgt spid="72"/>
                                        </p:tgtEl>
                                        <p:attrNameLst>
                                          <p:attrName>r</p:attrName>
                                        </p:attrNameLst>
                                      </p:cBhvr>
                                    </p:animRot>
                                  </p:childTnLst>
                                </p:cTn>
                              </p:par>
                              <p:par>
                                <p:cTn id="866" presetID="8" presetClass="emph" presetSubtype="0" fill="hold" nodeType="withEffect">
                                  <p:stCondLst>
                                    <p:cond delay="0"/>
                                  </p:stCondLst>
                                  <p:childTnLst>
                                    <p:animRot by="-21600000">
                                      <p:cBhvr>
                                        <p:cTn id="867" dur="3000" fill="hold"/>
                                        <p:tgtEl>
                                          <p:spTgt spid="73"/>
                                        </p:tgtEl>
                                        <p:attrNameLst>
                                          <p:attrName>r</p:attrName>
                                        </p:attrNameLst>
                                      </p:cBhvr>
                                    </p:animRot>
                                  </p:childTnLst>
                                </p:cTn>
                              </p:par>
                              <p:par>
                                <p:cTn id="868" presetID="8" presetClass="emph" presetSubtype="0" fill="hold" nodeType="withEffect">
                                  <p:stCondLst>
                                    <p:cond delay="0"/>
                                  </p:stCondLst>
                                  <p:childTnLst>
                                    <p:animRot by="-21600000">
                                      <p:cBhvr>
                                        <p:cTn id="869" dur="3000" fill="hold"/>
                                        <p:tgtEl>
                                          <p:spTgt spid="74"/>
                                        </p:tgtEl>
                                        <p:attrNameLst>
                                          <p:attrName>r</p:attrName>
                                        </p:attrNameLst>
                                      </p:cBhvr>
                                    </p:animRot>
                                  </p:childTnLst>
                                </p:cTn>
                              </p:par>
                              <p:par>
                                <p:cTn id="870" presetID="8" presetClass="emph" presetSubtype="0" fill="hold" nodeType="withEffect">
                                  <p:stCondLst>
                                    <p:cond delay="0"/>
                                  </p:stCondLst>
                                  <p:childTnLst>
                                    <p:animRot by="-21600000">
                                      <p:cBhvr>
                                        <p:cTn id="871" dur="3000" fill="hold"/>
                                        <p:tgtEl>
                                          <p:spTgt spid="75"/>
                                        </p:tgtEl>
                                        <p:attrNameLst>
                                          <p:attrName>r</p:attrName>
                                        </p:attrNameLst>
                                      </p:cBhvr>
                                    </p:animRot>
                                  </p:childTnLst>
                                </p:cTn>
                              </p:par>
                              <p:par>
                                <p:cTn id="872" presetID="17" presetClass="entr" presetSubtype="1" fill="hold" nodeType="withEffect">
                                  <p:stCondLst>
                                    <p:cond delay="0"/>
                                  </p:stCondLst>
                                  <p:childTnLst>
                                    <p:set>
                                      <p:cBhvr>
                                        <p:cTn id="873" dur="1" fill="hold">
                                          <p:stCondLst>
                                            <p:cond delay="0"/>
                                          </p:stCondLst>
                                        </p:cTn>
                                        <p:tgtEl>
                                          <p:spTgt spid="2"/>
                                        </p:tgtEl>
                                        <p:attrNameLst>
                                          <p:attrName>style.visibility</p:attrName>
                                        </p:attrNameLst>
                                      </p:cBhvr>
                                      <p:to>
                                        <p:strVal val="visible"/>
                                      </p:to>
                                    </p:set>
                                    <p:anim calcmode="lin" valueType="num">
                                      <p:cBhvr>
                                        <p:cTn id="874" dur="3000" fill="hold"/>
                                        <p:tgtEl>
                                          <p:spTgt spid="2"/>
                                        </p:tgtEl>
                                        <p:attrNameLst>
                                          <p:attrName>ppt_x</p:attrName>
                                        </p:attrNameLst>
                                      </p:cBhvr>
                                      <p:tavLst>
                                        <p:tav tm="0">
                                          <p:val>
                                            <p:strVal val="#ppt_x"/>
                                          </p:val>
                                        </p:tav>
                                        <p:tav tm="100000">
                                          <p:val>
                                            <p:strVal val="#ppt_x"/>
                                          </p:val>
                                        </p:tav>
                                      </p:tavLst>
                                    </p:anim>
                                    <p:anim calcmode="lin" valueType="num">
                                      <p:cBhvr>
                                        <p:cTn id="875" dur="3000" fill="hold"/>
                                        <p:tgtEl>
                                          <p:spTgt spid="2"/>
                                        </p:tgtEl>
                                        <p:attrNameLst>
                                          <p:attrName>ppt_y</p:attrName>
                                        </p:attrNameLst>
                                      </p:cBhvr>
                                      <p:tavLst>
                                        <p:tav tm="0">
                                          <p:val>
                                            <p:strVal val="#ppt_y-#ppt_h/2"/>
                                          </p:val>
                                        </p:tav>
                                        <p:tav tm="100000">
                                          <p:val>
                                            <p:strVal val="#ppt_y"/>
                                          </p:val>
                                        </p:tav>
                                      </p:tavLst>
                                    </p:anim>
                                    <p:anim calcmode="lin" valueType="num">
                                      <p:cBhvr>
                                        <p:cTn id="876" dur="3000" fill="hold"/>
                                        <p:tgtEl>
                                          <p:spTgt spid="2"/>
                                        </p:tgtEl>
                                        <p:attrNameLst>
                                          <p:attrName>ppt_w</p:attrName>
                                        </p:attrNameLst>
                                      </p:cBhvr>
                                      <p:tavLst>
                                        <p:tav tm="0">
                                          <p:val>
                                            <p:strVal val="#ppt_w"/>
                                          </p:val>
                                        </p:tav>
                                        <p:tav tm="100000">
                                          <p:val>
                                            <p:strVal val="#ppt_w"/>
                                          </p:val>
                                        </p:tav>
                                      </p:tavLst>
                                    </p:anim>
                                    <p:anim calcmode="lin" valueType="num">
                                      <p:cBhvr>
                                        <p:cTn id="877" dur="3000" fill="hold"/>
                                        <p:tgtEl>
                                          <p:spTgt spid="2"/>
                                        </p:tgtEl>
                                        <p:attrNameLst>
                                          <p:attrName>ppt_h</p:attrName>
                                        </p:attrNameLst>
                                      </p:cBhvr>
                                      <p:tavLst>
                                        <p:tav tm="0">
                                          <p:val>
                                            <p:fltVal val="0"/>
                                          </p:val>
                                        </p:tav>
                                        <p:tav tm="100000">
                                          <p:val>
                                            <p:strVal val="#ppt_h"/>
                                          </p:val>
                                        </p:tav>
                                      </p:tavLst>
                                    </p:anim>
                                  </p:childTnLst>
                                </p:cTn>
                              </p:par>
                              <p:par>
                                <p:cTn id="878" presetID="3" presetClass="entr" presetSubtype="10" fill="hold" nodeType="withEffect">
                                  <p:stCondLst>
                                    <p:cond delay="0"/>
                                  </p:stCondLst>
                                  <p:childTnLst>
                                    <p:set>
                                      <p:cBhvr>
                                        <p:cTn id="879" dur="1" fill="hold">
                                          <p:stCondLst>
                                            <p:cond delay="0"/>
                                          </p:stCondLst>
                                        </p:cTn>
                                        <p:tgtEl>
                                          <p:spTgt spid="2"/>
                                        </p:tgtEl>
                                        <p:attrNameLst>
                                          <p:attrName>style.visibility</p:attrName>
                                        </p:attrNameLst>
                                      </p:cBhvr>
                                      <p:to>
                                        <p:strVal val="visible"/>
                                      </p:to>
                                    </p:set>
                                    <p:animEffect transition="in" filter="blinds(horizontal)">
                                      <p:cBhvr>
                                        <p:cTn id="88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1ed2b405c8f92d2f90df9602aa39f13.jpg"/>
          <p:cNvPicPr>
            <a:picLocks noChangeAspect="1"/>
          </p:cNvPicPr>
          <p:nvPr/>
        </p:nvPicPr>
        <p:blipFill>
          <a:blip r:embed="rId2"/>
          <a:stretch>
            <a:fillRect/>
          </a:stretch>
        </p:blipFill>
        <p:spPr>
          <a:xfrm>
            <a:off x="2232" y="0"/>
            <a:ext cx="9141768" cy="5143500"/>
          </a:xfrm>
          <a:prstGeom prst="rect">
            <a:avLst/>
          </a:prstGeom>
        </p:spPr>
      </p:pic>
      <p:sp>
        <p:nvSpPr>
          <p:cNvPr id="3" name="2 CuadroTexto"/>
          <p:cNvSpPr txBox="1"/>
          <p:nvPr/>
        </p:nvSpPr>
        <p:spPr>
          <a:xfrm>
            <a:off x="5357818" y="2143122"/>
            <a:ext cx="3428992" cy="2585323"/>
          </a:xfrm>
          <a:prstGeom prst="rect">
            <a:avLst/>
          </a:prstGeom>
          <a:noFill/>
        </p:spPr>
        <p:txBody>
          <a:bodyPr wrap="square" rtlCol="0">
            <a:spAutoFit/>
          </a:bodyPr>
          <a:lstStyle/>
          <a:p>
            <a:r>
              <a:rPr lang="es-PE" dirty="0" err="1" smtClean="0">
                <a:solidFill>
                  <a:srgbClr val="0B1E23"/>
                </a:solidFill>
                <a:effectLst>
                  <a:outerShdw blurRad="38100" dist="38100" dir="2700000" algn="tl">
                    <a:srgbClr val="000000">
                      <a:alpha val="43137"/>
                    </a:srgbClr>
                  </a:outerShdw>
                </a:effectLst>
              </a:rPr>
              <a:t>Dacher</a:t>
            </a:r>
            <a:r>
              <a:rPr lang="es-PE" dirty="0" smtClean="0">
                <a:solidFill>
                  <a:srgbClr val="0B1E23"/>
                </a:solidFill>
                <a:effectLst>
                  <a:outerShdw blurRad="38100" dist="38100" dir="2700000" algn="tl">
                    <a:srgbClr val="000000">
                      <a:alpha val="43137"/>
                    </a:srgbClr>
                  </a:outerShdw>
                </a:effectLst>
              </a:rPr>
              <a:t>  </a:t>
            </a:r>
            <a:r>
              <a:rPr lang="es-PE" dirty="0" err="1" smtClean="0">
                <a:solidFill>
                  <a:srgbClr val="0B1E23"/>
                </a:solidFill>
                <a:effectLst>
                  <a:outerShdw blurRad="38100" dist="38100" dir="2700000" algn="tl">
                    <a:srgbClr val="000000">
                      <a:alpha val="43137"/>
                    </a:srgbClr>
                  </a:outerShdw>
                </a:effectLst>
              </a:rPr>
              <a:t>Keltner</a:t>
            </a:r>
            <a:r>
              <a:rPr lang="es-PE" dirty="0" smtClean="0">
                <a:solidFill>
                  <a:srgbClr val="0B1E23"/>
                </a:solidFill>
                <a:effectLst>
                  <a:outerShdw blurRad="38100" dist="38100" dir="2700000" algn="tl">
                    <a:srgbClr val="000000">
                      <a:alpha val="43137"/>
                    </a:srgbClr>
                  </a:outerShdw>
                </a:effectLst>
              </a:rPr>
              <a:t>, psicólogo de la Universidad de California, ha comprobado los beneficios de la naturaleza aplicados al mundo audiovisual mediante un estudio con más de 7.500 personas repartidas por Estados Unidos, Reino Unido, India, Singapur, Australia y Sudáfrica. </a:t>
            </a:r>
          </a:p>
          <a:p>
            <a:endParaRPr lang="es-PE" dirty="0">
              <a:solidFill>
                <a:srgbClr val="0B1E23"/>
              </a:solidFill>
              <a:effectLst>
                <a:outerShdw blurRad="38100" dist="38100" dir="2700000" algn="tl">
                  <a:srgbClr val="000000">
                    <a:alpha val="43137"/>
                  </a:srgbClr>
                </a:outerShdw>
              </a:effectLst>
            </a:endParaRPr>
          </a:p>
        </p:txBody>
      </p:sp>
      <p:pic>
        <p:nvPicPr>
          <p:cNvPr id="21" name="20 Imagen" descr="270.gif"/>
          <p:cNvPicPr>
            <a:picLocks noChangeAspect="1"/>
          </p:cNvPicPr>
          <p:nvPr/>
        </p:nvPicPr>
        <p:blipFill>
          <a:blip r:embed="rId3" cstate="print">
            <a:duotone>
              <a:prstClr val="black"/>
              <a:schemeClr val="accent5">
                <a:tint val="45000"/>
                <a:satMod val="400000"/>
              </a:schemeClr>
            </a:duotone>
          </a:blip>
          <a:stretch>
            <a:fillRect/>
          </a:stretch>
        </p:blipFill>
        <p:spPr>
          <a:xfrm flipH="1">
            <a:off x="8643966" y="928676"/>
            <a:ext cx="119065" cy="119065"/>
          </a:xfrm>
          <a:prstGeom prst="ellipse">
            <a:avLst/>
          </a:prstGeom>
        </p:spPr>
      </p:pic>
      <p:pic>
        <p:nvPicPr>
          <p:cNvPr id="22" name="21 Imagen" descr="270.gif"/>
          <p:cNvPicPr>
            <a:picLocks noChangeAspect="1"/>
          </p:cNvPicPr>
          <p:nvPr/>
        </p:nvPicPr>
        <p:blipFill>
          <a:blip r:embed="rId4" cstate="print">
            <a:duotone>
              <a:prstClr val="black"/>
              <a:schemeClr val="accent5">
                <a:tint val="45000"/>
                <a:satMod val="400000"/>
              </a:schemeClr>
            </a:duotone>
          </a:blip>
          <a:stretch>
            <a:fillRect/>
          </a:stretch>
        </p:blipFill>
        <p:spPr>
          <a:xfrm>
            <a:off x="8358214" y="785800"/>
            <a:ext cx="142876" cy="142876"/>
          </a:xfrm>
          <a:prstGeom prst="ellipse">
            <a:avLst/>
          </a:prstGeom>
        </p:spPr>
      </p:pic>
      <p:pic>
        <p:nvPicPr>
          <p:cNvPr id="23" name="22 Imagen" descr="270.gif"/>
          <p:cNvPicPr>
            <a:picLocks noChangeAspect="1"/>
          </p:cNvPicPr>
          <p:nvPr/>
        </p:nvPicPr>
        <p:blipFill>
          <a:blip r:embed="rId4" cstate="print">
            <a:duotone>
              <a:prstClr val="black"/>
              <a:schemeClr val="accent5">
                <a:tint val="45000"/>
                <a:satMod val="400000"/>
              </a:schemeClr>
            </a:duotone>
          </a:blip>
          <a:stretch>
            <a:fillRect/>
          </a:stretch>
        </p:blipFill>
        <p:spPr>
          <a:xfrm>
            <a:off x="8072462" y="714362"/>
            <a:ext cx="142876" cy="142876"/>
          </a:xfrm>
          <a:prstGeom prst="ellipse">
            <a:avLst/>
          </a:prstGeom>
        </p:spPr>
      </p:pic>
      <p:pic>
        <p:nvPicPr>
          <p:cNvPr id="24" name="23 Imagen" descr="270.gif"/>
          <p:cNvPicPr>
            <a:picLocks noChangeAspect="1"/>
          </p:cNvPicPr>
          <p:nvPr/>
        </p:nvPicPr>
        <p:blipFill>
          <a:blip r:embed="rId4" cstate="print">
            <a:duotone>
              <a:prstClr val="black"/>
              <a:schemeClr val="accent5">
                <a:tint val="45000"/>
                <a:satMod val="400000"/>
              </a:schemeClr>
            </a:duotone>
          </a:blip>
          <a:stretch>
            <a:fillRect/>
          </a:stretch>
        </p:blipFill>
        <p:spPr>
          <a:xfrm>
            <a:off x="7572396" y="642924"/>
            <a:ext cx="142876" cy="142876"/>
          </a:xfrm>
          <a:prstGeom prst="ellipse">
            <a:avLst/>
          </a:prstGeom>
        </p:spPr>
      </p:pic>
      <p:pic>
        <p:nvPicPr>
          <p:cNvPr id="25" name="24 Imagen" descr="270.gif"/>
          <p:cNvPicPr>
            <a:picLocks noChangeAspect="1"/>
          </p:cNvPicPr>
          <p:nvPr/>
        </p:nvPicPr>
        <p:blipFill>
          <a:blip r:embed="rId5">
            <a:duotone>
              <a:prstClr val="black"/>
              <a:schemeClr val="accent5">
                <a:tint val="45000"/>
                <a:satMod val="400000"/>
              </a:schemeClr>
            </a:duotone>
          </a:blip>
          <a:stretch>
            <a:fillRect/>
          </a:stretch>
        </p:blipFill>
        <p:spPr>
          <a:xfrm>
            <a:off x="7072330" y="642924"/>
            <a:ext cx="214314" cy="214314"/>
          </a:xfrm>
          <a:prstGeom prst="ellipse">
            <a:avLst/>
          </a:prstGeom>
        </p:spPr>
      </p:pic>
      <p:pic>
        <p:nvPicPr>
          <p:cNvPr id="26" name="25 Imagen" descr="270.gif"/>
          <p:cNvPicPr>
            <a:picLocks noChangeAspect="1"/>
          </p:cNvPicPr>
          <p:nvPr/>
        </p:nvPicPr>
        <p:blipFill>
          <a:blip r:embed="rId5">
            <a:duotone>
              <a:prstClr val="black"/>
              <a:schemeClr val="accent5">
                <a:tint val="45000"/>
                <a:satMod val="400000"/>
              </a:schemeClr>
            </a:duotone>
          </a:blip>
          <a:stretch>
            <a:fillRect/>
          </a:stretch>
        </p:blipFill>
        <p:spPr>
          <a:xfrm>
            <a:off x="6643702" y="714362"/>
            <a:ext cx="285752" cy="285752"/>
          </a:xfrm>
          <a:prstGeom prst="ellipse">
            <a:avLst/>
          </a:prstGeom>
        </p:spPr>
      </p:pic>
      <p:pic>
        <p:nvPicPr>
          <p:cNvPr id="27" name="26 Imagen" descr="270.gif"/>
          <p:cNvPicPr>
            <a:picLocks noChangeAspect="1"/>
          </p:cNvPicPr>
          <p:nvPr/>
        </p:nvPicPr>
        <p:blipFill>
          <a:blip r:embed="rId5">
            <a:duotone>
              <a:prstClr val="black"/>
              <a:schemeClr val="accent5">
                <a:tint val="45000"/>
                <a:satMod val="400000"/>
              </a:schemeClr>
            </a:duotone>
          </a:blip>
          <a:stretch>
            <a:fillRect/>
          </a:stretch>
        </p:blipFill>
        <p:spPr>
          <a:xfrm>
            <a:off x="6215074" y="928676"/>
            <a:ext cx="285752" cy="285752"/>
          </a:xfrm>
          <a:prstGeom prst="ellipse">
            <a:avLst/>
          </a:prstGeom>
        </p:spPr>
      </p:pic>
      <p:pic>
        <p:nvPicPr>
          <p:cNvPr id="28" name="27 Imagen" descr="270.gif"/>
          <p:cNvPicPr>
            <a:picLocks noChangeAspect="1"/>
          </p:cNvPicPr>
          <p:nvPr/>
        </p:nvPicPr>
        <p:blipFill>
          <a:blip r:embed="rId5">
            <a:duotone>
              <a:prstClr val="black"/>
              <a:schemeClr val="accent5">
                <a:tint val="45000"/>
                <a:satMod val="400000"/>
              </a:schemeClr>
            </a:duotone>
          </a:blip>
          <a:stretch>
            <a:fillRect/>
          </a:stretch>
        </p:blipFill>
        <p:spPr>
          <a:xfrm>
            <a:off x="5786446" y="1214428"/>
            <a:ext cx="285752" cy="285752"/>
          </a:xfrm>
          <a:prstGeom prst="ellipse">
            <a:avLst/>
          </a:prstGeom>
        </p:spPr>
      </p:pic>
      <p:pic>
        <p:nvPicPr>
          <p:cNvPr id="29" name="28 Imagen" descr="270.gif"/>
          <p:cNvPicPr>
            <a:picLocks noChangeAspect="1"/>
          </p:cNvPicPr>
          <p:nvPr/>
        </p:nvPicPr>
        <p:blipFill>
          <a:blip r:embed="rId5">
            <a:duotone>
              <a:prstClr val="black"/>
              <a:schemeClr val="accent5">
                <a:tint val="45000"/>
                <a:satMod val="400000"/>
              </a:schemeClr>
            </a:duotone>
          </a:blip>
          <a:stretch>
            <a:fillRect/>
          </a:stretch>
        </p:blipFill>
        <p:spPr>
          <a:xfrm>
            <a:off x="5429256" y="1500180"/>
            <a:ext cx="285752" cy="285752"/>
          </a:xfrm>
          <a:prstGeom prst="ellipse">
            <a:avLst/>
          </a:prstGeom>
        </p:spPr>
      </p:pic>
      <p:pic>
        <p:nvPicPr>
          <p:cNvPr id="30" name="29 Imagen" descr="270.gif"/>
          <p:cNvPicPr>
            <a:picLocks noChangeAspect="1"/>
          </p:cNvPicPr>
          <p:nvPr/>
        </p:nvPicPr>
        <p:blipFill>
          <a:blip r:embed="rId5">
            <a:duotone>
              <a:prstClr val="black"/>
              <a:schemeClr val="accent5">
                <a:tint val="45000"/>
                <a:satMod val="400000"/>
              </a:schemeClr>
            </a:duotone>
          </a:blip>
          <a:stretch>
            <a:fillRect/>
          </a:stretch>
        </p:blipFill>
        <p:spPr>
          <a:xfrm>
            <a:off x="5143504" y="1785932"/>
            <a:ext cx="285752" cy="285752"/>
          </a:xfrm>
          <a:prstGeom prst="ellipse">
            <a:avLst/>
          </a:prstGeom>
        </p:spPr>
      </p:pic>
      <p:pic>
        <p:nvPicPr>
          <p:cNvPr id="31" name="30 Imagen" descr="270.gif"/>
          <p:cNvPicPr>
            <a:picLocks noChangeAspect="1"/>
          </p:cNvPicPr>
          <p:nvPr/>
        </p:nvPicPr>
        <p:blipFill>
          <a:blip r:embed="rId5">
            <a:duotone>
              <a:prstClr val="black"/>
              <a:schemeClr val="accent5">
                <a:tint val="45000"/>
                <a:satMod val="400000"/>
              </a:schemeClr>
            </a:duotone>
          </a:blip>
          <a:stretch>
            <a:fillRect/>
          </a:stretch>
        </p:blipFill>
        <p:spPr>
          <a:xfrm>
            <a:off x="4786314" y="2071684"/>
            <a:ext cx="285752" cy="285752"/>
          </a:xfrm>
          <a:prstGeom prst="ellipse">
            <a:avLst/>
          </a:prstGeom>
        </p:spPr>
      </p:pic>
      <p:pic>
        <p:nvPicPr>
          <p:cNvPr id="32" name="31 Imagen" descr="270.gif"/>
          <p:cNvPicPr>
            <a:picLocks noChangeAspect="1"/>
          </p:cNvPicPr>
          <p:nvPr/>
        </p:nvPicPr>
        <p:blipFill>
          <a:blip r:embed="rId5">
            <a:duotone>
              <a:prstClr val="black"/>
              <a:schemeClr val="accent5">
                <a:tint val="45000"/>
                <a:satMod val="400000"/>
              </a:schemeClr>
            </a:duotone>
          </a:blip>
          <a:stretch>
            <a:fillRect/>
          </a:stretch>
        </p:blipFill>
        <p:spPr>
          <a:xfrm>
            <a:off x="4429124" y="2428874"/>
            <a:ext cx="285752" cy="285752"/>
          </a:xfrm>
          <a:prstGeom prst="ellipse">
            <a:avLst/>
          </a:prstGeom>
        </p:spPr>
      </p:pic>
      <p:pic>
        <p:nvPicPr>
          <p:cNvPr id="33" name="32 Imagen" descr="270.gif"/>
          <p:cNvPicPr>
            <a:picLocks noChangeAspect="1"/>
          </p:cNvPicPr>
          <p:nvPr/>
        </p:nvPicPr>
        <p:blipFill>
          <a:blip r:embed="rId5">
            <a:duotone>
              <a:prstClr val="black"/>
              <a:schemeClr val="accent5">
                <a:tint val="45000"/>
                <a:satMod val="400000"/>
              </a:schemeClr>
            </a:duotone>
          </a:blip>
          <a:stretch>
            <a:fillRect/>
          </a:stretch>
        </p:blipFill>
        <p:spPr>
          <a:xfrm>
            <a:off x="4071934" y="2786064"/>
            <a:ext cx="285752" cy="285752"/>
          </a:xfrm>
          <a:prstGeom prst="ellipse">
            <a:avLst/>
          </a:prstGeom>
        </p:spPr>
      </p:pic>
      <p:pic>
        <p:nvPicPr>
          <p:cNvPr id="34" name="33 Imagen" descr="270.gif"/>
          <p:cNvPicPr>
            <a:picLocks noChangeAspect="1"/>
          </p:cNvPicPr>
          <p:nvPr/>
        </p:nvPicPr>
        <p:blipFill>
          <a:blip r:embed="rId5">
            <a:duotone>
              <a:prstClr val="black"/>
              <a:schemeClr val="accent5">
                <a:tint val="45000"/>
                <a:satMod val="400000"/>
              </a:schemeClr>
            </a:duotone>
          </a:blip>
          <a:stretch>
            <a:fillRect/>
          </a:stretch>
        </p:blipFill>
        <p:spPr>
          <a:xfrm>
            <a:off x="3643306" y="3143254"/>
            <a:ext cx="285752" cy="285752"/>
          </a:xfrm>
          <a:prstGeom prst="ellipse">
            <a:avLst/>
          </a:prstGeom>
        </p:spPr>
      </p:pic>
      <p:pic>
        <p:nvPicPr>
          <p:cNvPr id="35" name="34 Imagen" descr="270.gif"/>
          <p:cNvPicPr>
            <a:picLocks noChangeAspect="1"/>
          </p:cNvPicPr>
          <p:nvPr/>
        </p:nvPicPr>
        <p:blipFill>
          <a:blip r:embed="rId5">
            <a:duotone>
              <a:prstClr val="black"/>
              <a:schemeClr val="accent5">
                <a:tint val="45000"/>
                <a:satMod val="400000"/>
              </a:schemeClr>
            </a:duotone>
          </a:blip>
          <a:stretch>
            <a:fillRect/>
          </a:stretch>
        </p:blipFill>
        <p:spPr>
          <a:xfrm>
            <a:off x="3214678" y="3357568"/>
            <a:ext cx="285752" cy="285752"/>
          </a:xfrm>
          <a:prstGeom prst="ellipse">
            <a:avLst/>
          </a:prstGeom>
        </p:spPr>
      </p:pic>
      <p:pic>
        <p:nvPicPr>
          <p:cNvPr id="36" name="35 Imagen" descr="270.gif"/>
          <p:cNvPicPr>
            <a:picLocks noChangeAspect="1"/>
          </p:cNvPicPr>
          <p:nvPr/>
        </p:nvPicPr>
        <p:blipFill>
          <a:blip r:embed="rId5">
            <a:duotone>
              <a:prstClr val="black"/>
              <a:schemeClr val="accent5">
                <a:tint val="45000"/>
                <a:satMod val="400000"/>
              </a:schemeClr>
            </a:duotone>
          </a:blip>
          <a:stretch>
            <a:fillRect/>
          </a:stretch>
        </p:blipFill>
        <p:spPr>
          <a:xfrm>
            <a:off x="2714612" y="3643320"/>
            <a:ext cx="285752" cy="285752"/>
          </a:xfrm>
          <a:prstGeom prst="ellipse">
            <a:avLst/>
          </a:prstGeom>
        </p:spPr>
      </p:pic>
      <p:pic>
        <p:nvPicPr>
          <p:cNvPr id="37" name="36 Imagen" descr="270.gif"/>
          <p:cNvPicPr>
            <a:picLocks noChangeAspect="1"/>
          </p:cNvPicPr>
          <p:nvPr/>
        </p:nvPicPr>
        <p:blipFill>
          <a:blip r:embed="rId5">
            <a:duotone>
              <a:prstClr val="black"/>
              <a:schemeClr val="accent5">
                <a:tint val="45000"/>
                <a:satMod val="400000"/>
              </a:schemeClr>
            </a:duotone>
          </a:blip>
          <a:stretch>
            <a:fillRect/>
          </a:stretch>
        </p:blipFill>
        <p:spPr>
          <a:xfrm>
            <a:off x="2214546" y="3786196"/>
            <a:ext cx="285752" cy="285752"/>
          </a:xfrm>
          <a:prstGeom prst="ellipse">
            <a:avLst/>
          </a:prstGeom>
        </p:spPr>
      </p:pic>
      <p:pic>
        <p:nvPicPr>
          <p:cNvPr id="38" name="37 Imagen" descr="270.gif"/>
          <p:cNvPicPr>
            <a:picLocks noChangeAspect="1"/>
          </p:cNvPicPr>
          <p:nvPr/>
        </p:nvPicPr>
        <p:blipFill>
          <a:blip r:embed="rId5">
            <a:duotone>
              <a:prstClr val="black"/>
              <a:schemeClr val="accent5">
                <a:tint val="45000"/>
                <a:satMod val="400000"/>
              </a:schemeClr>
            </a:duotone>
          </a:blip>
          <a:stretch>
            <a:fillRect/>
          </a:stretch>
        </p:blipFill>
        <p:spPr>
          <a:xfrm rot="5400000">
            <a:off x="1643042" y="3857634"/>
            <a:ext cx="285752" cy="285752"/>
          </a:xfrm>
          <a:prstGeom prst="ellipse">
            <a:avLst/>
          </a:prstGeom>
        </p:spPr>
      </p:pic>
      <p:pic>
        <p:nvPicPr>
          <p:cNvPr id="39" name="38 Imagen" descr="270.gif"/>
          <p:cNvPicPr>
            <a:picLocks noChangeAspect="1"/>
          </p:cNvPicPr>
          <p:nvPr/>
        </p:nvPicPr>
        <p:blipFill>
          <a:blip r:embed="rId5">
            <a:duotone>
              <a:prstClr val="black"/>
              <a:schemeClr val="accent5">
                <a:tint val="45000"/>
                <a:satMod val="400000"/>
              </a:schemeClr>
            </a:duotone>
          </a:blip>
          <a:stretch>
            <a:fillRect/>
          </a:stretch>
        </p:blipFill>
        <p:spPr>
          <a:xfrm rot="5400000">
            <a:off x="1071538" y="3786196"/>
            <a:ext cx="285752" cy="285752"/>
          </a:xfrm>
          <a:prstGeom prst="ellipse">
            <a:avLst/>
          </a:prstGeom>
        </p:spPr>
      </p:pic>
      <p:pic>
        <p:nvPicPr>
          <p:cNvPr id="40" name="39 Imagen" descr="270.gif"/>
          <p:cNvPicPr>
            <a:picLocks noChangeAspect="1"/>
          </p:cNvPicPr>
          <p:nvPr/>
        </p:nvPicPr>
        <p:blipFill>
          <a:blip r:embed="rId5">
            <a:duotone>
              <a:prstClr val="black"/>
              <a:schemeClr val="accent5">
                <a:tint val="45000"/>
                <a:satMod val="400000"/>
              </a:schemeClr>
            </a:duotone>
          </a:blip>
          <a:stretch>
            <a:fillRect/>
          </a:stretch>
        </p:blipFill>
        <p:spPr>
          <a:xfrm rot="5400000">
            <a:off x="642910" y="3643320"/>
            <a:ext cx="285752" cy="285752"/>
          </a:xfrm>
          <a:prstGeom prst="ellipse">
            <a:avLst/>
          </a:prstGeom>
        </p:spPr>
      </p:pic>
      <p:pic>
        <p:nvPicPr>
          <p:cNvPr id="41" name="40 Imagen" descr="270.gif"/>
          <p:cNvPicPr>
            <a:picLocks noChangeAspect="1"/>
          </p:cNvPicPr>
          <p:nvPr/>
        </p:nvPicPr>
        <p:blipFill>
          <a:blip r:embed="rId5">
            <a:duotone>
              <a:prstClr val="black"/>
              <a:schemeClr val="accent5">
                <a:tint val="45000"/>
                <a:satMod val="400000"/>
              </a:schemeClr>
            </a:duotone>
          </a:blip>
          <a:stretch>
            <a:fillRect/>
          </a:stretch>
        </p:blipFill>
        <p:spPr>
          <a:xfrm rot="5400000">
            <a:off x="285720" y="3429006"/>
            <a:ext cx="285752" cy="285752"/>
          </a:xfrm>
          <a:prstGeom prst="ellipse">
            <a:avLst/>
          </a:prstGeom>
        </p:spPr>
      </p:pic>
      <p:pic>
        <p:nvPicPr>
          <p:cNvPr id="42" name="41 Imagen" descr="list-filialy-vesnoj-zelen.jpg"/>
          <p:cNvPicPr>
            <a:picLocks noChangeAspect="1"/>
          </p:cNvPicPr>
          <p:nvPr/>
        </p:nvPicPr>
        <p:blipFill>
          <a:blip r:embed="rId6"/>
          <a:stretch>
            <a:fillRect/>
          </a:stretch>
        </p:blipFill>
        <p:spPr>
          <a:xfrm>
            <a:off x="1116" y="0"/>
            <a:ext cx="9141768" cy="5143500"/>
          </a:xfrm>
          <a:prstGeom prst="rect">
            <a:avLst/>
          </a:prstGeom>
        </p:spPr>
      </p:pic>
    </p:spTree>
  </p:cSld>
  <p:clrMapOvr>
    <a:masterClrMapping/>
  </p:clrMapOvr>
  <p:transition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4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40000"/>
                <a:lumOff val="60000"/>
              </a:schemeClr>
            </a:gs>
            <a:gs pos="50000">
              <a:srgbClr val="C00000">
                <a:shade val="67500"/>
                <a:satMod val="115000"/>
              </a:srgbClr>
            </a:gs>
            <a:gs pos="100000">
              <a:srgbClr val="C00000">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Girl-hairstyle-red-poppy-flowers-sunshine_2880x1800.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p:spPr>
      </p:pic>
      <p:pic>
        <p:nvPicPr>
          <p:cNvPr id="8" name="7 Imagen" descr="lineas-curvas-png-8.png"/>
          <p:cNvPicPr>
            <a:picLocks noChangeAspect="1"/>
          </p:cNvPicPr>
          <p:nvPr/>
        </p:nvPicPr>
        <p:blipFill>
          <a:blip r:embed="rId3">
            <a:lum contrast="40000"/>
          </a:blip>
          <a:stretch>
            <a:fillRect/>
          </a:stretch>
        </p:blipFill>
        <p:spPr>
          <a:xfrm rot="12442464" flipH="1" flipV="1">
            <a:off x="-90847" y="1750539"/>
            <a:ext cx="1079563" cy="887715"/>
          </a:xfrm>
          <a:prstGeom prst="rect">
            <a:avLst/>
          </a:prstGeom>
          <a:effectLst/>
        </p:spPr>
      </p:pic>
      <p:pic>
        <p:nvPicPr>
          <p:cNvPr id="13" name="12 Imagen" descr="lineas-curvas-png-8.png"/>
          <p:cNvPicPr>
            <a:picLocks noChangeAspect="1"/>
          </p:cNvPicPr>
          <p:nvPr/>
        </p:nvPicPr>
        <p:blipFill>
          <a:blip r:embed="rId3">
            <a:lum contrast="40000"/>
          </a:blip>
          <a:stretch>
            <a:fillRect/>
          </a:stretch>
        </p:blipFill>
        <p:spPr>
          <a:xfrm rot="9408134" flipH="1">
            <a:off x="-54481" y="2589391"/>
            <a:ext cx="1024767" cy="1022023"/>
          </a:xfrm>
          <a:prstGeom prst="rect">
            <a:avLst/>
          </a:prstGeom>
          <a:effectLst/>
        </p:spPr>
      </p:pic>
      <p:pic>
        <p:nvPicPr>
          <p:cNvPr id="14" name="13 Imagen" descr="lineas-curvas-png-8.png"/>
          <p:cNvPicPr>
            <a:picLocks noChangeAspect="1"/>
          </p:cNvPicPr>
          <p:nvPr/>
        </p:nvPicPr>
        <p:blipFill>
          <a:blip r:embed="rId3">
            <a:lum contrast="40000"/>
          </a:blip>
          <a:stretch>
            <a:fillRect/>
          </a:stretch>
        </p:blipFill>
        <p:spPr>
          <a:xfrm rot="12442464" flipH="1" flipV="1">
            <a:off x="980722" y="1750538"/>
            <a:ext cx="1079563" cy="887715"/>
          </a:xfrm>
          <a:prstGeom prst="rect">
            <a:avLst/>
          </a:prstGeom>
          <a:effectLst/>
        </p:spPr>
      </p:pic>
      <p:pic>
        <p:nvPicPr>
          <p:cNvPr id="15" name="14 Imagen" descr="lineas-curvas-png-8.png"/>
          <p:cNvPicPr>
            <a:picLocks noChangeAspect="1"/>
          </p:cNvPicPr>
          <p:nvPr/>
        </p:nvPicPr>
        <p:blipFill>
          <a:blip r:embed="rId3">
            <a:lum contrast="40000"/>
          </a:blip>
          <a:stretch>
            <a:fillRect/>
          </a:stretch>
        </p:blipFill>
        <p:spPr>
          <a:xfrm rot="9408134" flipH="1">
            <a:off x="1017088" y="2589390"/>
            <a:ext cx="1024767" cy="1022023"/>
          </a:xfrm>
          <a:prstGeom prst="rect">
            <a:avLst/>
          </a:prstGeom>
          <a:effectLst/>
        </p:spPr>
      </p:pic>
      <p:pic>
        <p:nvPicPr>
          <p:cNvPr id="16" name="15 Imagen" descr="lineas-curvas-png-8.png"/>
          <p:cNvPicPr>
            <a:picLocks noChangeAspect="1"/>
          </p:cNvPicPr>
          <p:nvPr/>
        </p:nvPicPr>
        <p:blipFill>
          <a:blip r:embed="rId3">
            <a:lum contrast="40000"/>
          </a:blip>
          <a:stretch>
            <a:fillRect/>
          </a:stretch>
        </p:blipFill>
        <p:spPr>
          <a:xfrm rot="12442464" flipH="1" flipV="1">
            <a:off x="2000999" y="1770108"/>
            <a:ext cx="1079563" cy="887715"/>
          </a:xfrm>
          <a:prstGeom prst="rect">
            <a:avLst/>
          </a:prstGeom>
          <a:effectLst/>
        </p:spPr>
      </p:pic>
      <p:pic>
        <p:nvPicPr>
          <p:cNvPr id="17" name="16 Imagen" descr="lineas-curvas-png-8.png"/>
          <p:cNvPicPr>
            <a:picLocks noChangeAspect="1"/>
          </p:cNvPicPr>
          <p:nvPr/>
        </p:nvPicPr>
        <p:blipFill>
          <a:blip r:embed="rId3">
            <a:lum contrast="40000"/>
          </a:blip>
          <a:stretch>
            <a:fillRect/>
          </a:stretch>
        </p:blipFill>
        <p:spPr>
          <a:xfrm rot="9408134" flipH="1">
            <a:off x="2037365" y="2608960"/>
            <a:ext cx="1024767" cy="1022023"/>
          </a:xfrm>
          <a:prstGeom prst="rect">
            <a:avLst/>
          </a:prstGeom>
          <a:effectLst/>
        </p:spPr>
      </p:pic>
      <p:pic>
        <p:nvPicPr>
          <p:cNvPr id="18" name="17 Imagen" descr="lineas-curvas-png-8.png"/>
          <p:cNvPicPr>
            <a:picLocks noChangeAspect="1"/>
          </p:cNvPicPr>
          <p:nvPr/>
        </p:nvPicPr>
        <p:blipFill>
          <a:blip r:embed="rId3">
            <a:lum contrast="40000"/>
          </a:blip>
          <a:stretch>
            <a:fillRect/>
          </a:stretch>
        </p:blipFill>
        <p:spPr>
          <a:xfrm rot="12442464" flipH="1" flipV="1">
            <a:off x="3032281" y="1802407"/>
            <a:ext cx="1079563" cy="887715"/>
          </a:xfrm>
          <a:prstGeom prst="rect">
            <a:avLst/>
          </a:prstGeom>
          <a:effectLst/>
        </p:spPr>
      </p:pic>
      <p:pic>
        <p:nvPicPr>
          <p:cNvPr id="19" name="18 Imagen" descr="lineas-curvas-png-8.png"/>
          <p:cNvPicPr>
            <a:picLocks noChangeAspect="1"/>
          </p:cNvPicPr>
          <p:nvPr/>
        </p:nvPicPr>
        <p:blipFill>
          <a:blip r:embed="rId3">
            <a:lum contrast="40000"/>
          </a:blip>
          <a:stretch>
            <a:fillRect/>
          </a:stretch>
        </p:blipFill>
        <p:spPr>
          <a:xfrm rot="9408134" flipH="1">
            <a:off x="3068647" y="2641259"/>
            <a:ext cx="1024767" cy="1022023"/>
          </a:xfrm>
          <a:prstGeom prst="rect">
            <a:avLst/>
          </a:prstGeom>
          <a:effectLst/>
        </p:spPr>
      </p:pic>
      <p:pic>
        <p:nvPicPr>
          <p:cNvPr id="20" name="19 Imagen" descr="lineas-curvas-png-8.png"/>
          <p:cNvPicPr>
            <a:picLocks noChangeAspect="1"/>
          </p:cNvPicPr>
          <p:nvPr/>
        </p:nvPicPr>
        <p:blipFill>
          <a:blip r:embed="rId3">
            <a:lum contrast="40000"/>
          </a:blip>
          <a:stretch>
            <a:fillRect/>
          </a:stretch>
        </p:blipFill>
        <p:spPr>
          <a:xfrm rot="12442464" flipH="1" flipV="1">
            <a:off x="4103850" y="1802406"/>
            <a:ext cx="1079563" cy="887715"/>
          </a:xfrm>
          <a:prstGeom prst="rect">
            <a:avLst/>
          </a:prstGeom>
          <a:effectLst/>
        </p:spPr>
      </p:pic>
      <p:pic>
        <p:nvPicPr>
          <p:cNvPr id="21" name="20 Imagen" descr="lineas-curvas-png-8.png"/>
          <p:cNvPicPr>
            <a:picLocks noChangeAspect="1"/>
          </p:cNvPicPr>
          <p:nvPr/>
        </p:nvPicPr>
        <p:blipFill>
          <a:blip r:embed="rId3">
            <a:lum contrast="40000"/>
          </a:blip>
          <a:stretch>
            <a:fillRect/>
          </a:stretch>
        </p:blipFill>
        <p:spPr>
          <a:xfrm rot="9408134" flipH="1">
            <a:off x="4140216" y="2641258"/>
            <a:ext cx="1024767" cy="1022023"/>
          </a:xfrm>
          <a:prstGeom prst="rect">
            <a:avLst/>
          </a:prstGeom>
          <a:effectLst/>
        </p:spPr>
      </p:pic>
      <p:pic>
        <p:nvPicPr>
          <p:cNvPr id="22" name="21 Imagen" descr="lineas-curvas-png-8.png"/>
          <p:cNvPicPr>
            <a:picLocks noChangeAspect="1"/>
          </p:cNvPicPr>
          <p:nvPr/>
        </p:nvPicPr>
        <p:blipFill>
          <a:blip r:embed="rId3">
            <a:lum contrast="40000"/>
          </a:blip>
          <a:stretch>
            <a:fillRect/>
          </a:stretch>
        </p:blipFill>
        <p:spPr>
          <a:xfrm rot="12442464" flipH="1" flipV="1">
            <a:off x="5124127" y="1821976"/>
            <a:ext cx="1079563" cy="887715"/>
          </a:xfrm>
          <a:prstGeom prst="rect">
            <a:avLst/>
          </a:prstGeom>
          <a:effectLst/>
        </p:spPr>
      </p:pic>
      <p:pic>
        <p:nvPicPr>
          <p:cNvPr id="23" name="22 Imagen" descr="lineas-curvas-png-8.png"/>
          <p:cNvPicPr>
            <a:picLocks noChangeAspect="1"/>
          </p:cNvPicPr>
          <p:nvPr/>
        </p:nvPicPr>
        <p:blipFill>
          <a:blip r:embed="rId3">
            <a:lum contrast="40000"/>
          </a:blip>
          <a:stretch>
            <a:fillRect/>
          </a:stretch>
        </p:blipFill>
        <p:spPr>
          <a:xfrm rot="9408134" flipH="1">
            <a:off x="5160493" y="2660828"/>
            <a:ext cx="1024767" cy="1022023"/>
          </a:xfrm>
          <a:prstGeom prst="rect">
            <a:avLst/>
          </a:prstGeom>
          <a:effectLst/>
        </p:spPr>
      </p:pic>
      <p:pic>
        <p:nvPicPr>
          <p:cNvPr id="24" name="23 Imagen" descr="lineas-curvas-png-8.png"/>
          <p:cNvPicPr>
            <a:picLocks noChangeAspect="1"/>
          </p:cNvPicPr>
          <p:nvPr/>
        </p:nvPicPr>
        <p:blipFill>
          <a:blip r:embed="rId3">
            <a:lum contrast="40000"/>
          </a:blip>
          <a:stretch>
            <a:fillRect/>
          </a:stretch>
        </p:blipFill>
        <p:spPr>
          <a:xfrm rot="12442464" flipH="1" flipV="1">
            <a:off x="5981384" y="1821977"/>
            <a:ext cx="1079563" cy="887715"/>
          </a:xfrm>
          <a:prstGeom prst="rect">
            <a:avLst/>
          </a:prstGeom>
          <a:effectLst/>
        </p:spPr>
      </p:pic>
      <p:pic>
        <p:nvPicPr>
          <p:cNvPr id="25" name="24 Imagen" descr="lineas-curvas-png-8.png"/>
          <p:cNvPicPr>
            <a:picLocks noChangeAspect="1"/>
          </p:cNvPicPr>
          <p:nvPr/>
        </p:nvPicPr>
        <p:blipFill>
          <a:blip r:embed="rId3">
            <a:lum contrast="40000"/>
          </a:blip>
          <a:stretch>
            <a:fillRect/>
          </a:stretch>
        </p:blipFill>
        <p:spPr>
          <a:xfrm rot="9408134" flipH="1">
            <a:off x="6017750" y="2660829"/>
            <a:ext cx="1024767" cy="1022023"/>
          </a:xfrm>
          <a:prstGeom prst="rect">
            <a:avLst/>
          </a:prstGeom>
          <a:effectLst/>
        </p:spPr>
      </p:pic>
      <p:pic>
        <p:nvPicPr>
          <p:cNvPr id="26" name="25 Imagen" descr="lineas-curvas-png-8.png"/>
          <p:cNvPicPr>
            <a:picLocks noChangeAspect="1"/>
          </p:cNvPicPr>
          <p:nvPr/>
        </p:nvPicPr>
        <p:blipFill>
          <a:blip r:embed="rId3">
            <a:lum contrast="40000"/>
          </a:blip>
          <a:stretch>
            <a:fillRect/>
          </a:stretch>
        </p:blipFill>
        <p:spPr>
          <a:xfrm rot="12442464" flipH="1" flipV="1">
            <a:off x="7052953" y="1821976"/>
            <a:ext cx="1079563" cy="887715"/>
          </a:xfrm>
          <a:prstGeom prst="rect">
            <a:avLst/>
          </a:prstGeom>
          <a:effectLst/>
        </p:spPr>
      </p:pic>
      <p:pic>
        <p:nvPicPr>
          <p:cNvPr id="27" name="26 Imagen" descr="lineas-curvas-png-8.png"/>
          <p:cNvPicPr>
            <a:picLocks noChangeAspect="1"/>
          </p:cNvPicPr>
          <p:nvPr/>
        </p:nvPicPr>
        <p:blipFill>
          <a:blip r:embed="rId3">
            <a:lum contrast="40000"/>
          </a:blip>
          <a:stretch>
            <a:fillRect/>
          </a:stretch>
        </p:blipFill>
        <p:spPr>
          <a:xfrm rot="9408134" flipH="1">
            <a:off x="7089319" y="2660828"/>
            <a:ext cx="1024767" cy="1022023"/>
          </a:xfrm>
          <a:prstGeom prst="rect">
            <a:avLst/>
          </a:prstGeom>
          <a:effectLst/>
        </p:spPr>
      </p:pic>
      <p:pic>
        <p:nvPicPr>
          <p:cNvPr id="28" name="27 Imagen" descr="lineas-curvas-png-8.png"/>
          <p:cNvPicPr>
            <a:picLocks noChangeAspect="1"/>
          </p:cNvPicPr>
          <p:nvPr/>
        </p:nvPicPr>
        <p:blipFill>
          <a:blip r:embed="rId3">
            <a:lum contrast="40000"/>
          </a:blip>
          <a:stretch>
            <a:fillRect/>
          </a:stretch>
        </p:blipFill>
        <p:spPr>
          <a:xfrm rot="12442464" flipH="1" flipV="1">
            <a:off x="8073230" y="1841546"/>
            <a:ext cx="1079563" cy="887715"/>
          </a:xfrm>
          <a:prstGeom prst="rect">
            <a:avLst/>
          </a:prstGeom>
          <a:effectLst/>
        </p:spPr>
      </p:pic>
      <p:pic>
        <p:nvPicPr>
          <p:cNvPr id="29" name="28 Imagen" descr="lineas-curvas-png-8.png"/>
          <p:cNvPicPr>
            <a:picLocks noChangeAspect="1"/>
          </p:cNvPicPr>
          <p:nvPr/>
        </p:nvPicPr>
        <p:blipFill>
          <a:blip r:embed="rId3">
            <a:lum contrast="40000"/>
          </a:blip>
          <a:stretch>
            <a:fillRect/>
          </a:stretch>
        </p:blipFill>
        <p:spPr>
          <a:xfrm rot="9408134" flipH="1">
            <a:off x="8109596" y="2680398"/>
            <a:ext cx="1024767" cy="1022023"/>
          </a:xfrm>
          <a:prstGeom prst="rect">
            <a:avLst/>
          </a:prstGeom>
          <a:effectLst/>
        </p:spPr>
      </p:pic>
      <p:pic>
        <p:nvPicPr>
          <p:cNvPr id="30" name="29 Imagen" descr="list-filialy-vesnoj-zelen.jpg"/>
          <p:cNvPicPr>
            <a:picLocks noChangeAspect="1"/>
          </p:cNvPicPr>
          <p:nvPr/>
        </p:nvPicPr>
        <p:blipFill>
          <a:blip r:embed="rId4"/>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30"/>
                                        </p:tgtEl>
                                        <p:attrNameLst>
                                          <p:attrName>style.visibility</p:attrName>
                                        </p:attrNameLst>
                                      </p:cBhvr>
                                      <p:to>
                                        <p:strVal val="hidden"/>
                                      </p:to>
                                    </p:set>
                                  </p:childTnLst>
                                </p:cTn>
                              </p:par>
                              <p:par>
                                <p:cTn id="7" presetID="2" presetClass="entr" presetSubtype="8" fill="hold" nodeType="withEffect">
                                  <p:stCondLst>
                                    <p:cond delay="0"/>
                                  </p:stCondLst>
                                  <p:childTnLst>
                                    <p:set>
                                      <p:cBhvr>
                                        <p:cTn id="8" dur="1" fill="hold">
                                          <p:stCondLst>
                                            <p:cond delay="0"/>
                                          </p:stCondLst>
                                        </p:cTn>
                                        <p:tgtEl>
                                          <p:spTgt spid="8"/>
                                        </p:tgtEl>
                                        <p:attrNameLst>
                                          <p:attrName>style.visibility</p:attrName>
                                        </p:attrNameLst>
                                      </p:cBhvr>
                                      <p:to>
                                        <p:strVal val="visible"/>
                                      </p:to>
                                    </p:set>
                                    <p:anim calcmode="lin" valueType="num">
                                      <p:cBhvr additive="base">
                                        <p:cTn id="9" dur="3000" fill="hold"/>
                                        <p:tgtEl>
                                          <p:spTgt spid="8"/>
                                        </p:tgtEl>
                                        <p:attrNameLst>
                                          <p:attrName>ppt_x</p:attrName>
                                        </p:attrNameLst>
                                      </p:cBhvr>
                                      <p:tavLst>
                                        <p:tav tm="0">
                                          <p:val>
                                            <p:strVal val="0-#ppt_w/2"/>
                                          </p:val>
                                        </p:tav>
                                        <p:tav tm="100000">
                                          <p:val>
                                            <p:strVal val="#ppt_x"/>
                                          </p:val>
                                        </p:tav>
                                      </p:tavLst>
                                    </p:anim>
                                    <p:anim calcmode="lin" valueType="num">
                                      <p:cBhvr additive="base">
                                        <p:cTn id="10" dur="3000" fill="hold"/>
                                        <p:tgtEl>
                                          <p:spTgt spid="8"/>
                                        </p:tgtEl>
                                        <p:attrNameLst>
                                          <p:attrName>ppt_y</p:attrName>
                                        </p:attrNameLst>
                                      </p:cBhvr>
                                      <p:tavLst>
                                        <p:tav tm="0">
                                          <p:val>
                                            <p:strVal val="#ppt_y"/>
                                          </p:val>
                                        </p:tav>
                                        <p:tav tm="100000">
                                          <p:val>
                                            <p:strVal val="#ppt_y"/>
                                          </p:val>
                                        </p:tav>
                                      </p:tavLst>
                                    </p:anim>
                                  </p:childTnLst>
                                </p:cTn>
                              </p:par>
                              <p:par>
                                <p:cTn id="11" presetID="2" presetClass="entr" presetSubtype="8" fill="hold" nodeType="with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3000" fill="hold"/>
                                        <p:tgtEl>
                                          <p:spTgt spid="13"/>
                                        </p:tgtEl>
                                        <p:attrNameLst>
                                          <p:attrName>ppt_x</p:attrName>
                                        </p:attrNameLst>
                                      </p:cBhvr>
                                      <p:tavLst>
                                        <p:tav tm="0">
                                          <p:val>
                                            <p:strVal val="0-#ppt_w/2"/>
                                          </p:val>
                                        </p:tav>
                                        <p:tav tm="100000">
                                          <p:val>
                                            <p:strVal val="#ppt_x"/>
                                          </p:val>
                                        </p:tav>
                                      </p:tavLst>
                                    </p:anim>
                                    <p:anim calcmode="lin" valueType="num">
                                      <p:cBhvr additive="base">
                                        <p:cTn id="14" dur="3000" fill="hold"/>
                                        <p:tgtEl>
                                          <p:spTgt spid="13"/>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3000" fill="hold"/>
                                        <p:tgtEl>
                                          <p:spTgt spid="14"/>
                                        </p:tgtEl>
                                        <p:attrNameLst>
                                          <p:attrName>ppt_x</p:attrName>
                                        </p:attrNameLst>
                                      </p:cBhvr>
                                      <p:tavLst>
                                        <p:tav tm="0">
                                          <p:val>
                                            <p:strVal val="0-#ppt_w/2"/>
                                          </p:val>
                                        </p:tav>
                                        <p:tav tm="100000">
                                          <p:val>
                                            <p:strVal val="#ppt_x"/>
                                          </p:val>
                                        </p:tav>
                                      </p:tavLst>
                                    </p:anim>
                                    <p:anim calcmode="lin" valueType="num">
                                      <p:cBhvr additive="base">
                                        <p:cTn id="18" dur="3000" fill="hold"/>
                                        <p:tgtEl>
                                          <p:spTgt spid="14"/>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3000" fill="hold"/>
                                        <p:tgtEl>
                                          <p:spTgt spid="15"/>
                                        </p:tgtEl>
                                        <p:attrNameLst>
                                          <p:attrName>ppt_x</p:attrName>
                                        </p:attrNameLst>
                                      </p:cBhvr>
                                      <p:tavLst>
                                        <p:tav tm="0">
                                          <p:val>
                                            <p:strVal val="0-#ppt_w/2"/>
                                          </p:val>
                                        </p:tav>
                                        <p:tav tm="100000">
                                          <p:val>
                                            <p:strVal val="#ppt_x"/>
                                          </p:val>
                                        </p:tav>
                                      </p:tavLst>
                                    </p:anim>
                                    <p:anim calcmode="lin" valueType="num">
                                      <p:cBhvr additive="base">
                                        <p:cTn id="22" dur="3000" fill="hold"/>
                                        <p:tgtEl>
                                          <p:spTgt spid="15"/>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3000" fill="hold"/>
                                        <p:tgtEl>
                                          <p:spTgt spid="16"/>
                                        </p:tgtEl>
                                        <p:attrNameLst>
                                          <p:attrName>ppt_x</p:attrName>
                                        </p:attrNameLst>
                                      </p:cBhvr>
                                      <p:tavLst>
                                        <p:tav tm="0">
                                          <p:val>
                                            <p:strVal val="0-#ppt_w/2"/>
                                          </p:val>
                                        </p:tav>
                                        <p:tav tm="100000">
                                          <p:val>
                                            <p:strVal val="#ppt_x"/>
                                          </p:val>
                                        </p:tav>
                                      </p:tavLst>
                                    </p:anim>
                                    <p:anim calcmode="lin" valueType="num">
                                      <p:cBhvr additive="base">
                                        <p:cTn id="26" dur="3000" fill="hold"/>
                                        <p:tgtEl>
                                          <p:spTgt spid="16"/>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17"/>
                                        </p:tgtEl>
                                        <p:attrNameLst>
                                          <p:attrName>style.visibility</p:attrName>
                                        </p:attrNameLst>
                                      </p:cBhvr>
                                      <p:to>
                                        <p:strVal val="visible"/>
                                      </p:to>
                                    </p:set>
                                    <p:anim calcmode="lin" valueType="num">
                                      <p:cBhvr additive="base">
                                        <p:cTn id="29" dur="3000" fill="hold"/>
                                        <p:tgtEl>
                                          <p:spTgt spid="17"/>
                                        </p:tgtEl>
                                        <p:attrNameLst>
                                          <p:attrName>ppt_x</p:attrName>
                                        </p:attrNameLst>
                                      </p:cBhvr>
                                      <p:tavLst>
                                        <p:tav tm="0">
                                          <p:val>
                                            <p:strVal val="0-#ppt_w/2"/>
                                          </p:val>
                                        </p:tav>
                                        <p:tav tm="100000">
                                          <p:val>
                                            <p:strVal val="#ppt_x"/>
                                          </p:val>
                                        </p:tav>
                                      </p:tavLst>
                                    </p:anim>
                                    <p:anim calcmode="lin" valueType="num">
                                      <p:cBhvr additive="base">
                                        <p:cTn id="30" dur="3000" fill="hold"/>
                                        <p:tgtEl>
                                          <p:spTgt spid="17"/>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3000" fill="hold"/>
                                        <p:tgtEl>
                                          <p:spTgt spid="18"/>
                                        </p:tgtEl>
                                        <p:attrNameLst>
                                          <p:attrName>ppt_x</p:attrName>
                                        </p:attrNameLst>
                                      </p:cBhvr>
                                      <p:tavLst>
                                        <p:tav tm="0">
                                          <p:val>
                                            <p:strVal val="0-#ppt_w/2"/>
                                          </p:val>
                                        </p:tav>
                                        <p:tav tm="100000">
                                          <p:val>
                                            <p:strVal val="#ppt_x"/>
                                          </p:val>
                                        </p:tav>
                                      </p:tavLst>
                                    </p:anim>
                                    <p:anim calcmode="lin" valueType="num">
                                      <p:cBhvr additive="base">
                                        <p:cTn id="34" dur="3000" fill="hold"/>
                                        <p:tgtEl>
                                          <p:spTgt spid="18"/>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3000" fill="hold"/>
                                        <p:tgtEl>
                                          <p:spTgt spid="19"/>
                                        </p:tgtEl>
                                        <p:attrNameLst>
                                          <p:attrName>ppt_x</p:attrName>
                                        </p:attrNameLst>
                                      </p:cBhvr>
                                      <p:tavLst>
                                        <p:tav tm="0">
                                          <p:val>
                                            <p:strVal val="0-#ppt_w/2"/>
                                          </p:val>
                                        </p:tav>
                                        <p:tav tm="100000">
                                          <p:val>
                                            <p:strVal val="#ppt_x"/>
                                          </p:val>
                                        </p:tav>
                                      </p:tavLst>
                                    </p:anim>
                                    <p:anim calcmode="lin" valueType="num">
                                      <p:cBhvr additive="base">
                                        <p:cTn id="38" dur="3000" fill="hold"/>
                                        <p:tgtEl>
                                          <p:spTgt spid="19"/>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3000" fill="hold"/>
                                        <p:tgtEl>
                                          <p:spTgt spid="20"/>
                                        </p:tgtEl>
                                        <p:attrNameLst>
                                          <p:attrName>ppt_x</p:attrName>
                                        </p:attrNameLst>
                                      </p:cBhvr>
                                      <p:tavLst>
                                        <p:tav tm="0">
                                          <p:val>
                                            <p:strVal val="0-#ppt_w/2"/>
                                          </p:val>
                                        </p:tav>
                                        <p:tav tm="100000">
                                          <p:val>
                                            <p:strVal val="#ppt_x"/>
                                          </p:val>
                                        </p:tav>
                                      </p:tavLst>
                                    </p:anim>
                                    <p:anim calcmode="lin" valueType="num">
                                      <p:cBhvr additive="base">
                                        <p:cTn id="42" dur="3000" fill="hold"/>
                                        <p:tgtEl>
                                          <p:spTgt spid="20"/>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3000" fill="hold"/>
                                        <p:tgtEl>
                                          <p:spTgt spid="21"/>
                                        </p:tgtEl>
                                        <p:attrNameLst>
                                          <p:attrName>ppt_x</p:attrName>
                                        </p:attrNameLst>
                                      </p:cBhvr>
                                      <p:tavLst>
                                        <p:tav tm="0">
                                          <p:val>
                                            <p:strVal val="0-#ppt_w/2"/>
                                          </p:val>
                                        </p:tav>
                                        <p:tav tm="100000">
                                          <p:val>
                                            <p:strVal val="#ppt_x"/>
                                          </p:val>
                                        </p:tav>
                                      </p:tavLst>
                                    </p:anim>
                                    <p:anim calcmode="lin" valueType="num">
                                      <p:cBhvr additive="base">
                                        <p:cTn id="46" dur="3000" fill="hold"/>
                                        <p:tgtEl>
                                          <p:spTgt spid="21"/>
                                        </p:tgtEl>
                                        <p:attrNameLst>
                                          <p:attrName>ppt_y</p:attrName>
                                        </p:attrNameLst>
                                      </p:cBhvr>
                                      <p:tavLst>
                                        <p:tav tm="0">
                                          <p:val>
                                            <p:strVal val="#ppt_y"/>
                                          </p:val>
                                        </p:tav>
                                        <p:tav tm="100000">
                                          <p:val>
                                            <p:strVal val="#ppt_y"/>
                                          </p:val>
                                        </p:tav>
                                      </p:tavLst>
                                    </p:anim>
                                  </p:childTnLst>
                                </p:cTn>
                              </p:par>
                              <p:par>
                                <p:cTn id="47" presetID="2" presetClass="entr" presetSubtype="8" fill="hold" nodeType="withEffect">
                                  <p:stCondLst>
                                    <p:cond delay="0"/>
                                  </p:stCondLst>
                                  <p:childTnLst>
                                    <p:set>
                                      <p:cBhvr>
                                        <p:cTn id="48" dur="1" fill="hold">
                                          <p:stCondLst>
                                            <p:cond delay="0"/>
                                          </p:stCondLst>
                                        </p:cTn>
                                        <p:tgtEl>
                                          <p:spTgt spid="22"/>
                                        </p:tgtEl>
                                        <p:attrNameLst>
                                          <p:attrName>style.visibility</p:attrName>
                                        </p:attrNameLst>
                                      </p:cBhvr>
                                      <p:to>
                                        <p:strVal val="visible"/>
                                      </p:to>
                                    </p:set>
                                    <p:anim calcmode="lin" valueType="num">
                                      <p:cBhvr additive="base">
                                        <p:cTn id="49" dur="3000" fill="hold"/>
                                        <p:tgtEl>
                                          <p:spTgt spid="22"/>
                                        </p:tgtEl>
                                        <p:attrNameLst>
                                          <p:attrName>ppt_x</p:attrName>
                                        </p:attrNameLst>
                                      </p:cBhvr>
                                      <p:tavLst>
                                        <p:tav tm="0">
                                          <p:val>
                                            <p:strVal val="0-#ppt_w/2"/>
                                          </p:val>
                                        </p:tav>
                                        <p:tav tm="100000">
                                          <p:val>
                                            <p:strVal val="#ppt_x"/>
                                          </p:val>
                                        </p:tav>
                                      </p:tavLst>
                                    </p:anim>
                                    <p:anim calcmode="lin" valueType="num">
                                      <p:cBhvr additive="base">
                                        <p:cTn id="50" dur="3000" fill="hold"/>
                                        <p:tgtEl>
                                          <p:spTgt spid="22"/>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0"/>
                                  </p:stCondLst>
                                  <p:childTnLst>
                                    <p:set>
                                      <p:cBhvr>
                                        <p:cTn id="52" dur="1" fill="hold">
                                          <p:stCondLst>
                                            <p:cond delay="0"/>
                                          </p:stCondLst>
                                        </p:cTn>
                                        <p:tgtEl>
                                          <p:spTgt spid="23"/>
                                        </p:tgtEl>
                                        <p:attrNameLst>
                                          <p:attrName>style.visibility</p:attrName>
                                        </p:attrNameLst>
                                      </p:cBhvr>
                                      <p:to>
                                        <p:strVal val="visible"/>
                                      </p:to>
                                    </p:set>
                                    <p:anim calcmode="lin" valueType="num">
                                      <p:cBhvr additive="base">
                                        <p:cTn id="53" dur="3000" fill="hold"/>
                                        <p:tgtEl>
                                          <p:spTgt spid="23"/>
                                        </p:tgtEl>
                                        <p:attrNameLst>
                                          <p:attrName>ppt_x</p:attrName>
                                        </p:attrNameLst>
                                      </p:cBhvr>
                                      <p:tavLst>
                                        <p:tav tm="0">
                                          <p:val>
                                            <p:strVal val="0-#ppt_w/2"/>
                                          </p:val>
                                        </p:tav>
                                        <p:tav tm="100000">
                                          <p:val>
                                            <p:strVal val="#ppt_x"/>
                                          </p:val>
                                        </p:tav>
                                      </p:tavLst>
                                    </p:anim>
                                    <p:anim calcmode="lin" valueType="num">
                                      <p:cBhvr additive="base">
                                        <p:cTn id="54" dur="3000" fill="hold"/>
                                        <p:tgtEl>
                                          <p:spTgt spid="23"/>
                                        </p:tgtEl>
                                        <p:attrNameLst>
                                          <p:attrName>ppt_y</p:attrName>
                                        </p:attrNameLst>
                                      </p:cBhvr>
                                      <p:tavLst>
                                        <p:tav tm="0">
                                          <p:val>
                                            <p:strVal val="#ppt_y"/>
                                          </p:val>
                                        </p:tav>
                                        <p:tav tm="100000">
                                          <p:val>
                                            <p:strVal val="#ppt_y"/>
                                          </p:val>
                                        </p:tav>
                                      </p:tavLst>
                                    </p:anim>
                                  </p:childTnLst>
                                </p:cTn>
                              </p:par>
                              <p:par>
                                <p:cTn id="55" presetID="2" presetClass="entr" presetSubtype="8" fill="hold" nodeType="withEffect">
                                  <p:stCondLst>
                                    <p:cond delay="0"/>
                                  </p:stCondLst>
                                  <p:childTnLst>
                                    <p:set>
                                      <p:cBhvr>
                                        <p:cTn id="56" dur="1" fill="hold">
                                          <p:stCondLst>
                                            <p:cond delay="0"/>
                                          </p:stCondLst>
                                        </p:cTn>
                                        <p:tgtEl>
                                          <p:spTgt spid="24"/>
                                        </p:tgtEl>
                                        <p:attrNameLst>
                                          <p:attrName>style.visibility</p:attrName>
                                        </p:attrNameLst>
                                      </p:cBhvr>
                                      <p:to>
                                        <p:strVal val="visible"/>
                                      </p:to>
                                    </p:set>
                                    <p:anim calcmode="lin" valueType="num">
                                      <p:cBhvr additive="base">
                                        <p:cTn id="57" dur="3000" fill="hold"/>
                                        <p:tgtEl>
                                          <p:spTgt spid="24"/>
                                        </p:tgtEl>
                                        <p:attrNameLst>
                                          <p:attrName>ppt_x</p:attrName>
                                        </p:attrNameLst>
                                      </p:cBhvr>
                                      <p:tavLst>
                                        <p:tav tm="0">
                                          <p:val>
                                            <p:strVal val="0-#ppt_w/2"/>
                                          </p:val>
                                        </p:tav>
                                        <p:tav tm="100000">
                                          <p:val>
                                            <p:strVal val="#ppt_x"/>
                                          </p:val>
                                        </p:tav>
                                      </p:tavLst>
                                    </p:anim>
                                    <p:anim calcmode="lin" valueType="num">
                                      <p:cBhvr additive="base">
                                        <p:cTn id="58" dur="3000" fill="hold"/>
                                        <p:tgtEl>
                                          <p:spTgt spid="24"/>
                                        </p:tgtEl>
                                        <p:attrNameLst>
                                          <p:attrName>ppt_y</p:attrName>
                                        </p:attrNameLst>
                                      </p:cBhvr>
                                      <p:tavLst>
                                        <p:tav tm="0">
                                          <p:val>
                                            <p:strVal val="#ppt_y"/>
                                          </p:val>
                                        </p:tav>
                                        <p:tav tm="100000">
                                          <p:val>
                                            <p:strVal val="#ppt_y"/>
                                          </p:val>
                                        </p:tav>
                                      </p:tavLst>
                                    </p:anim>
                                  </p:childTnLst>
                                </p:cTn>
                              </p:par>
                              <p:par>
                                <p:cTn id="59" presetID="2" presetClass="entr" presetSubtype="8" fill="hold" nodeType="withEffect">
                                  <p:stCondLst>
                                    <p:cond delay="0"/>
                                  </p:stCondLst>
                                  <p:childTnLst>
                                    <p:set>
                                      <p:cBhvr>
                                        <p:cTn id="60" dur="1" fill="hold">
                                          <p:stCondLst>
                                            <p:cond delay="0"/>
                                          </p:stCondLst>
                                        </p:cTn>
                                        <p:tgtEl>
                                          <p:spTgt spid="25"/>
                                        </p:tgtEl>
                                        <p:attrNameLst>
                                          <p:attrName>style.visibility</p:attrName>
                                        </p:attrNameLst>
                                      </p:cBhvr>
                                      <p:to>
                                        <p:strVal val="visible"/>
                                      </p:to>
                                    </p:set>
                                    <p:anim calcmode="lin" valueType="num">
                                      <p:cBhvr additive="base">
                                        <p:cTn id="61" dur="3000" fill="hold"/>
                                        <p:tgtEl>
                                          <p:spTgt spid="25"/>
                                        </p:tgtEl>
                                        <p:attrNameLst>
                                          <p:attrName>ppt_x</p:attrName>
                                        </p:attrNameLst>
                                      </p:cBhvr>
                                      <p:tavLst>
                                        <p:tav tm="0">
                                          <p:val>
                                            <p:strVal val="0-#ppt_w/2"/>
                                          </p:val>
                                        </p:tav>
                                        <p:tav tm="100000">
                                          <p:val>
                                            <p:strVal val="#ppt_x"/>
                                          </p:val>
                                        </p:tav>
                                      </p:tavLst>
                                    </p:anim>
                                    <p:anim calcmode="lin" valueType="num">
                                      <p:cBhvr additive="base">
                                        <p:cTn id="62" dur="3000" fill="hold"/>
                                        <p:tgtEl>
                                          <p:spTgt spid="25"/>
                                        </p:tgtEl>
                                        <p:attrNameLst>
                                          <p:attrName>ppt_y</p:attrName>
                                        </p:attrNameLst>
                                      </p:cBhvr>
                                      <p:tavLst>
                                        <p:tav tm="0">
                                          <p:val>
                                            <p:strVal val="#ppt_y"/>
                                          </p:val>
                                        </p:tav>
                                        <p:tav tm="100000">
                                          <p:val>
                                            <p:strVal val="#ppt_y"/>
                                          </p:val>
                                        </p:tav>
                                      </p:tavLst>
                                    </p:anim>
                                  </p:childTnLst>
                                </p:cTn>
                              </p:par>
                              <p:par>
                                <p:cTn id="63" presetID="2" presetClass="entr" presetSubtype="8" fill="hold" nodeType="withEffect">
                                  <p:stCondLst>
                                    <p:cond delay="0"/>
                                  </p:stCondLst>
                                  <p:childTnLst>
                                    <p:set>
                                      <p:cBhvr>
                                        <p:cTn id="64" dur="1" fill="hold">
                                          <p:stCondLst>
                                            <p:cond delay="0"/>
                                          </p:stCondLst>
                                        </p:cTn>
                                        <p:tgtEl>
                                          <p:spTgt spid="26"/>
                                        </p:tgtEl>
                                        <p:attrNameLst>
                                          <p:attrName>style.visibility</p:attrName>
                                        </p:attrNameLst>
                                      </p:cBhvr>
                                      <p:to>
                                        <p:strVal val="visible"/>
                                      </p:to>
                                    </p:set>
                                    <p:anim calcmode="lin" valueType="num">
                                      <p:cBhvr additive="base">
                                        <p:cTn id="65" dur="3000" fill="hold"/>
                                        <p:tgtEl>
                                          <p:spTgt spid="26"/>
                                        </p:tgtEl>
                                        <p:attrNameLst>
                                          <p:attrName>ppt_x</p:attrName>
                                        </p:attrNameLst>
                                      </p:cBhvr>
                                      <p:tavLst>
                                        <p:tav tm="0">
                                          <p:val>
                                            <p:strVal val="0-#ppt_w/2"/>
                                          </p:val>
                                        </p:tav>
                                        <p:tav tm="100000">
                                          <p:val>
                                            <p:strVal val="#ppt_x"/>
                                          </p:val>
                                        </p:tav>
                                      </p:tavLst>
                                    </p:anim>
                                    <p:anim calcmode="lin" valueType="num">
                                      <p:cBhvr additive="base">
                                        <p:cTn id="66" dur="3000" fill="hold"/>
                                        <p:tgtEl>
                                          <p:spTgt spid="26"/>
                                        </p:tgtEl>
                                        <p:attrNameLst>
                                          <p:attrName>ppt_y</p:attrName>
                                        </p:attrNameLst>
                                      </p:cBhvr>
                                      <p:tavLst>
                                        <p:tav tm="0">
                                          <p:val>
                                            <p:strVal val="#ppt_y"/>
                                          </p:val>
                                        </p:tav>
                                        <p:tav tm="100000">
                                          <p:val>
                                            <p:strVal val="#ppt_y"/>
                                          </p:val>
                                        </p:tav>
                                      </p:tavLst>
                                    </p:anim>
                                  </p:childTnLst>
                                </p:cTn>
                              </p:par>
                              <p:par>
                                <p:cTn id="67" presetID="2" presetClass="entr" presetSubtype="8" fill="hold" nodeType="withEffect">
                                  <p:stCondLst>
                                    <p:cond delay="0"/>
                                  </p:stCondLst>
                                  <p:childTnLst>
                                    <p:set>
                                      <p:cBhvr>
                                        <p:cTn id="68" dur="1" fill="hold">
                                          <p:stCondLst>
                                            <p:cond delay="0"/>
                                          </p:stCondLst>
                                        </p:cTn>
                                        <p:tgtEl>
                                          <p:spTgt spid="27"/>
                                        </p:tgtEl>
                                        <p:attrNameLst>
                                          <p:attrName>style.visibility</p:attrName>
                                        </p:attrNameLst>
                                      </p:cBhvr>
                                      <p:to>
                                        <p:strVal val="visible"/>
                                      </p:to>
                                    </p:set>
                                    <p:anim calcmode="lin" valueType="num">
                                      <p:cBhvr additive="base">
                                        <p:cTn id="69" dur="3000" fill="hold"/>
                                        <p:tgtEl>
                                          <p:spTgt spid="27"/>
                                        </p:tgtEl>
                                        <p:attrNameLst>
                                          <p:attrName>ppt_x</p:attrName>
                                        </p:attrNameLst>
                                      </p:cBhvr>
                                      <p:tavLst>
                                        <p:tav tm="0">
                                          <p:val>
                                            <p:strVal val="0-#ppt_w/2"/>
                                          </p:val>
                                        </p:tav>
                                        <p:tav tm="100000">
                                          <p:val>
                                            <p:strVal val="#ppt_x"/>
                                          </p:val>
                                        </p:tav>
                                      </p:tavLst>
                                    </p:anim>
                                    <p:anim calcmode="lin" valueType="num">
                                      <p:cBhvr additive="base">
                                        <p:cTn id="70" dur="3000" fill="hold"/>
                                        <p:tgtEl>
                                          <p:spTgt spid="27"/>
                                        </p:tgtEl>
                                        <p:attrNameLst>
                                          <p:attrName>ppt_y</p:attrName>
                                        </p:attrNameLst>
                                      </p:cBhvr>
                                      <p:tavLst>
                                        <p:tav tm="0">
                                          <p:val>
                                            <p:strVal val="#ppt_y"/>
                                          </p:val>
                                        </p:tav>
                                        <p:tav tm="100000">
                                          <p:val>
                                            <p:strVal val="#ppt_y"/>
                                          </p:val>
                                        </p:tav>
                                      </p:tavLst>
                                    </p:anim>
                                  </p:childTnLst>
                                </p:cTn>
                              </p:par>
                              <p:par>
                                <p:cTn id="71" presetID="2" presetClass="entr" presetSubtype="8" fill="hold" nodeType="withEffect">
                                  <p:stCondLst>
                                    <p:cond delay="0"/>
                                  </p:stCondLst>
                                  <p:childTnLst>
                                    <p:set>
                                      <p:cBhvr>
                                        <p:cTn id="72" dur="1" fill="hold">
                                          <p:stCondLst>
                                            <p:cond delay="0"/>
                                          </p:stCondLst>
                                        </p:cTn>
                                        <p:tgtEl>
                                          <p:spTgt spid="28"/>
                                        </p:tgtEl>
                                        <p:attrNameLst>
                                          <p:attrName>style.visibility</p:attrName>
                                        </p:attrNameLst>
                                      </p:cBhvr>
                                      <p:to>
                                        <p:strVal val="visible"/>
                                      </p:to>
                                    </p:set>
                                    <p:anim calcmode="lin" valueType="num">
                                      <p:cBhvr additive="base">
                                        <p:cTn id="73" dur="3000" fill="hold"/>
                                        <p:tgtEl>
                                          <p:spTgt spid="28"/>
                                        </p:tgtEl>
                                        <p:attrNameLst>
                                          <p:attrName>ppt_x</p:attrName>
                                        </p:attrNameLst>
                                      </p:cBhvr>
                                      <p:tavLst>
                                        <p:tav tm="0">
                                          <p:val>
                                            <p:strVal val="0-#ppt_w/2"/>
                                          </p:val>
                                        </p:tav>
                                        <p:tav tm="100000">
                                          <p:val>
                                            <p:strVal val="#ppt_x"/>
                                          </p:val>
                                        </p:tav>
                                      </p:tavLst>
                                    </p:anim>
                                    <p:anim calcmode="lin" valueType="num">
                                      <p:cBhvr additive="base">
                                        <p:cTn id="74" dur="3000" fill="hold"/>
                                        <p:tgtEl>
                                          <p:spTgt spid="28"/>
                                        </p:tgtEl>
                                        <p:attrNameLst>
                                          <p:attrName>ppt_y</p:attrName>
                                        </p:attrNameLst>
                                      </p:cBhvr>
                                      <p:tavLst>
                                        <p:tav tm="0">
                                          <p:val>
                                            <p:strVal val="#ppt_y"/>
                                          </p:val>
                                        </p:tav>
                                        <p:tav tm="100000">
                                          <p:val>
                                            <p:strVal val="#ppt_y"/>
                                          </p:val>
                                        </p:tav>
                                      </p:tavLst>
                                    </p:anim>
                                  </p:childTnLst>
                                </p:cTn>
                              </p:par>
                              <p:par>
                                <p:cTn id="75" presetID="2" presetClass="entr" presetSubtype="8" fill="hold" nodeType="withEffect">
                                  <p:stCondLst>
                                    <p:cond delay="0"/>
                                  </p:stCondLst>
                                  <p:childTnLst>
                                    <p:set>
                                      <p:cBhvr>
                                        <p:cTn id="76" dur="1" fill="hold">
                                          <p:stCondLst>
                                            <p:cond delay="0"/>
                                          </p:stCondLst>
                                        </p:cTn>
                                        <p:tgtEl>
                                          <p:spTgt spid="29"/>
                                        </p:tgtEl>
                                        <p:attrNameLst>
                                          <p:attrName>style.visibility</p:attrName>
                                        </p:attrNameLst>
                                      </p:cBhvr>
                                      <p:to>
                                        <p:strVal val="visible"/>
                                      </p:to>
                                    </p:set>
                                    <p:anim calcmode="lin" valueType="num">
                                      <p:cBhvr additive="base">
                                        <p:cTn id="77" dur="3000" fill="hold"/>
                                        <p:tgtEl>
                                          <p:spTgt spid="29"/>
                                        </p:tgtEl>
                                        <p:attrNameLst>
                                          <p:attrName>ppt_x</p:attrName>
                                        </p:attrNameLst>
                                      </p:cBhvr>
                                      <p:tavLst>
                                        <p:tav tm="0">
                                          <p:val>
                                            <p:strVal val="0-#ppt_w/2"/>
                                          </p:val>
                                        </p:tav>
                                        <p:tav tm="100000">
                                          <p:val>
                                            <p:strVal val="#ppt_x"/>
                                          </p:val>
                                        </p:tav>
                                      </p:tavLst>
                                    </p:anim>
                                    <p:anim calcmode="lin" valueType="num">
                                      <p:cBhvr additive="base">
                                        <p:cTn id="78" dur="3000" fill="hold"/>
                                        <p:tgtEl>
                                          <p:spTgt spid="29"/>
                                        </p:tgtEl>
                                        <p:attrNameLst>
                                          <p:attrName>ppt_y</p:attrName>
                                        </p:attrNameLst>
                                      </p:cBhvr>
                                      <p:tavLst>
                                        <p:tav tm="0">
                                          <p:val>
                                            <p:strVal val="#ppt_y"/>
                                          </p:val>
                                        </p:tav>
                                        <p:tav tm="100000">
                                          <p:val>
                                            <p:strVal val="#ppt_y"/>
                                          </p:val>
                                        </p:tav>
                                      </p:tavLst>
                                    </p:anim>
                                  </p:childTnLst>
                                </p:cTn>
                              </p:par>
                              <p:par>
                                <p:cTn id="79" presetID="8" presetClass="emph" presetSubtype="0" fill="hold" nodeType="withEffect">
                                  <p:stCondLst>
                                    <p:cond delay="0"/>
                                  </p:stCondLst>
                                  <p:childTnLst>
                                    <p:animRot by="-21600000">
                                      <p:cBhvr>
                                        <p:cTn id="80" dur="3000" fill="hold"/>
                                        <p:tgtEl>
                                          <p:spTgt spid="8"/>
                                        </p:tgtEl>
                                        <p:attrNameLst>
                                          <p:attrName>r</p:attrName>
                                        </p:attrNameLst>
                                      </p:cBhvr>
                                    </p:animRot>
                                  </p:childTnLst>
                                </p:cTn>
                              </p:par>
                              <p:par>
                                <p:cTn id="81" presetID="8" presetClass="emph" presetSubtype="0" fill="hold" nodeType="withEffect">
                                  <p:stCondLst>
                                    <p:cond delay="0"/>
                                  </p:stCondLst>
                                  <p:childTnLst>
                                    <p:animRot by="-21600000">
                                      <p:cBhvr>
                                        <p:cTn id="82" dur="3000" fill="hold"/>
                                        <p:tgtEl>
                                          <p:spTgt spid="14"/>
                                        </p:tgtEl>
                                        <p:attrNameLst>
                                          <p:attrName>r</p:attrName>
                                        </p:attrNameLst>
                                      </p:cBhvr>
                                    </p:animRot>
                                  </p:childTnLst>
                                </p:cTn>
                              </p:par>
                              <p:par>
                                <p:cTn id="83" presetID="8" presetClass="emph" presetSubtype="0" fill="hold" nodeType="withEffect">
                                  <p:stCondLst>
                                    <p:cond delay="0"/>
                                  </p:stCondLst>
                                  <p:childTnLst>
                                    <p:animRot by="-21600000">
                                      <p:cBhvr>
                                        <p:cTn id="84" dur="3000" fill="hold"/>
                                        <p:tgtEl>
                                          <p:spTgt spid="16"/>
                                        </p:tgtEl>
                                        <p:attrNameLst>
                                          <p:attrName>r</p:attrName>
                                        </p:attrNameLst>
                                      </p:cBhvr>
                                    </p:animRot>
                                  </p:childTnLst>
                                </p:cTn>
                              </p:par>
                              <p:par>
                                <p:cTn id="85" presetID="8" presetClass="emph" presetSubtype="0" fill="hold" nodeType="withEffect">
                                  <p:stCondLst>
                                    <p:cond delay="0"/>
                                  </p:stCondLst>
                                  <p:childTnLst>
                                    <p:animRot by="-21600000">
                                      <p:cBhvr>
                                        <p:cTn id="86" dur="3000" fill="hold"/>
                                        <p:tgtEl>
                                          <p:spTgt spid="18"/>
                                        </p:tgtEl>
                                        <p:attrNameLst>
                                          <p:attrName>r</p:attrName>
                                        </p:attrNameLst>
                                      </p:cBhvr>
                                    </p:animRot>
                                  </p:childTnLst>
                                </p:cTn>
                              </p:par>
                              <p:par>
                                <p:cTn id="87" presetID="8" presetClass="emph" presetSubtype="0" fill="hold" nodeType="withEffect">
                                  <p:stCondLst>
                                    <p:cond delay="0"/>
                                  </p:stCondLst>
                                  <p:childTnLst>
                                    <p:animRot by="-21600000">
                                      <p:cBhvr>
                                        <p:cTn id="88" dur="3000" fill="hold"/>
                                        <p:tgtEl>
                                          <p:spTgt spid="20"/>
                                        </p:tgtEl>
                                        <p:attrNameLst>
                                          <p:attrName>r</p:attrName>
                                        </p:attrNameLst>
                                      </p:cBhvr>
                                    </p:animRot>
                                  </p:childTnLst>
                                </p:cTn>
                              </p:par>
                              <p:par>
                                <p:cTn id="89" presetID="8" presetClass="emph" presetSubtype="0" fill="hold" nodeType="withEffect">
                                  <p:stCondLst>
                                    <p:cond delay="0"/>
                                  </p:stCondLst>
                                  <p:childTnLst>
                                    <p:animRot by="-21600000">
                                      <p:cBhvr>
                                        <p:cTn id="90" dur="3000" fill="hold"/>
                                        <p:tgtEl>
                                          <p:spTgt spid="22"/>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24"/>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26"/>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28"/>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13"/>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15"/>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17"/>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19"/>
                                        </p:tgtEl>
                                        <p:attrNameLst>
                                          <p:attrName>r</p:attrName>
                                        </p:attrNameLst>
                                      </p:cBhvr>
                                    </p:animRot>
                                  </p:childTnLst>
                                </p:cTn>
                              </p:par>
                              <p:par>
                                <p:cTn id="105" presetID="8" presetClass="emph" presetSubtype="0" fill="hold" nodeType="withEffect">
                                  <p:stCondLst>
                                    <p:cond delay="0"/>
                                  </p:stCondLst>
                                  <p:childTnLst>
                                    <p:animRot by="21600000">
                                      <p:cBhvr>
                                        <p:cTn id="106" dur="3000" fill="hold"/>
                                        <p:tgtEl>
                                          <p:spTgt spid="21"/>
                                        </p:tgtEl>
                                        <p:attrNameLst>
                                          <p:attrName>r</p:attrName>
                                        </p:attrNameLst>
                                      </p:cBhvr>
                                    </p:animRot>
                                  </p:childTnLst>
                                </p:cTn>
                              </p:par>
                              <p:par>
                                <p:cTn id="107" presetID="8" presetClass="emph" presetSubtype="0" fill="hold" nodeType="withEffect">
                                  <p:stCondLst>
                                    <p:cond delay="0"/>
                                  </p:stCondLst>
                                  <p:childTnLst>
                                    <p:animRot by="21600000">
                                      <p:cBhvr>
                                        <p:cTn id="108" dur="3000" fill="hold"/>
                                        <p:tgtEl>
                                          <p:spTgt spid="23"/>
                                        </p:tgtEl>
                                        <p:attrNameLst>
                                          <p:attrName>r</p:attrName>
                                        </p:attrNameLst>
                                      </p:cBhvr>
                                    </p:animRot>
                                  </p:childTnLst>
                                </p:cTn>
                              </p:par>
                              <p:par>
                                <p:cTn id="109" presetID="8" presetClass="emph" presetSubtype="0" fill="hold" nodeType="withEffect">
                                  <p:stCondLst>
                                    <p:cond delay="0"/>
                                  </p:stCondLst>
                                  <p:childTnLst>
                                    <p:animRot by="21600000">
                                      <p:cBhvr>
                                        <p:cTn id="110" dur="3000" fill="hold"/>
                                        <p:tgtEl>
                                          <p:spTgt spid="25"/>
                                        </p:tgtEl>
                                        <p:attrNameLst>
                                          <p:attrName>r</p:attrName>
                                        </p:attrNameLst>
                                      </p:cBhvr>
                                    </p:animRot>
                                  </p:childTnLst>
                                </p:cTn>
                              </p:par>
                              <p:par>
                                <p:cTn id="111" presetID="8" presetClass="emph" presetSubtype="0" fill="hold" nodeType="withEffect">
                                  <p:stCondLst>
                                    <p:cond delay="0"/>
                                  </p:stCondLst>
                                  <p:childTnLst>
                                    <p:animRot by="21600000">
                                      <p:cBhvr>
                                        <p:cTn id="112" dur="3000" fill="hold"/>
                                        <p:tgtEl>
                                          <p:spTgt spid="27"/>
                                        </p:tgtEl>
                                        <p:attrNameLst>
                                          <p:attrName>r</p:attrName>
                                        </p:attrNameLst>
                                      </p:cBhvr>
                                    </p:animRot>
                                  </p:childTnLst>
                                </p:cTn>
                              </p:par>
                              <p:par>
                                <p:cTn id="113" presetID="8" presetClass="emph" presetSubtype="0" fill="hold" nodeType="withEffect">
                                  <p:stCondLst>
                                    <p:cond delay="0"/>
                                  </p:stCondLst>
                                  <p:childTnLst>
                                    <p:animRot by="21600000">
                                      <p:cBhvr>
                                        <p:cTn id="114" dur="3000" fill="hold"/>
                                        <p:tgtEl>
                                          <p:spTgt spid="29"/>
                                        </p:tgtEl>
                                        <p:attrNameLst>
                                          <p:attrName>r</p:attrName>
                                        </p:attrNameLst>
                                      </p:cBhvr>
                                    </p:animRot>
                                  </p:childTnLst>
                                </p:cTn>
                              </p:par>
                            </p:childTnLst>
                          </p:cTn>
                        </p:par>
                        <p:par>
                          <p:cTn id="115" fill="hold">
                            <p:stCondLst>
                              <p:cond delay="3000"/>
                            </p:stCondLst>
                            <p:childTnLst>
                              <p:par>
                                <p:cTn id="116" presetID="2" presetClass="exit" presetSubtype="9" fill="hold" nodeType="afterEffect">
                                  <p:stCondLst>
                                    <p:cond delay="0"/>
                                  </p:stCondLst>
                                  <p:childTnLst>
                                    <p:anim calcmode="lin" valueType="num">
                                      <p:cBhvr additive="base">
                                        <p:cTn id="117" dur="3000"/>
                                        <p:tgtEl>
                                          <p:spTgt spid="8"/>
                                        </p:tgtEl>
                                        <p:attrNameLst>
                                          <p:attrName>ppt_x</p:attrName>
                                        </p:attrNameLst>
                                      </p:cBhvr>
                                      <p:tavLst>
                                        <p:tav tm="0">
                                          <p:val>
                                            <p:strVal val="ppt_x"/>
                                          </p:val>
                                        </p:tav>
                                        <p:tav tm="100000">
                                          <p:val>
                                            <p:strVal val="0-ppt_w/2"/>
                                          </p:val>
                                        </p:tav>
                                      </p:tavLst>
                                    </p:anim>
                                    <p:anim calcmode="lin" valueType="num">
                                      <p:cBhvr additive="base">
                                        <p:cTn id="118" dur="3000"/>
                                        <p:tgtEl>
                                          <p:spTgt spid="8"/>
                                        </p:tgtEl>
                                        <p:attrNameLst>
                                          <p:attrName>ppt_y</p:attrName>
                                        </p:attrNameLst>
                                      </p:cBhvr>
                                      <p:tavLst>
                                        <p:tav tm="0">
                                          <p:val>
                                            <p:strVal val="ppt_y"/>
                                          </p:val>
                                        </p:tav>
                                        <p:tav tm="100000">
                                          <p:val>
                                            <p:strVal val="0-ppt_h/2"/>
                                          </p:val>
                                        </p:tav>
                                      </p:tavLst>
                                    </p:anim>
                                    <p:set>
                                      <p:cBhvr>
                                        <p:cTn id="119" dur="1" fill="hold">
                                          <p:stCondLst>
                                            <p:cond delay="2999"/>
                                          </p:stCondLst>
                                        </p:cTn>
                                        <p:tgtEl>
                                          <p:spTgt spid="8"/>
                                        </p:tgtEl>
                                        <p:attrNameLst>
                                          <p:attrName>style.visibility</p:attrName>
                                        </p:attrNameLst>
                                      </p:cBhvr>
                                      <p:to>
                                        <p:strVal val="hidden"/>
                                      </p:to>
                                    </p:set>
                                  </p:childTnLst>
                                </p:cTn>
                              </p:par>
                              <p:par>
                                <p:cTn id="120" presetID="2" presetClass="exit" presetSubtype="9" fill="hold" nodeType="withEffect">
                                  <p:stCondLst>
                                    <p:cond delay="0"/>
                                  </p:stCondLst>
                                  <p:childTnLst>
                                    <p:anim calcmode="lin" valueType="num">
                                      <p:cBhvr additive="base">
                                        <p:cTn id="121" dur="3000"/>
                                        <p:tgtEl>
                                          <p:spTgt spid="14"/>
                                        </p:tgtEl>
                                        <p:attrNameLst>
                                          <p:attrName>ppt_x</p:attrName>
                                        </p:attrNameLst>
                                      </p:cBhvr>
                                      <p:tavLst>
                                        <p:tav tm="0">
                                          <p:val>
                                            <p:strVal val="ppt_x"/>
                                          </p:val>
                                        </p:tav>
                                        <p:tav tm="100000">
                                          <p:val>
                                            <p:strVal val="0-ppt_w/2"/>
                                          </p:val>
                                        </p:tav>
                                      </p:tavLst>
                                    </p:anim>
                                    <p:anim calcmode="lin" valueType="num">
                                      <p:cBhvr additive="base">
                                        <p:cTn id="122" dur="3000"/>
                                        <p:tgtEl>
                                          <p:spTgt spid="14"/>
                                        </p:tgtEl>
                                        <p:attrNameLst>
                                          <p:attrName>ppt_y</p:attrName>
                                        </p:attrNameLst>
                                      </p:cBhvr>
                                      <p:tavLst>
                                        <p:tav tm="0">
                                          <p:val>
                                            <p:strVal val="ppt_y"/>
                                          </p:val>
                                        </p:tav>
                                        <p:tav tm="100000">
                                          <p:val>
                                            <p:strVal val="0-ppt_h/2"/>
                                          </p:val>
                                        </p:tav>
                                      </p:tavLst>
                                    </p:anim>
                                    <p:set>
                                      <p:cBhvr>
                                        <p:cTn id="123" dur="1" fill="hold">
                                          <p:stCondLst>
                                            <p:cond delay="2999"/>
                                          </p:stCondLst>
                                        </p:cTn>
                                        <p:tgtEl>
                                          <p:spTgt spid="14"/>
                                        </p:tgtEl>
                                        <p:attrNameLst>
                                          <p:attrName>style.visibility</p:attrName>
                                        </p:attrNameLst>
                                      </p:cBhvr>
                                      <p:to>
                                        <p:strVal val="hidden"/>
                                      </p:to>
                                    </p:set>
                                  </p:childTnLst>
                                </p:cTn>
                              </p:par>
                              <p:par>
                                <p:cTn id="124" presetID="2" presetClass="exit" presetSubtype="9" fill="hold" nodeType="withEffect">
                                  <p:stCondLst>
                                    <p:cond delay="0"/>
                                  </p:stCondLst>
                                  <p:childTnLst>
                                    <p:anim calcmode="lin" valueType="num">
                                      <p:cBhvr additive="base">
                                        <p:cTn id="125" dur="3000"/>
                                        <p:tgtEl>
                                          <p:spTgt spid="16"/>
                                        </p:tgtEl>
                                        <p:attrNameLst>
                                          <p:attrName>ppt_x</p:attrName>
                                        </p:attrNameLst>
                                      </p:cBhvr>
                                      <p:tavLst>
                                        <p:tav tm="0">
                                          <p:val>
                                            <p:strVal val="ppt_x"/>
                                          </p:val>
                                        </p:tav>
                                        <p:tav tm="100000">
                                          <p:val>
                                            <p:strVal val="0-ppt_w/2"/>
                                          </p:val>
                                        </p:tav>
                                      </p:tavLst>
                                    </p:anim>
                                    <p:anim calcmode="lin" valueType="num">
                                      <p:cBhvr additive="base">
                                        <p:cTn id="126" dur="3000"/>
                                        <p:tgtEl>
                                          <p:spTgt spid="16"/>
                                        </p:tgtEl>
                                        <p:attrNameLst>
                                          <p:attrName>ppt_y</p:attrName>
                                        </p:attrNameLst>
                                      </p:cBhvr>
                                      <p:tavLst>
                                        <p:tav tm="0">
                                          <p:val>
                                            <p:strVal val="ppt_y"/>
                                          </p:val>
                                        </p:tav>
                                        <p:tav tm="100000">
                                          <p:val>
                                            <p:strVal val="0-ppt_h/2"/>
                                          </p:val>
                                        </p:tav>
                                      </p:tavLst>
                                    </p:anim>
                                    <p:set>
                                      <p:cBhvr>
                                        <p:cTn id="127" dur="1" fill="hold">
                                          <p:stCondLst>
                                            <p:cond delay="2999"/>
                                          </p:stCondLst>
                                        </p:cTn>
                                        <p:tgtEl>
                                          <p:spTgt spid="16"/>
                                        </p:tgtEl>
                                        <p:attrNameLst>
                                          <p:attrName>style.visibility</p:attrName>
                                        </p:attrNameLst>
                                      </p:cBhvr>
                                      <p:to>
                                        <p:strVal val="hidden"/>
                                      </p:to>
                                    </p:set>
                                  </p:childTnLst>
                                </p:cTn>
                              </p:par>
                              <p:par>
                                <p:cTn id="128" presetID="2" presetClass="exit" presetSubtype="9" fill="hold" nodeType="withEffect">
                                  <p:stCondLst>
                                    <p:cond delay="0"/>
                                  </p:stCondLst>
                                  <p:childTnLst>
                                    <p:anim calcmode="lin" valueType="num">
                                      <p:cBhvr additive="base">
                                        <p:cTn id="129" dur="3000"/>
                                        <p:tgtEl>
                                          <p:spTgt spid="18"/>
                                        </p:tgtEl>
                                        <p:attrNameLst>
                                          <p:attrName>ppt_x</p:attrName>
                                        </p:attrNameLst>
                                      </p:cBhvr>
                                      <p:tavLst>
                                        <p:tav tm="0">
                                          <p:val>
                                            <p:strVal val="ppt_x"/>
                                          </p:val>
                                        </p:tav>
                                        <p:tav tm="100000">
                                          <p:val>
                                            <p:strVal val="0-ppt_w/2"/>
                                          </p:val>
                                        </p:tav>
                                      </p:tavLst>
                                    </p:anim>
                                    <p:anim calcmode="lin" valueType="num">
                                      <p:cBhvr additive="base">
                                        <p:cTn id="130" dur="3000"/>
                                        <p:tgtEl>
                                          <p:spTgt spid="18"/>
                                        </p:tgtEl>
                                        <p:attrNameLst>
                                          <p:attrName>ppt_y</p:attrName>
                                        </p:attrNameLst>
                                      </p:cBhvr>
                                      <p:tavLst>
                                        <p:tav tm="0">
                                          <p:val>
                                            <p:strVal val="ppt_y"/>
                                          </p:val>
                                        </p:tav>
                                        <p:tav tm="100000">
                                          <p:val>
                                            <p:strVal val="0-ppt_h/2"/>
                                          </p:val>
                                        </p:tav>
                                      </p:tavLst>
                                    </p:anim>
                                    <p:set>
                                      <p:cBhvr>
                                        <p:cTn id="131" dur="1" fill="hold">
                                          <p:stCondLst>
                                            <p:cond delay="2999"/>
                                          </p:stCondLst>
                                        </p:cTn>
                                        <p:tgtEl>
                                          <p:spTgt spid="18"/>
                                        </p:tgtEl>
                                        <p:attrNameLst>
                                          <p:attrName>style.visibility</p:attrName>
                                        </p:attrNameLst>
                                      </p:cBhvr>
                                      <p:to>
                                        <p:strVal val="hidden"/>
                                      </p:to>
                                    </p:set>
                                  </p:childTnLst>
                                </p:cTn>
                              </p:par>
                              <p:par>
                                <p:cTn id="132" presetID="2" presetClass="exit" presetSubtype="9" fill="hold" nodeType="withEffect">
                                  <p:stCondLst>
                                    <p:cond delay="0"/>
                                  </p:stCondLst>
                                  <p:childTnLst>
                                    <p:anim calcmode="lin" valueType="num">
                                      <p:cBhvr additive="base">
                                        <p:cTn id="133" dur="3000"/>
                                        <p:tgtEl>
                                          <p:spTgt spid="20"/>
                                        </p:tgtEl>
                                        <p:attrNameLst>
                                          <p:attrName>ppt_x</p:attrName>
                                        </p:attrNameLst>
                                      </p:cBhvr>
                                      <p:tavLst>
                                        <p:tav tm="0">
                                          <p:val>
                                            <p:strVal val="ppt_x"/>
                                          </p:val>
                                        </p:tav>
                                        <p:tav tm="100000">
                                          <p:val>
                                            <p:strVal val="0-ppt_w/2"/>
                                          </p:val>
                                        </p:tav>
                                      </p:tavLst>
                                    </p:anim>
                                    <p:anim calcmode="lin" valueType="num">
                                      <p:cBhvr additive="base">
                                        <p:cTn id="134" dur="3000"/>
                                        <p:tgtEl>
                                          <p:spTgt spid="20"/>
                                        </p:tgtEl>
                                        <p:attrNameLst>
                                          <p:attrName>ppt_y</p:attrName>
                                        </p:attrNameLst>
                                      </p:cBhvr>
                                      <p:tavLst>
                                        <p:tav tm="0">
                                          <p:val>
                                            <p:strVal val="ppt_y"/>
                                          </p:val>
                                        </p:tav>
                                        <p:tav tm="100000">
                                          <p:val>
                                            <p:strVal val="0-ppt_h/2"/>
                                          </p:val>
                                        </p:tav>
                                      </p:tavLst>
                                    </p:anim>
                                    <p:set>
                                      <p:cBhvr>
                                        <p:cTn id="135" dur="1" fill="hold">
                                          <p:stCondLst>
                                            <p:cond delay="2999"/>
                                          </p:stCondLst>
                                        </p:cTn>
                                        <p:tgtEl>
                                          <p:spTgt spid="20"/>
                                        </p:tgtEl>
                                        <p:attrNameLst>
                                          <p:attrName>style.visibility</p:attrName>
                                        </p:attrNameLst>
                                      </p:cBhvr>
                                      <p:to>
                                        <p:strVal val="hidden"/>
                                      </p:to>
                                    </p:set>
                                  </p:childTnLst>
                                </p:cTn>
                              </p:par>
                              <p:par>
                                <p:cTn id="136" presetID="2" presetClass="exit" presetSubtype="9" fill="hold" nodeType="withEffect">
                                  <p:stCondLst>
                                    <p:cond delay="0"/>
                                  </p:stCondLst>
                                  <p:childTnLst>
                                    <p:anim calcmode="lin" valueType="num">
                                      <p:cBhvr additive="base">
                                        <p:cTn id="137" dur="3000"/>
                                        <p:tgtEl>
                                          <p:spTgt spid="22"/>
                                        </p:tgtEl>
                                        <p:attrNameLst>
                                          <p:attrName>ppt_x</p:attrName>
                                        </p:attrNameLst>
                                      </p:cBhvr>
                                      <p:tavLst>
                                        <p:tav tm="0">
                                          <p:val>
                                            <p:strVal val="ppt_x"/>
                                          </p:val>
                                        </p:tav>
                                        <p:tav tm="100000">
                                          <p:val>
                                            <p:strVal val="0-ppt_w/2"/>
                                          </p:val>
                                        </p:tav>
                                      </p:tavLst>
                                    </p:anim>
                                    <p:anim calcmode="lin" valueType="num">
                                      <p:cBhvr additive="base">
                                        <p:cTn id="138" dur="3000"/>
                                        <p:tgtEl>
                                          <p:spTgt spid="22"/>
                                        </p:tgtEl>
                                        <p:attrNameLst>
                                          <p:attrName>ppt_y</p:attrName>
                                        </p:attrNameLst>
                                      </p:cBhvr>
                                      <p:tavLst>
                                        <p:tav tm="0">
                                          <p:val>
                                            <p:strVal val="ppt_y"/>
                                          </p:val>
                                        </p:tav>
                                        <p:tav tm="100000">
                                          <p:val>
                                            <p:strVal val="0-ppt_h/2"/>
                                          </p:val>
                                        </p:tav>
                                      </p:tavLst>
                                    </p:anim>
                                    <p:set>
                                      <p:cBhvr>
                                        <p:cTn id="139" dur="1" fill="hold">
                                          <p:stCondLst>
                                            <p:cond delay="2999"/>
                                          </p:stCondLst>
                                        </p:cTn>
                                        <p:tgtEl>
                                          <p:spTgt spid="22"/>
                                        </p:tgtEl>
                                        <p:attrNameLst>
                                          <p:attrName>style.visibility</p:attrName>
                                        </p:attrNameLst>
                                      </p:cBhvr>
                                      <p:to>
                                        <p:strVal val="hidden"/>
                                      </p:to>
                                    </p:set>
                                  </p:childTnLst>
                                </p:cTn>
                              </p:par>
                              <p:par>
                                <p:cTn id="140" presetID="2" presetClass="exit" presetSubtype="9" fill="hold" nodeType="withEffect">
                                  <p:stCondLst>
                                    <p:cond delay="0"/>
                                  </p:stCondLst>
                                  <p:childTnLst>
                                    <p:anim calcmode="lin" valueType="num">
                                      <p:cBhvr additive="base">
                                        <p:cTn id="141" dur="3000"/>
                                        <p:tgtEl>
                                          <p:spTgt spid="24"/>
                                        </p:tgtEl>
                                        <p:attrNameLst>
                                          <p:attrName>ppt_x</p:attrName>
                                        </p:attrNameLst>
                                      </p:cBhvr>
                                      <p:tavLst>
                                        <p:tav tm="0">
                                          <p:val>
                                            <p:strVal val="ppt_x"/>
                                          </p:val>
                                        </p:tav>
                                        <p:tav tm="100000">
                                          <p:val>
                                            <p:strVal val="0-ppt_w/2"/>
                                          </p:val>
                                        </p:tav>
                                      </p:tavLst>
                                    </p:anim>
                                    <p:anim calcmode="lin" valueType="num">
                                      <p:cBhvr additive="base">
                                        <p:cTn id="142" dur="3000"/>
                                        <p:tgtEl>
                                          <p:spTgt spid="24"/>
                                        </p:tgtEl>
                                        <p:attrNameLst>
                                          <p:attrName>ppt_y</p:attrName>
                                        </p:attrNameLst>
                                      </p:cBhvr>
                                      <p:tavLst>
                                        <p:tav tm="0">
                                          <p:val>
                                            <p:strVal val="ppt_y"/>
                                          </p:val>
                                        </p:tav>
                                        <p:tav tm="100000">
                                          <p:val>
                                            <p:strVal val="0-ppt_h/2"/>
                                          </p:val>
                                        </p:tav>
                                      </p:tavLst>
                                    </p:anim>
                                    <p:set>
                                      <p:cBhvr>
                                        <p:cTn id="143" dur="1" fill="hold">
                                          <p:stCondLst>
                                            <p:cond delay="2999"/>
                                          </p:stCondLst>
                                        </p:cTn>
                                        <p:tgtEl>
                                          <p:spTgt spid="24"/>
                                        </p:tgtEl>
                                        <p:attrNameLst>
                                          <p:attrName>style.visibility</p:attrName>
                                        </p:attrNameLst>
                                      </p:cBhvr>
                                      <p:to>
                                        <p:strVal val="hidden"/>
                                      </p:to>
                                    </p:set>
                                  </p:childTnLst>
                                </p:cTn>
                              </p:par>
                              <p:par>
                                <p:cTn id="144" presetID="2" presetClass="exit" presetSubtype="9" fill="hold" nodeType="withEffect">
                                  <p:stCondLst>
                                    <p:cond delay="0"/>
                                  </p:stCondLst>
                                  <p:childTnLst>
                                    <p:anim calcmode="lin" valueType="num">
                                      <p:cBhvr additive="base">
                                        <p:cTn id="145" dur="3000"/>
                                        <p:tgtEl>
                                          <p:spTgt spid="26"/>
                                        </p:tgtEl>
                                        <p:attrNameLst>
                                          <p:attrName>ppt_x</p:attrName>
                                        </p:attrNameLst>
                                      </p:cBhvr>
                                      <p:tavLst>
                                        <p:tav tm="0">
                                          <p:val>
                                            <p:strVal val="ppt_x"/>
                                          </p:val>
                                        </p:tav>
                                        <p:tav tm="100000">
                                          <p:val>
                                            <p:strVal val="0-ppt_w/2"/>
                                          </p:val>
                                        </p:tav>
                                      </p:tavLst>
                                    </p:anim>
                                    <p:anim calcmode="lin" valueType="num">
                                      <p:cBhvr additive="base">
                                        <p:cTn id="146" dur="3000"/>
                                        <p:tgtEl>
                                          <p:spTgt spid="26"/>
                                        </p:tgtEl>
                                        <p:attrNameLst>
                                          <p:attrName>ppt_y</p:attrName>
                                        </p:attrNameLst>
                                      </p:cBhvr>
                                      <p:tavLst>
                                        <p:tav tm="0">
                                          <p:val>
                                            <p:strVal val="ppt_y"/>
                                          </p:val>
                                        </p:tav>
                                        <p:tav tm="100000">
                                          <p:val>
                                            <p:strVal val="0-ppt_h/2"/>
                                          </p:val>
                                        </p:tav>
                                      </p:tavLst>
                                    </p:anim>
                                    <p:set>
                                      <p:cBhvr>
                                        <p:cTn id="147" dur="1" fill="hold">
                                          <p:stCondLst>
                                            <p:cond delay="2999"/>
                                          </p:stCondLst>
                                        </p:cTn>
                                        <p:tgtEl>
                                          <p:spTgt spid="26"/>
                                        </p:tgtEl>
                                        <p:attrNameLst>
                                          <p:attrName>style.visibility</p:attrName>
                                        </p:attrNameLst>
                                      </p:cBhvr>
                                      <p:to>
                                        <p:strVal val="hidden"/>
                                      </p:to>
                                    </p:set>
                                  </p:childTnLst>
                                </p:cTn>
                              </p:par>
                              <p:par>
                                <p:cTn id="148" presetID="2" presetClass="exit" presetSubtype="9" fill="hold" nodeType="withEffect">
                                  <p:stCondLst>
                                    <p:cond delay="0"/>
                                  </p:stCondLst>
                                  <p:childTnLst>
                                    <p:anim calcmode="lin" valueType="num">
                                      <p:cBhvr additive="base">
                                        <p:cTn id="149" dur="3000"/>
                                        <p:tgtEl>
                                          <p:spTgt spid="28"/>
                                        </p:tgtEl>
                                        <p:attrNameLst>
                                          <p:attrName>ppt_x</p:attrName>
                                        </p:attrNameLst>
                                      </p:cBhvr>
                                      <p:tavLst>
                                        <p:tav tm="0">
                                          <p:val>
                                            <p:strVal val="ppt_x"/>
                                          </p:val>
                                        </p:tav>
                                        <p:tav tm="100000">
                                          <p:val>
                                            <p:strVal val="0-ppt_w/2"/>
                                          </p:val>
                                        </p:tav>
                                      </p:tavLst>
                                    </p:anim>
                                    <p:anim calcmode="lin" valueType="num">
                                      <p:cBhvr additive="base">
                                        <p:cTn id="150" dur="3000"/>
                                        <p:tgtEl>
                                          <p:spTgt spid="28"/>
                                        </p:tgtEl>
                                        <p:attrNameLst>
                                          <p:attrName>ppt_y</p:attrName>
                                        </p:attrNameLst>
                                      </p:cBhvr>
                                      <p:tavLst>
                                        <p:tav tm="0">
                                          <p:val>
                                            <p:strVal val="ppt_y"/>
                                          </p:val>
                                        </p:tav>
                                        <p:tav tm="100000">
                                          <p:val>
                                            <p:strVal val="0-ppt_h/2"/>
                                          </p:val>
                                        </p:tav>
                                      </p:tavLst>
                                    </p:anim>
                                    <p:set>
                                      <p:cBhvr>
                                        <p:cTn id="151" dur="1" fill="hold">
                                          <p:stCondLst>
                                            <p:cond delay="2999"/>
                                          </p:stCondLst>
                                        </p:cTn>
                                        <p:tgtEl>
                                          <p:spTgt spid="28"/>
                                        </p:tgtEl>
                                        <p:attrNameLst>
                                          <p:attrName>style.visibility</p:attrName>
                                        </p:attrNameLst>
                                      </p:cBhvr>
                                      <p:to>
                                        <p:strVal val="hidden"/>
                                      </p:to>
                                    </p:set>
                                  </p:childTnLst>
                                </p:cTn>
                              </p:par>
                              <p:par>
                                <p:cTn id="152" presetID="8" presetClass="emph" presetSubtype="0" fill="hold" nodeType="withEffect">
                                  <p:stCondLst>
                                    <p:cond delay="0"/>
                                  </p:stCondLst>
                                  <p:childTnLst>
                                    <p:animRot by="21600000">
                                      <p:cBhvr>
                                        <p:cTn id="153" dur="3000" fill="hold"/>
                                        <p:tgtEl>
                                          <p:spTgt spid="8"/>
                                        </p:tgtEl>
                                        <p:attrNameLst>
                                          <p:attrName>r</p:attrName>
                                        </p:attrNameLst>
                                      </p:cBhvr>
                                    </p:animRot>
                                  </p:childTnLst>
                                </p:cTn>
                              </p:par>
                              <p:par>
                                <p:cTn id="154" presetID="8" presetClass="emph" presetSubtype="0" fill="hold" nodeType="withEffect">
                                  <p:stCondLst>
                                    <p:cond delay="0"/>
                                  </p:stCondLst>
                                  <p:childTnLst>
                                    <p:animRot by="21600000">
                                      <p:cBhvr>
                                        <p:cTn id="155" dur="3000" fill="hold"/>
                                        <p:tgtEl>
                                          <p:spTgt spid="14"/>
                                        </p:tgtEl>
                                        <p:attrNameLst>
                                          <p:attrName>r</p:attrName>
                                        </p:attrNameLst>
                                      </p:cBhvr>
                                    </p:animRot>
                                  </p:childTnLst>
                                </p:cTn>
                              </p:par>
                              <p:par>
                                <p:cTn id="156" presetID="8" presetClass="emph" presetSubtype="0" fill="hold" nodeType="withEffect">
                                  <p:stCondLst>
                                    <p:cond delay="0"/>
                                  </p:stCondLst>
                                  <p:childTnLst>
                                    <p:animRot by="21600000">
                                      <p:cBhvr>
                                        <p:cTn id="157" dur="3000" fill="hold"/>
                                        <p:tgtEl>
                                          <p:spTgt spid="16"/>
                                        </p:tgtEl>
                                        <p:attrNameLst>
                                          <p:attrName>r</p:attrName>
                                        </p:attrNameLst>
                                      </p:cBhvr>
                                    </p:animRot>
                                  </p:childTnLst>
                                </p:cTn>
                              </p:par>
                              <p:par>
                                <p:cTn id="158" presetID="8" presetClass="emph" presetSubtype="0" fill="hold" nodeType="withEffect">
                                  <p:stCondLst>
                                    <p:cond delay="0"/>
                                  </p:stCondLst>
                                  <p:childTnLst>
                                    <p:animRot by="21600000">
                                      <p:cBhvr>
                                        <p:cTn id="159" dur="3000" fill="hold"/>
                                        <p:tgtEl>
                                          <p:spTgt spid="18"/>
                                        </p:tgtEl>
                                        <p:attrNameLst>
                                          <p:attrName>r</p:attrName>
                                        </p:attrNameLst>
                                      </p:cBhvr>
                                    </p:animRot>
                                  </p:childTnLst>
                                </p:cTn>
                              </p:par>
                              <p:par>
                                <p:cTn id="160" presetID="8" presetClass="emph" presetSubtype="0" fill="hold" nodeType="withEffect">
                                  <p:stCondLst>
                                    <p:cond delay="0"/>
                                  </p:stCondLst>
                                  <p:childTnLst>
                                    <p:animRot by="21600000">
                                      <p:cBhvr>
                                        <p:cTn id="161" dur="3000" fill="hold"/>
                                        <p:tgtEl>
                                          <p:spTgt spid="20"/>
                                        </p:tgtEl>
                                        <p:attrNameLst>
                                          <p:attrName>r</p:attrName>
                                        </p:attrNameLst>
                                      </p:cBhvr>
                                    </p:animRot>
                                  </p:childTnLst>
                                </p:cTn>
                              </p:par>
                              <p:par>
                                <p:cTn id="162" presetID="8" presetClass="emph" presetSubtype="0" fill="hold" nodeType="withEffect">
                                  <p:stCondLst>
                                    <p:cond delay="0"/>
                                  </p:stCondLst>
                                  <p:childTnLst>
                                    <p:animRot by="21600000">
                                      <p:cBhvr>
                                        <p:cTn id="163" dur="3000" fill="hold"/>
                                        <p:tgtEl>
                                          <p:spTgt spid="22"/>
                                        </p:tgtEl>
                                        <p:attrNameLst>
                                          <p:attrName>r</p:attrName>
                                        </p:attrNameLst>
                                      </p:cBhvr>
                                    </p:animRot>
                                  </p:childTnLst>
                                </p:cTn>
                              </p:par>
                              <p:par>
                                <p:cTn id="164" presetID="8" presetClass="emph" presetSubtype="0" fill="hold" nodeType="withEffect">
                                  <p:stCondLst>
                                    <p:cond delay="0"/>
                                  </p:stCondLst>
                                  <p:childTnLst>
                                    <p:animRot by="21600000">
                                      <p:cBhvr>
                                        <p:cTn id="165" dur="3000" fill="hold"/>
                                        <p:tgtEl>
                                          <p:spTgt spid="24"/>
                                        </p:tgtEl>
                                        <p:attrNameLst>
                                          <p:attrName>r</p:attrName>
                                        </p:attrNameLst>
                                      </p:cBhvr>
                                    </p:animRot>
                                  </p:childTnLst>
                                </p:cTn>
                              </p:par>
                              <p:par>
                                <p:cTn id="166" presetID="8" presetClass="emph" presetSubtype="0" fill="hold" nodeType="withEffect">
                                  <p:stCondLst>
                                    <p:cond delay="0"/>
                                  </p:stCondLst>
                                  <p:childTnLst>
                                    <p:animRot by="21600000">
                                      <p:cBhvr>
                                        <p:cTn id="167" dur="3000" fill="hold"/>
                                        <p:tgtEl>
                                          <p:spTgt spid="26"/>
                                        </p:tgtEl>
                                        <p:attrNameLst>
                                          <p:attrName>r</p:attrName>
                                        </p:attrNameLst>
                                      </p:cBhvr>
                                    </p:animRot>
                                  </p:childTnLst>
                                </p:cTn>
                              </p:par>
                              <p:par>
                                <p:cTn id="168" presetID="8" presetClass="emph" presetSubtype="0" fill="hold" nodeType="withEffect">
                                  <p:stCondLst>
                                    <p:cond delay="0"/>
                                  </p:stCondLst>
                                  <p:childTnLst>
                                    <p:animRot by="21600000">
                                      <p:cBhvr>
                                        <p:cTn id="169" dur="3000" fill="hold"/>
                                        <p:tgtEl>
                                          <p:spTgt spid="28"/>
                                        </p:tgtEl>
                                        <p:attrNameLst>
                                          <p:attrName>r</p:attrName>
                                        </p:attrNameLst>
                                      </p:cBhvr>
                                    </p:animRot>
                                  </p:childTnLst>
                                </p:cTn>
                              </p:par>
                              <p:par>
                                <p:cTn id="170" presetID="2" presetClass="exit" presetSubtype="12" fill="hold" nodeType="withEffect">
                                  <p:stCondLst>
                                    <p:cond delay="0"/>
                                  </p:stCondLst>
                                  <p:childTnLst>
                                    <p:anim calcmode="lin" valueType="num">
                                      <p:cBhvr additive="base">
                                        <p:cTn id="171" dur="3000"/>
                                        <p:tgtEl>
                                          <p:spTgt spid="13"/>
                                        </p:tgtEl>
                                        <p:attrNameLst>
                                          <p:attrName>ppt_x</p:attrName>
                                        </p:attrNameLst>
                                      </p:cBhvr>
                                      <p:tavLst>
                                        <p:tav tm="0">
                                          <p:val>
                                            <p:strVal val="ppt_x"/>
                                          </p:val>
                                        </p:tav>
                                        <p:tav tm="100000">
                                          <p:val>
                                            <p:strVal val="0-ppt_w/2"/>
                                          </p:val>
                                        </p:tav>
                                      </p:tavLst>
                                    </p:anim>
                                    <p:anim calcmode="lin" valueType="num">
                                      <p:cBhvr additive="base">
                                        <p:cTn id="172" dur="3000"/>
                                        <p:tgtEl>
                                          <p:spTgt spid="13"/>
                                        </p:tgtEl>
                                        <p:attrNameLst>
                                          <p:attrName>ppt_y</p:attrName>
                                        </p:attrNameLst>
                                      </p:cBhvr>
                                      <p:tavLst>
                                        <p:tav tm="0">
                                          <p:val>
                                            <p:strVal val="ppt_y"/>
                                          </p:val>
                                        </p:tav>
                                        <p:tav tm="100000">
                                          <p:val>
                                            <p:strVal val="1+ppt_h/2"/>
                                          </p:val>
                                        </p:tav>
                                      </p:tavLst>
                                    </p:anim>
                                    <p:set>
                                      <p:cBhvr>
                                        <p:cTn id="173" dur="1" fill="hold">
                                          <p:stCondLst>
                                            <p:cond delay="2999"/>
                                          </p:stCondLst>
                                        </p:cTn>
                                        <p:tgtEl>
                                          <p:spTgt spid="13"/>
                                        </p:tgtEl>
                                        <p:attrNameLst>
                                          <p:attrName>style.visibility</p:attrName>
                                        </p:attrNameLst>
                                      </p:cBhvr>
                                      <p:to>
                                        <p:strVal val="hidden"/>
                                      </p:to>
                                    </p:set>
                                  </p:childTnLst>
                                </p:cTn>
                              </p:par>
                              <p:par>
                                <p:cTn id="174" presetID="2" presetClass="exit" presetSubtype="12" fill="hold" nodeType="withEffect">
                                  <p:stCondLst>
                                    <p:cond delay="0"/>
                                  </p:stCondLst>
                                  <p:childTnLst>
                                    <p:anim calcmode="lin" valueType="num">
                                      <p:cBhvr additive="base">
                                        <p:cTn id="175" dur="3000"/>
                                        <p:tgtEl>
                                          <p:spTgt spid="15"/>
                                        </p:tgtEl>
                                        <p:attrNameLst>
                                          <p:attrName>ppt_x</p:attrName>
                                        </p:attrNameLst>
                                      </p:cBhvr>
                                      <p:tavLst>
                                        <p:tav tm="0">
                                          <p:val>
                                            <p:strVal val="ppt_x"/>
                                          </p:val>
                                        </p:tav>
                                        <p:tav tm="100000">
                                          <p:val>
                                            <p:strVal val="0-ppt_w/2"/>
                                          </p:val>
                                        </p:tav>
                                      </p:tavLst>
                                    </p:anim>
                                    <p:anim calcmode="lin" valueType="num">
                                      <p:cBhvr additive="base">
                                        <p:cTn id="176" dur="3000"/>
                                        <p:tgtEl>
                                          <p:spTgt spid="15"/>
                                        </p:tgtEl>
                                        <p:attrNameLst>
                                          <p:attrName>ppt_y</p:attrName>
                                        </p:attrNameLst>
                                      </p:cBhvr>
                                      <p:tavLst>
                                        <p:tav tm="0">
                                          <p:val>
                                            <p:strVal val="ppt_y"/>
                                          </p:val>
                                        </p:tav>
                                        <p:tav tm="100000">
                                          <p:val>
                                            <p:strVal val="1+ppt_h/2"/>
                                          </p:val>
                                        </p:tav>
                                      </p:tavLst>
                                    </p:anim>
                                    <p:set>
                                      <p:cBhvr>
                                        <p:cTn id="177" dur="1" fill="hold">
                                          <p:stCondLst>
                                            <p:cond delay="2999"/>
                                          </p:stCondLst>
                                        </p:cTn>
                                        <p:tgtEl>
                                          <p:spTgt spid="15"/>
                                        </p:tgtEl>
                                        <p:attrNameLst>
                                          <p:attrName>style.visibility</p:attrName>
                                        </p:attrNameLst>
                                      </p:cBhvr>
                                      <p:to>
                                        <p:strVal val="hidden"/>
                                      </p:to>
                                    </p:set>
                                  </p:childTnLst>
                                </p:cTn>
                              </p:par>
                              <p:par>
                                <p:cTn id="178" presetID="2" presetClass="exit" presetSubtype="12" fill="hold" nodeType="withEffect">
                                  <p:stCondLst>
                                    <p:cond delay="0"/>
                                  </p:stCondLst>
                                  <p:childTnLst>
                                    <p:anim calcmode="lin" valueType="num">
                                      <p:cBhvr additive="base">
                                        <p:cTn id="179" dur="3000"/>
                                        <p:tgtEl>
                                          <p:spTgt spid="17"/>
                                        </p:tgtEl>
                                        <p:attrNameLst>
                                          <p:attrName>ppt_x</p:attrName>
                                        </p:attrNameLst>
                                      </p:cBhvr>
                                      <p:tavLst>
                                        <p:tav tm="0">
                                          <p:val>
                                            <p:strVal val="ppt_x"/>
                                          </p:val>
                                        </p:tav>
                                        <p:tav tm="100000">
                                          <p:val>
                                            <p:strVal val="0-ppt_w/2"/>
                                          </p:val>
                                        </p:tav>
                                      </p:tavLst>
                                    </p:anim>
                                    <p:anim calcmode="lin" valueType="num">
                                      <p:cBhvr additive="base">
                                        <p:cTn id="180" dur="3000"/>
                                        <p:tgtEl>
                                          <p:spTgt spid="17"/>
                                        </p:tgtEl>
                                        <p:attrNameLst>
                                          <p:attrName>ppt_y</p:attrName>
                                        </p:attrNameLst>
                                      </p:cBhvr>
                                      <p:tavLst>
                                        <p:tav tm="0">
                                          <p:val>
                                            <p:strVal val="ppt_y"/>
                                          </p:val>
                                        </p:tav>
                                        <p:tav tm="100000">
                                          <p:val>
                                            <p:strVal val="1+ppt_h/2"/>
                                          </p:val>
                                        </p:tav>
                                      </p:tavLst>
                                    </p:anim>
                                    <p:set>
                                      <p:cBhvr>
                                        <p:cTn id="181" dur="1" fill="hold">
                                          <p:stCondLst>
                                            <p:cond delay="2999"/>
                                          </p:stCondLst>
                                        </p:cTn>
                                        <p:tgtEl>
                                          <p:spTgt spid="17"/>
                                        </p:tgtEl>
                                        <p:attrNameLst>
                                          <p:attrName>style.visibility</p:attrName>
                                        </p:attrNameLst>
                                      </p:cBhvr>
                                      <p:to>
                                        <p:strVal val="hidden"/>
                                      </p:to>
                                    </p:set>
                                  </p:childTnLst>
                                </p:cTn>
                              </p:par>
                              <p:par>
                                <p:cTn id="182" presetID="2" presetClass="exit" presetSubtype="12" fill="hold" nodeType="withEffect">
                                  <p:stCondLst>
                                    <p:cond delay="0"/>
                                  </p:stCondLst>
                                  <p:childTnLst>
                                    <p:anim calcmode="lin" valueType="num">
                                      <p:cBhvr additive="base">
                                        <p:cTn id="183" dur="3000"/>
                                        <p:tgtEl>
                                          <p:spTgt spid="19"/>
                                        </p:tgtEl>
                                        <p:attrNameLst>
                                          <p:attrName>ppt_x</p:attrName>
                                        </p:attrNameLst>
                                      </p:cBhvr>
                                      <p:tavLst>
                                        <p:tav tm="0">
                                          <p:val>
                                            <p:strVal val="ppt_x"/>
                                          </p:val>
                                        </p:tav>
                                        <p:tav tm="100000">
                                          <p:val>
                                            <p:strVal val="0-ppt_w/2"/>
                                          </p:val>
                                        </p:tav>
                                      </p:tavLst>
                                    </p:anim>
                                    <p:anim calcmode="lin" valueType="num">
                                      <p:cBhvr additive="base">
                                        <p:cTn id="184" dur="3000"/>
                                        <p:tgtEl>
                                          <p:spTgt spid="19"/>
                                        </p:tgtEl>
                                        <p:attrNameLst>
                                          <p:attrName>ppt_y</p:attrName>
                                        </p:attrNameLst>
                                      </p:cBhvr>
                                      <p:tavLst>
                                        <p:tav tm="0">
                                          <p:val>
                                            <p:strVal val="ppt_y"/>
                                          </p:val>
                                        </p:tav>
                                        <p:tav tm="100000">
                                          <p:val>
                                            <p:strVal val="1+ppt_h/2"/>
                                          </p:val>
                                        </p:tav>
                                      </p:tavLst>
                                    </p:anim>
                                    <p:set>
                                      <p:cBhvr>
                                        <p:cTn id="185" dur="1" fill="hold">
                                          <p:stCondLst>
                                            <p:cond delay="2999"/>
                                          </p:stCondLst>
                                        </p:cTn>
                                        <p:tgtEl>
                                          <p:spTgt spid="19"/>
                                        </p:tgtEl>
                                        <p:attrNameLst>
                                          <p:attrName>style.visibility</p:attrName>
                                        </p:attrNameLst>
                                      </p:cBhvr>
                                      <p:to>
                                        <p:strVal val="hidden"/>
                                      </p:to>
                                    </p:set>
                                  </p:childTnLst>
                                </p:cTn>
                              </p:par>
                              <p:par>
                                <p:cTn id="186" presetID="2" presetClass="exit" presetSubtype="12" fill="hold" nodeType="withEffect">
                                  <p:stCondLst>
                                    <p:cond delay="0"/>
                                  </p:stCondLst>
                                  <p:childTnLst>
                                    <p:anim calcmode="lin" valueType="num">
                                      <p:cBhvr additive="base">
                                        <p:cTn id="187" dur="3000"/>
                                        <p:tgtEl>
                                          <p:spTgt spid="21"/>
                                        </p:tgtEl>
                                        <p:attrNameLst>
                                          <p:attrName>ppt_x</p:attrName>
                                        </p:attrNameLst>
                                      </p:cBhvr>
                                      <p:tavLst>
                                        <p:tav tm="0">
                                          <p:val>
                                            <p:strVal val="ppt_x"/>
                                          </p:val>
                                        </p:tav>
                                        <p:tav tm="100000">
                                          <p:val>
                                            <p:strVal val="0-ppt_w/2"/>
                                          </p:val>
                                        </p:tav>
                                      </p:tavLst>
                                    </p:anim>
                                    <p:anim calcmode="lin" valueType="num">
                                      <p:cBhvr additive="base">
                                        <p:cTn id="188" dur="3000"/>
                                        <p:tgtEl>
                                          <p:spTgt spid="21"/>
                                        </p:tgtEl>
                                        <p:attrNameLst>
                                          <p:attrName>ppt_y</p:attrName>
                                        </p:attrNameLst>
                                      </p:cBhvr>
                                      <p:tavLst>
                                        <p:tav tm="0">
                                          <p:val>
                                            <p:strVal val="ppt_y"/>
                                          </p:val>
                                        </p:tav>
                                        <p:tav tm="100000">
                                          <p:val>
                                            <p:strVal val="1+ppt_h/2"/>
                                          </p:val>
                                        </p:tav>
                                      </p:tavLst>
                                    </p:anim>
                                    <p:set>
                                      <p:cBhvr>
                                        <p:cTn id="189" dur="1" fill="hold">
                                          <p:stCondLst>
                                            <p:cond delay="2999"/>
                                          </p:stCondLst>
                                        </p:cTn>
                                        <p:tgtEl>
                                          <p:spTgt spid="21"/>
                                        </p:tgtEl>
                                        <p:attrNameLst>
                                          <p:attrName>style.visibility</p:attrName>
                                        </p:attrNameLst>
                                      </p:cBhvr>
                                      <p:to>
                                        <p:strVal val="hidden"/>
                                      </p:to>
                                    </p:set>
                                  </p:childTnLst>
                                </p:cTn>
                              </p:par>
                              <p:par>
                                <p:cTn id="190" presetID="2" presetClass="exit" presetSubtype="12" fill="hold" nodeType="withEffect">
                                  <p:stCondLst>
                                    <p:cond delay="0"/>
                                  </p:stCondLst>
                                  <p:childTnLst>
                                    <p:anim calcmode="lin" valueType="num">
                                      <p:cBhvr additive="base">
                                        <p:cTn id="191" dur="3000"/>
                                        <p:tgtEl>
                                          <p:spTgt spid="23"/>
                                        </p:tgtEl>
                                        <p:attrNameLst>
                                          <p:attrName>ppt_x</p:attrName>
                                        </p:attrNameLst>
                                      </p:cBhvr>
                                      <p:tavLst>
                                        <p:tav tm="0">
                                          <p:val>
                                            <p:strVal val="ppt_x"/>
                                          </p:val>
                                        </p:tav>
                                        <p:tav tm="100000">
                                          <p:val>
                                            <p:strVal val="0-ppt_w/2"/>
                                          </p:val>
                                        </p:tav>
                                      </p:tavLst>
                                    </p:anim>
                                    <p:anim calcmode="lin" valueType="num">
                                      <p:cBhvr additive="base">
                                        <p:cTn id="192" dur="3000"/>
                                        <p:tgtEl>
                                          <p:spTgt spid="23"/>
                                        </p:tgtEl>
                                        <p:attrNameLst>
                                          <p:attrName>ppt_y</p:attrName>
                                        </p:attrNameLst>
                                      </p:cBhvr>
                                      <p:tavLst>
                                        <p:tav tm="0">
                                          <p:val>
                                            <p:strVal val="ppt_y"/>
                                          </p:val>
                                        </p:tav>
                                        <p:tav tm="100000">
                                          <p:val>
                                            <p:strVal val="1+ppt_h/2"/>
                                          </p:val>
                                        </p:tav>
                                      </p:tavLst>
                                    </p:anim>
                                    <p:set>
                                      <p:cBhvr>
                                        <p:cTn id="193" dur="1" fill="hold">
                                          <p:stCondLst>
                                            <p:cond delay="2999"/>
                                          </p:stCondLst>
                                        </p:cTn>
                                        <p:tgtEl>
                                          <p:spTgt spid="23"/>
                                        </p:tgtEl>
                                        <p:attrNameLst>
                                          <p:attrName>style.visibility</p:attrName>
                                        </p:attrNameLst>
                                      </p:cBhvr>
                                      <p:to>
                                        <p:strVal val="hidden"/>
                                      </p:to>
                                    </p:set>
                                  </p:childTnLst>
                                </p:cTn>
                              </p:par>
                              <p:par>
                                <p:cTn id="194" presetID="2" presetClass="exit" presetSubtype="12" fill="hold" nodeType="withEffect">
                                  <p:stCondLst>
                                    <p:cond delay="0"/>
                                  </p:stCondLst>
                                  <p:childTnLst>
                                    <p:anim calcmode="lin" valueType="num">
                                      <p:cBhvr additive="base">
                                        <p:cTn id="195" dur="3000"/>
                                        <p:tgtEl>
                                          <p:spTgt spid="25"/>
                                        </p:tgtEl>
                                        <p:attrNameLst>
                                          <p:attrName>ppt_x</p:attrName>
                                        </p:attrNameLst>
                                      </p:cBhvr>
                                      <p:tavLst>
                                        <p:tav tm="0">
                                          <p:val>
                                            <p:strVal val="ppt_x"/>
                                          </p:val>
                                        </p:tav>
                                        <p:tav tm="100000">
                                          <p:val>
                                            <p:strVal val="0-ppt_w/2"/>
                                          </p:val>
                                        </p:tav>
                                      </p:tavLst>
                                    </p:anim>
                                    <p:anim calcmode="lin" valueType="num">
                                      <p:cBhvr additive="base">
                                        <p:cTn id="196" dur="3000"/>
                                        <p:tgtEl>
                                          <p:spTgt spid="25"/>
                                        </p:tgtEl>
                                        <p:attrNameLst>
                                          <p:attrName>ppt_y</p:attrName>
                                        </p:attrNameLst>
                                      </p:cBhvr>
                                      <p:tavLst>
                                        <p:tav tm="0">
                                          <p:val>
                                            <p:strVal val="ppt_y"/>
                                          </p:val>
                                        </p:tav>
                                        <p:tav tm="100000">
                                          <p:val>
                                            <p:strVal val="1+ppt_h/2"/>
                                          </p:val>
                                        </p:tav>
                                      </p:tavLst>
                                    </p:anim>
                                    <p:set>
                                      <p:cBhvr>
                                        <p:cTn id="197" dur="1" fill="hold">
                                          <p:stCondLst>
                                            <p:cond delay="2999"/>
                                          </p:stCondLst>
                                        </p:cTn>
                                        <p:tgtEl>
                                          <p:spTgt spid="25"/>
                                        </p:tgtEl>
                                        <p:attrNameLst>
                                          <p:attrName>style.visibility</p:attrName>
                                        </p:attrNameLst>
                                      </p:cBhvr>
                                      <p:to>
                                        <p:strVal val="hidden"/>
                                      </p:to>
                                    </p:set>
                                  </p:childTnLst>
                                </p:cTn>
                              </p:par>
                              <p:par>
                                <p:cTn id="198" presetID="2" presetClass="exit" presetSubtype="12" fill="hold" nodeType="withEffect">
                                  <p:stCondLst>
                                    <p:cond delay="0"/>
                                  </p:stCondLst>
                                  <p:childTnLst>
                                    <p:anim calcmode="lin" valueType="num">
                                      <p:cBhvr additive="base">
                                        <p:cTn id="199" dur="3000"/>
                                        <p:tgtEl>
                                          <p:spTgt spid="27"/>
                                        </p:tgtEl>
                                        <p:attrNameLst>
                                          <p:attrName>ppt_x</p:attrName>
                                        </p:attrNameLst>
                                      </p:cBhvr>
                                      <p:tavLst>
                                        <p:tav tm="0">
                                          <p:val>
                                            <p:strVal val="ppt_x"/>
                                          </p:val>
                                        </p:tav>
                                        <p:tav tm="100000">
                                          <p:val>
                                            <p:strVal val="0-ppt_w/2"/>
                                          </p:val>
                                        </p:tav>
                                      </p:tavLst>
                                    </p:anim>
                                    <p:anim calcmode="lin" valueType="num">
                                      <p:cBhvr additive="base">
                                        <p:cTn id="200" dur="3000"/>
                                        <p:tgtEl>
                                          <p:spTgt spid="27"/>
                                        </p:tgtEl>
                                        <p:attrNameLst>
                                          <p:attrName>ppt_y</p:attrName>
                                        </p:attrNameLst>
                                      </p:cBhvr>
                                      <p:tavLst>
                                        <p:tav tm="0">
                                          <p:val>
                                            <p:strVal val="ppt_y"/>
                                          </p:val>
                                        </p:tav>
                                        <p:tav tm="100000">
                                          <p:val>
                                            <p:strVal val="1+ppt_h/2"/>
                                          </p:val>
                                        </p:tav>
                                      </p:tavLst>
                                    </p:anim>
                                    <p:set>
                                      <p:cBhvr>
                                        <p:cTn id="201" dur="1" fill="hold">
                                          <p:stCondLst>
                                            <p:cond delay="2999"/>
                                          </p:stCondLst>
                                        </p:cTn>
                                        <p:tgtEl>
                                          <p:spTgt spid="27"/>
                                        </p:tgtEl>
                                        <p:attrNameLst>
                                          <p:attrName>style.visibility</p:attrName>
                                        </p:attrNameLst>
                                      </p:cBhvr>
                                      <p:to>
                                        <p:strVal val="hidden"/>
                                      </p:to>
                                    </p:set>
                                  </p:childTnLst>
                                </p:cTn>
                              </p:par>
                              <p:par>
                                <p:cTn id="202" presetID="2" presetClass="exit" presetSubtype="12" fill="hold" nodeType="withEffect">
                                  <p:stCondLst>
                                    <p:cond delay="0"/>
                                  </p:stCondLst>
                                  <p:childTnLst>
                                    <p:anim calcmode="lin" valueType="num">
                                      <p:cBhvr additive="base">
                                        <p:cTn id="203" dur="3000"/>
                                        <p:tgtEl>
                                          <p:spTgt spid="29"/>
                                        </p:tgtEl>
                                        <p:attrNameLst>
                                          <p:attrName>ppt_x</p:attrName>
                                        </p:attrNameLst>
                                      </p:cBhvr>
                                      <p:tavLst>
                                        <p:tav tm="0">
                                          <p:val>
                                            <p:strVal val="ppt_x"/>
                                          </p:val>
                                        </p:tav>
                                        <p:tav tm="100000">
                                          <p:val>
                                            <p:strVal val="0-ppt_w/2"/>
                                          </p:val>
                                        </p:tav>
                                      </p:tavLst>
                                    </p:anim>
                                    <p:anim calcmode="lin" valueType="num">
                                      <p:cBhvr additive="base">
                                        <p:cTn id="204" dur="3000"/>
                                        <p:tgtEl>
                                          <p:spTgt spid="29"/>
                                        </p:tgtEl>
                                        <p:attrNameLst>
                                          <p:attrName>ppt_y</p:attrName>
                                        </p:attrNameLst>
                                      </p:cBhvr>
                                      <p:tavLst>
                                        <p:tav tm="0">
                                          <p:val>
                                            <p:strVal val="ppt_y"/>
                                          </p:val>
                                        </p:tav>
                                        <p:tav tm="100000">
                                          <p:val>
                                            <p:strVal val="1+ppt_h/2"/>
                                          </p:val>
                                        </p:tav>
                                      </p:tavLst>
                                    </p:anim>
                                    <p:set>
                                      <p:cBhvr>
                                        <p:cTn id="205" dur="1" fill="hold">
                                          <p:stCondLst>
                                            <p:cond delay="2999"/>
                                          </p:stCondLst>
                                        </p:cTn>
                                        <p:tgtEl>
                                          <p:spTgt spid="29"/>
                                        </p:tgtEl>
                                        <p:attrNameLst>
                                          <p:attrName>style.visibility</p:attrName>
                                        </p:attrNameLst>
                                      </p:cBhvr>
                                      <p:to>
                                        <p:strVal val="hidden"/>
                                      </p:to>
                                    </p:set>
                                  </p:childTnLst>
                                </p:cTn>
                              </p:par>
                              <p:par>
                                <p:cTn id="206" presetID="8" presetClass="emph" presetSubtype="0" fill="hold" nodeType="withEffect">
                                  <p:stCondLst>
                                    <p:cond delay="0"/>
                                  </p:stCondLst>
                                  <p:childTnLst>
                                    <p:animRot by="-21600000">
                                      <p:cBhvr>
                                        <p:cTn id="207" dur="3000" fill="hold"/>
                                        <p:tgtEl>
                                          <p:spTgt spid="13"/>
                                        </p:tgtEl>
                                        <p:attrNameLst>
                                          <p:attrName>r</p:attrName>
                                        </p:attrNameLst>
                                      </p:cBhvr>
                                    </p:animRot>
                                  </p:childTnLst>
                                </p:cTn>
                              </p:par>
                              <p:par>
                                <p:cTn id="208" presetID="8" presetClass="emph" presetSubtype="0" fill="hold" nodeType="withEffect">
                                  <p:stCondLst>
                                    <p:cond delay="0"/>
                                  </p:stCondLst>
                                  <p:childTnLst>
                                    <p:animRot by="-21600000">
                                      <p:cBhvr>
                                        <p:cTn id="209" dur="3000" fill="hold"/>
                                        <p:tgtEl>
                                          <p:spTgt spid="15"/>
                                        </p:tgtEl>
                                        <p:attrNameLst>
                                          <p:attrName>r</p:attrName>
                                        </p:attrNameLst>
                                      </p:cBhvr>
                                    </p:animRot>
                                  </p:childTnLst>
                                </p:cTn>
                              </p:par>
                              <p:par>
                                <p:cTn id="210" presetID="8" presetClass="emph" presetSubtype="0" fill="hold" nodeType="withEffect">
                                  <p:stCondLst>
                                    <p:cond delay="0"/>
                                  </p:stCondLst>
                                  <p:childTnLst>
                                    <p:animRot by="-21600000">
                                      <p:cBhvr>
                                        <p:cTn id="211" dur="3000" fill="hold"/>
                                        <p:tgtEl>
                                          <p:spTgt spid="17"/>
                                        </p:tgtEl>
                                        <p:attrNameLst>
                                          <p:attrName>r</p:attrName>
                                        </p:attrNameLst>
                                      </p:cBhvr>
                                    </p:animRot>
                                  </p:childTnLst>
                                </p:cTn>
                              </p:par>
                              <p:par>
                                <p:cTn id="212" presetID="8" presetClass="emph" presetSubtype="0" fill="hold" nodeType="withEffect">
                                  <p:stCondLst>
                                    <p:cond delay="0"/>
                                  </p:stCondLst>
                                  <p:childTnLst>
                                    <p:animRot by="-21600000">
                                      <p:cBhvr>
                                        <p:cTn id="213" dur="3000" fill="hold"/>
                                        <p:tgtEl>
                                          <p:spTgt spid="19"/>
                                        </p:tgtEl>
                                        <p:attrNameLst>
                                          <p:attrName>r</p:attrName>
                                        </p:attrNameLst>
                                      </p:cBhvr>
                                    </p:animRot>
                                  </p:childTnLst>
                                </p:cTn>
                              </p:par>
                              <p:par>
                                <p:cTn id="214" presetID="8" presetClass="emph" presetSubtype="0" fill="hold" nodeType="withEffect">
                                  <p:stCondLst>
                                    <p:cond delay="0"/>
                                  </p:stCondLst>
                                  <p:childTnLst>
                                    <p:animRot by="-21600000">
                                      <p:cBhvr>
                                        <p:cTn id="215" dur="3000" fill="hold"/>
                                        <p:tgtEl>
                                          <p:spTgt spid="21"/>
                                        </p:tgtEl>
                                        <p:attrNameLst>
                                          <p:attrName>r</p:attrName>
                                        </p:attrNameLst>
                                      </p:cBhvr>
                                    </p:animRot>
                                  </p:childTnLst>
                                </p:cTn>
                              </p:par>
                              <p:par>
                                <p:cTn id="216" presetID="8" presetClass="emph" presetSubtype="0" fill="hold" nodeType="withEffect">
                                  <p:stCondLst>
                                    <p:cond delay="0"/>
                                  </p:stCondLst>
                                  <p:childTnLst>
                                    <p:animRot by="-21600000">
                                      <p:cBhvr>
                                        <p:cTn id="217" dur="3000" fill="hold"/>
                                        <p:tgtEl>
                                          <p:spTgt spid="23"/>
                                        </p:tgtEl>
                                        <p:attrNameLst>
                                          <p:attrName>r</p:attrName>
                                        </p:attrNameLst>
                                      </p:cBhvr>
                                    </p:animRot>
                                  </p:childTnLst>
                                </p:cTn>
                              </p:par>
                              <p:par>
                                <p:cTn id="218" presetID="8" presetClass="emph" presetSubtype="0" fill="hold" nodeType="withEffect">
                                  <p:stCondLst>
                                    <p:cond delay="0"/>
                                  </p:stCondLst>
                                  <p:childTnLst>
                                    <p:animRot by="-21600000">
                                      <p:cBhvr>
                                        <p:cTn id="219" dur="3000" fill="hold"/>
                                        <p:tgtEl>
                                          <p:spTgt spid="25"/>
                                        </p:tgtEl>
                                        <p:attrNameLst>
                                          <p:attrName>r</p:attrName>
                                        </p:attrNameLst>
                                      </p:cBhvr>
                                    </p:animRot>
                                  </p:childTnLst>
                                </p:cTn>
                              </p:par>
                              <p:par>
                                <p:cTn id="220" presetID="8" presetClass="emph" presetSubtype="0" fill="hold" nodeType="withEffect">
                                  <p:stCondLst>
                                    <p:cond delay="0"/>
                                  </p:stCondLst>
                                  <p:childTnLst>
                                    <p:animRot by="-21600000">
                                      <p:cBhvr>
                                        <p:cTn id="221" dur="3000" fill="hold"/>
                                        <p:tgtEl>
                                          <p:spTgt spid="27"/>
                                        </p:tgtEl>
                                        <p:attrNameLst>
                                          <p:attrName>r</p:attrName>
                                        </p:attrNameLst>
                                      </p:cBhvr>
                                    </p:animRot>
                                  </p:childTnLst>
                                </p:cTn>
                              </p:par>
                              <p:par>
                                <p:cTn id="222" presetID="8" presetClass="emph" presetSubtype="0" fill="hold" nodeType="withEffect">
                                  <p:stCondLst>
                                    <p:cond delay="0"/>
                                  </p:stCondLst>
                                  <p:childTnLst>
                                    <p:animRot by="-21600000">
                                      <p:cBhvr>
                                        <p:cTn id="223" dur="3000" fill="hold"/>
                                        <p:tgtEl>
                                          <p:spTgt spid="29"/>
                                        </p:tgtEl>
                                        <p:attrNameLst>
                                          <p:attrName>r</p:attrName>
                                        </p:attrNameLst>
                                      </p:cBhvr>
                                    </p:animRot>
                                  </p:childTnLst>
                                </p:cTn>
                              </p:par>
                              <p:par>
                                <p:cTn id="224" presetID="17" presetClass="entr" presetSubtype="2"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3000" fill="hold"/>
                                        <p:tgtEl>
                                          <p:spTgt spid="2"/>
                                        </p:tgtEl>
                                        <p:attrNameLst>
                                          <p:attrName>ppt_x</p:attrName>
                                        </p:attrNameLst>
                                      </p:cBhvr>
                                      <p:tavLst>
                                        <p:tav tm="0">
                                          <p:val>
                                            <p:strVal val="#ppt_x+#ppt_w/2"/>
                                          </p:val>
                                        </p:tav>
                                        <p:tav tm="100000">
                                          <p:val>
                                            <p:strVal val="#ppt_x"/>
                                          </p:val>
                                        </p:tav>
                                      </p:tavLst>
                                    </p:anim>
                                    <p:anim calcmode="lin" valueType="num">
                                      <p:cBhvr>
                                        <p:cTn id="227" dur="3000" fill="hold"/>
                                        <p:tgtEl>
                                          <p:spTgt spid="2"/>
                                        </p:tgtEl>
                                        <p:attrNameLst>
                                          <p:attrName>ppt_y</p:attrName>
                                        </p:attrNameLst>
                                      </p:cBhvr>
                                      <p:tavLst>
                                        <p:tav tm="0">
                                          <p:val>
                                            <p:strVal val="#ppt_y"/>
                                          </p:val>
                                        </p:tav>
                                        <p:tav tm="100000">
                                          <p:val>
                                            <p:strVal val="#ppt_y"/>
                                          </p:val>
                                        </p:tav>
                                      </p:tavLst>
                                    </p:anim>
                                    <p:anim calcmode="lin" valueType="num">
                                      <p:cBhvr>
                                        <p:cTn id="228" dur="3000" fill="hold"/>
                                        <p:tgtEl>
                                          <p:spTgt spid="2"/>
                                        </p:tgtEl>
                                        <p:attrNameLst>
                                          <p:attrName>ppt_w</p:attrName>
                                        </p:attrNameLst>
                                      </p:cBhvr>
                                      <p:tavLst>
                                        <p:tav tm="0">
                                          <p:val>
                                            <p:fltVal val="0"/>
                                          </p:val>
                                        </p:tav>
                                        <p:tav tm="100000">
                                          <p:val>
                                            <p:strVal val="#ppt_w"/>
                                          </p:val>
                                        </p:tav>
                                      </p:tavLst>
                                    </p:anim>
                                    <p:anim calcmode="lin" valueType="num">
                                      <p:cBhvr>
                                        <p:cTn id="229" dur="3000" fill="hold"/>
                                        <p:tgtEl>
                                          <p:spTgt spid="2"/>
                                        </p:tgtEl>
                                        <p:attrNameLst>
                                          <p:attrName>ppt_h</p:attrName>
                                        </p:attrNameLst>
                                      </p:cBhvr>
                                      <p:tavLst>
                                        <p:tav tm="0">
                                          <p:val>
                                            <p:strVal val="#ppt_h"/>
                                          </p:val>
                                        </p:tav>
                                        <p:tav tm="100000">
                                          <p:val>
                                            <p:strVal val="#ppt_h"/>
                                          </p:val>
                                        </p:tav>
                                      </p:tavLst>
                                    </p:anim>
                                  </p:childTnLst>
                                </p:cTn>
                              </p:par>
                              <p:par>
                                <p:cTn id="230" presetID="16" presetClass="entr" presetSubtype="42" fill="hold" nodeType="withEffect">
                                  <p:stCondLst>
                                    <p:cond delay="0"/>
                                  </p:stCondLst>
                                  <p:childTnLst>
                                    <p:set>
                                      <p:cBhvr>
                                        <p:cTn id="231" dur="1" fill="hold">
                                          <p:stCondLst>
                                            <p:cond delay="0"/>
                                          </p:stCondLst>
                                        </p:cTn>
                                        <p:tgtEl>
                                          <p:spTgt spid="2"/>
                                        </p:tgtEl>
                                        <p:attrNameLst>
                                          <p:attrName>style.visibility</p:attrName>
                                        </p:attrNameLst>
                                      </p:cBhvr>
                                      <p:to>
                                        <p:strVal val="visible"/>
                                      </p:to>
                                    </p:set>
                                    <p:animEffect transition="in" filter="barn(outHorizontal)">
                                      <p:cBhvr>
                                        <p:cTn id="232"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001809"/>
            </a:gs>
            <a:gs pos="50000">
              <a:srgbClr val="00B050">
                <a:shade val="67500"/>
                <a:satMod val="115000"/>
              </a:srgbClr>
            </a:gs>
            <a:gs pos="100000">
              <a:srgbClr val="00B05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4571138-women-model-brunette-long-hair-women-outdoors-sitting-asian-nature-swings-dress-flowers-trees-grass-flower-in-hair.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ache_150_150_0_100_100_-1_sweetener-drops.png"/>
          <p:cNvPicPr>
            <a:picLocks noChangeAspect="1"/>
          </p:cNvPicPr>
          <p:nvPr/>
        </p:nvPicPr>
        <p:blipFill>
          <a:blip r:embed="rId3">
            <a:duotone>
              <a:schemeClr val="bg2">
                <a:shade val="45000"/>
                <a:satMod val="135000"/>
              </a:schemeClr>
              <a:prstClr val="white"/>
            </a:duotone>
            <a:lum contrast="40000"/>
          </a:blip>
          <a:stretch>
            <a:fillRect/>
          </a:stretch>
        </p:blipFill>
        <p:spPr>
          <a:xfrm rot="7728788">
            <a:off x="-105702" y="-105689"/>
            <a:ext cx="1214446" cy="1214446"/>
          </a:xfrm>
          <a:prstGeom prst="rect">
            <a:avLst/>
          </a:prstGeom>
        </p:spPr>
      </p:pic>
      <p:pic>
        <p:nvPicPr>
          <p:cNvPr id="5" name="4 Imagen" descr="cache_150_150_0_100_100_-1_sweetener-drops.png"/>
          <p:cNvPicPr>
            <a:picLocks noChangeAspect="1"/>
          </p:cNvPicPr>
          <p:nvPr/>
        </p:nvPicPr>
        <p:blipFill>
          <a:blip r:embed="rId3">
            <a:duotone>
              <a:schemeClr val="bg2">
                <a:shade val="45000"/>
                <a:satMod val="135000"/>
              </a:schemeClr>
              <a:prstClr val="white"/>
            </a:duotone>
            <a:lum contrast="40000"/>
          </a:blip>
          <a:stretch>
            <a:fillRect/>
          </a:stretch>
        </p:blipFill>
        <p:spPr>
          <a:xfrm rot="3433912">
            <a:off x="-1174" y="4070806"/>
            <a:ext cx="1214446" cy="1214446"/>
          </a:xfrm>
          <a:prstGeom prst="rect">
            <a:avLst/>
          </a:prstGeom>
        </p:spPr>
      </p:pic>
      <p:pic>
        <p:nvPicPr>
          <p:cNvPr id="7" name="6 Imagen" descr="cache_150_150_0_100_100_-1_sweetener-drops.png"/>
          <p:cNvPicPr>
            <a:picLocks noChangeAspect="1"/>
          </p:cNvPicPr>
          <p:nvPr/>
        </p:nvPicPr>
        <p:blipFill>
          <a:blip r:embed="rId3">
            <a:duotone>
              <a:schemeClr val="bg2">
                <a:shade val="45000"/>
                <a:satMod val="135000"/>
              </a:schemeClr>
              <a:prstClr val="white"/>
            </a:duotone>
            <a:lum contrast="40000"/>
          </a:blip>
          <a:stretch>
            <a:fillRect/>
          </a:stretch>
        </p:blipFill>
        <p:spPr>
          <a:xfrm rot="13698516">
            <a:off x="8034211" y="-38267"/>
            <a:ext cx="1214446" cy="1214446"/>
          </a:xfrm>
          <a:prstGeom prst="rect">
            <a:avLst/>
          </a:prstGeom>
        </p:spPr>
      </p:pic>
      <p:pic>
        <p:nvPicPr>
          <p:cNvPr id="8" name="7 Imagen" descr="cache_150_150_0_100_100_-1_sweetener-drops.png"/>
          <p:cNvPicPr>
            <a:picLocks noChangeAspect="1"/>
          </p:cNvPicPr>
          <p:nvPr/>
        </p:nvPicPr>
        <p:blipFill>
          <a:blip r:embed="rId3">
            <a:duotone>
              <a:schemeClr val="bg2">
                <a:shade val="45000"/>
                <a:satMod val="135000"/>
              </a:schemeClr>
              <a:prstClr val="white"/>
            </a:duotone>
            <a:lum contrast="40000"/>
          </a:blip>
          <a:stretch>
            <a:fillRect/>
          </a:stretch>
        </p:blipFill>
        <p:spPr>
          <a:xfrm rot="18866682">
            <a:off x="8038189" y="4037676"/>
            <a:ext cx="1214446" cy="1214446"/>
          </a:xfrm>
          <a:prstGeom prst="rect">
            <a:avLst/>
          </a:prstGeom>
        </p:spPr>
      </p:pic>
      <p:pic>
        <p:nvPicPr>
          <p:cNvPr id="9" name="8 Imagen" descr="cache_150_150_0_100_100_-1_sweetener-drops.png"/>
          <p:cNvPicPr>
            <a:picLocks noChangeAspect="1"/>
          </p:cNvPicPr>
          <p:nvPr/>
        </p:nvPicPr>
        <p:blipFill>
          <a:blip r:embed="rId3">
            <a:duotone>
              <a:schemeClr val="bg2">
                <a:shade val="45000"/>
                <a:satMod val="135000"/>
              </a:schemeClr>
              <a:prstClr val="white"/>
            </a:duotone>
            <a:lum contrast="40000"/>
          </a:blip>
          <a:stretch>
            <a:fillRect/>
          </a:stretch>
        </p:blipFill>
        <p:spPr>
          <a:xfrm rot="3433912">
            <a:off x="374869" y="3875345"/>
            <a:ext cx="1214446" cy="1214446"/>
          </a:xfrm>
          <a:prstGeom prst="rect">
            <a:avLst/>
          </a:prstGeom>
        </p:spPr>
      </p:pic>
      <p:pic>
        <p:nvPicPr>
          <p:cNvPr id="10" name="9 Imagen" descr="cache_150_150_0_100_100_-1_sweetener-drops.png"/>
          <p:cNvPicPr>
            <a:picLocks noChangeAspect="1"/>
          </p:cNvPicPr>
          <p:nvPr/>
        </p:nvPicPr>
        <p:blipFill>
          <a:blip r:embed="rId3">
            <a:duotone>
              <a:schemeClr val="bg2">
                <a:shade val="45000"/>
                <a:satMod val="135000"/>
              </a:schemeClr>
              <a:prstClr val="white"/>
            </a:duotone>
            <a:lum contrast="40000"/>
          </a:blip>
          <a:stretch>
            <a:fillRect/>
          </a:stretch>
        </p:blipFill>
        <p:spPr>
          <a:xfrm rot="7728788">
            <a:off x="246519" y="246519"/>
            <a:ext cx="1214446" cy="1214446"/>
          </a:xfrm>
          <a:prstGeom prst="rect">
            <a:avLst/>
          </a:prstGeom>
        </p:spPr>
      </p:pic>
      <p:pic>
        <p:nvPicPr>
          <p:cNvPr id="11" name="10 Imagen" descr="cache_150_150_0_100_100_-1_sweetener-drops.png"/>
          <p:cNvPicPr>
            <a:picLocks noChangeAspect="1"/>
          </p:cNvPicPr>
          <p:nvPr/>
        </p:nvPicPr>
        <p:blipFill>
          <a:blip r:embed="rId3">
            <a:duotone>
              <a:schemeClr val="bg2">
                <a:shade val="45000"/>
                <a:satMod val="135000"/>
              </a:schemeClr>
              <a:prstClr val="white"/>
            </a:duotone>
            <a:lum contrast="40000"/>
          </a:blip>
          <a:stretch>
            <a:fillRect/>
          </a:stretch>
        </p:blipFill>
        <p:spPr>
          <a:xfrm rot="13698516">
            <a:off x="7679465" y="250089"/>
            <a:ext cx="1214446" cy="1214446"/>
          </a:xfrm>
          <a:prstGeom prst="rect">
            <a:avLst/>
          </a:prstGeom>
        </p:spPr>
      </p:pic>
      <p:pic>
        <p:nvPicPr>
          <p:cNvPr id="12" name="11 Imagen" descr="cache_150_150_0_100_100_-1_sweetener-drops.png"/>
          <p:cNvPicPr>
            <a:picLocks noChangeAspect="1"/>
          </p:cNvPicPr>
          <p:nvPr/>
        </p:nvPicPr>
        <p:blipFill>
          <a:blip r:embed="rId3">
            <a:duotone>
              <a:schemeClr val="bg2">
                <a:shade val="45000"/>
                <a:satMod val="135000"/>
              </a:schemeClr>
              <a:prstClr val="white"/>
            </a:duotone>
            <a:lum contrast="40000"/>
          </a:blip>
          <a:stretch>
            <a:fillRect/>
          </a:stretch>
        </p:blipFill>
        <p:spPr>
          <a:xfrm rot="18866682">
            <a:off x="7678074" y="3823361"/>
            <a:ext cx="1214446" cy="1214446"/>
          </a:xfrm>
          <a:prstGeom prst="rect">
            <a:avLst/>
          </a:prstGeom>
        </p:spPr>
      </p:pic>
      <p:pic>
        <p:nvPicPr>
          <p:cNvPr id="13" name="12 Imagen" descr="cache_150_150_0_100_100_-1_sweetener-drops.png"/>
          <p:cNvPicPr>
            <a:picLocks noChangeAspect="1"/>
          </p:cNvPicPr>
          <p:nvPr/>
        </p:nvPicPr>
        <p:blipFill>
          <a:blip r:embed="rId3">
            <a:duotone>
              <a:schemeClr val="bg2">
                <a:shade val="45000"/>
                <a:satMod val="135000"/>
              </a:schemeClr>
              <a:prstClr val="white"/>
            </a:duotone>
            <a:lum contrast="40000"/>
          </a:blip>
          <a:stretch>
            <a:fillRect/>
          </a:stretch>
        </p:blipFill>
        <p:spPr>
          <a:xfrm rot="3433912">
            <a:off x="803497" y="3697030"/>
            <a:ext cx="1214446" cy="1214446"/>
          </a:xfrm>
          <a:prstGeom prst="rect">
            <a:avLst/>
          </a:prstGeom>
        </p:spPr>
      </p:pic>
      <p:pic>
        <p:nvPicPr>
          <p:cNvPr id="14" name="13 Imagen" descr="cache_150_150_0_100_100_-1_sweetener-drops.png"/>
          <p:cNvPicPr>
            <a:picLocks noChangeAspect="1"/>
          </p:cNvPicPr>
          <p:nvPr/>
        </p:nvPicPr>
        <p:blipFill>
          <a:blip r:embed="rId3">
            <a:duotone>
              <a:schemeClr val="bg2">
                <a:shade val="45000"/>
                <a:satMod val="135000"/>
              </a:schemeClr>
              <a:prstClr val="white"/>
            </a:duotone>
            <a:lum contrast="40000"/>
          </a:blip>
          <a:stretch>
            <a:fillRect/>
          </a:stretch>
        </p:blipFill>
        <p:spPr>
          <a:xfrm rot="7728788">
            <a:off x="746552" y="603690"/>
            <a:ext cx="1214446" cy="1214446"/>
          </a:xfrm>
          <a:prstGeom prst="rect">
            <a:avLst/>
          </a:prstGeom>
        </p:spPr>
      </p:pic>
      <p:pic>
        <p:nvPicPr>
          <p:cNvPr id="15" name="14 Imagen" descr="cache_150_150_0_100_100_-1_sweetener-drops.png"/>
          <p:cNvPicPr>
            <a:picLocks noChangeAspect="1"/>
          </p:cNvPicPr>
          <p:nvPr/>
        </p:nvPicPr>
        <p:blipFill>
          <a:blip r:embed="rId3">
            <a:duotone>
              <a:schemeClr val="bg2">
                <a:shade val="45000"/>
                <a:satMod val="135000"/>
              </a:schemeClr>
              <a:prstClr val="white"/>
            </a:duotone>
            <a:lum contrast="40000"/>
          </a:blip>
          <a:stretch>
            <a:fillRect/>
          </a:stretch>
        </p:blipFill>
        <p:spPr>
          <a:xfrm rot="13698516">
            <a:off x="7322420" y="535823"/>
            <a:ext cx="1214446" cy="1214446"/>
          </a:xfrm>
          <a:prstGeom prst="rect">
            <a:avLst/>
          </a:prstGeom>
        </p:spPr>
      </p:pic>
      <p:pic>
        <p:nvPicPr>
          <p:cNvPr id="16" name="15 Imagen" descr="cache_150_150_0_100_100_-1_sweetener-drops.png"/>
          <p:cNvPicPr>
            <a:picLocks noChangeAspect="1"/>
          </p:cNvPicPr>
          <p:nvPr/>
        </p:nvPicPr>
        <p:blipFill>
          <a:blip r:embed="rId3">
            <a:duotone>
              <a:schemeClr val="bg2">
                <a:shade val="45000"/>
                <a:satMod val="135000"/>
              </a:schemeClr>
              <a:prstClr val="white"/>
            </a:duotone>
            <a:lum contrast="40000"/>
          </a:blip>
          <a:stretch>
            <a:fillRect/>
          </a:stretch>
        </p:blipFill>
        <p:spPr>
          <a:xfrm rot="18452153">
            <a:off x="7395248" y="3677575"/>
            <a:ext cx="1214446" cy="1214446"/>
          </a:xfrm>
          <a:prstGeom prst="rect">
            <a:avLst/>
          </a:prstGeom>
        </p:spPr>
      </p:pic>
      <p:pic>
        <p:nvPicPr>
          <p:cNvPr id="17" name="16 Imagen" descr="cache_150_150_0_100_100_-1_sweetener-drops.png"/>
          <p:cNvPicPr>
            <a:picLocks noChangeAspect="1"/>
          </p:cNvPicPr>
          <p:nvPr/>
        </p:nvPicPr>
        <p:blipFill>
          <a:blip r:embed="rId3">
            <a:duotone>
              <a:schemeClr val="bg2">
                <a:shade val="45000"/>
                <a:satMod val="135000"/>
              </a:schemeClr>
              <a:prstClr val="white"/>
            </a:duotone>
            <a:lum contrast="40000"/>
          </a:blip>
          <a:stretch>
            <a:fillRect/>
          </a:stretch>
        </p:blipFill>
        <p:spPr>
          <a:xfrm rot="7728788">
            <a:off x="1251620" y="965882"/>
            <a:ext cx="1214446" cy="1214446"/>
          </a:xfrm>
          <a:prstGeom prst="rect">
            <a:avLst/>
          </a:prstGeom>
        </p:spPr>
      </p:pic>
      <p:pic>
        <p:nvPicPr>
          <p:cNvPr id="18" name="17 Imagen" descr="cache_150_150_0_100_100_-1_sweetener-drops.png"/>
          <p:cNvPicPr>
            <a:picLocks noChangeAspect="1"/>
          </p:cNvPicPr>
          <p:nvPr/>
        </p:nvPicPr>
        <p:blipFill>
          <a:blip r:embed="rId3">
            <a:duotone>
              <a:schemeClr val="bg2">
                <a:shade val="45000"/>
                <a:satMod val="135000"/>
              </a:schemeClr>
              <a:prstClr val="white"/>
            </a:duotone>
            <a:lum contrast="40000"/>
          </a:blip>
          <a:stretch>
            <a:fillRect/>
          </a:stretch>
        </p:blipFill>
        <p:spPr>
          <a:xfrm rot="7728788">
            <a:off x="1603841" y="1318090"/>
            <a:ext cx="1214446" cy="1214446"/>
          </a:xfrm>
          <a:prstGeom prst="rect">
            <a:avLst/>
          </a:prstGeom>
        </p:spPr>
      </p:pic>
      <p:pic>
        <p:nvPicPr>
          <p:cNvPr id="19" name="18 Imagen" descr="cache_150_150_0_100_100_-1_sweetener-drops.png"/>
          <p:cNvPicPr>
            <a:picLocks noChangeAspect="1"/>
          </p:cNvPicPr>
          <p:nvPr/>
        </p:nvPicPr>
        <p:blipFill>
          <a:blip r:embed="rId3">
            <a:duotone>
              <a:schemeClr val="bg2">
                <a:shade val="45000"/>
                <a:satMod val="135000"/>
              </a:schemeClr>
              <a:prstClr val="white"/>
            </a:duotone>
            <a:lum contrast="40000"/>
          </a:blip>
          <a:stretch>
            <a:fillRect/>
          </a:stretch>
        </p:blipFill>
        <p:spPr>
          <a:xfrm rot="7728788">
            <a:off x="2103874" y="1675261"/>
            <a:ext cx="1214446" cy="1214446"/>
          </a:xfrm>
          <a:prstGeom prst="rect">
            <a:avLst/>
          </a:prstGeom>
        </p:spPr>
      </p:pic>
      <p:pic>
        <p:nvPicPr>
          <p:cNvPr id="20" name="19 Imagen" descr="cache_150_150_0_100_100_-1_sweetener-drops.png"/>
          <p:cNvPicPr>
            <a:picLocks noChangeAspect="1"/>
          </p:cNvPicPr>
          <p:nvPr/>
        </p:nvPicPr>
        <p:blipFill>
          <a:blip r:embed="rId3">
            <a:duotone>
              <a:schemeClr val="bg2">
                <a:shade val="45000"/>
                <a:satMod val="135000"/>
              </a:schemeClr>
              <a:prstClr val="white"/>
            </a:duotone>
            <a:lum contrast="40000"/>
          </a:blip>
          <a:stretch>
            <a:fillRect/>
          </a:stretch>
        </p:blipFill>
        <p:spPr>
          <a:xfrm rot="3433912">
            <a:off x="1160687" y="3518155"/>
            <a:ext cx="1214446" cy="1214446"/>
          </a:xfrm>
          <a:prstGeom prst="rect">
            <a:avLst/>
          </a:prstGeom>
        </p:spPr>
      </p:pic>
      <p:pic>
        <p:nvPicPr>
          <p:cNvPr id="21" name="20 Imagen" descr="cache_150_150_0_100_100_-1_sweetener-drops.png"/>
          <p:cNvPicPr>
            <a:picLocks noChangeAspect="1"/>
          </p:cNvPicPr>
          <p:nvPr/>
        </p:nvPicPr>
        <p:blipFill>
          <a:blip r:embed="rId3">
            <a:duotone>
              <a:schemeClr val="bg2">
                <a:shade val="45000"/>
                <a:satMod val="135000"/>
              </a:schemeClr>
              <a:prstClr val="white"/>
            </a:duotone>
            <a:lum contrast="40000"/>
          </a:blip>
          <a:stretch>
            <a:fillRect/>
          </a:stretch>
        </p:blipFill>
        <p:spPr>
          <a:xfrm rot="3433912">
            <a:off x="1660752" y="3232403"/>
            <a:ext cx="1214446" cy="1214446"/>
          </a:xfrm>
          <a:prstGeom prst="rect">
            <a:avLst/>
          </a:prstGeom>
        </p:spPr>
      </p:pic>
      <p:pic>
        <p:nvPicPr>
          <p:cNvPr id="22" name="21 Imagen" descr="cache_150_150_0_100_100_-1_sweetener-drops.png"/>
          <p:cNvPicPr>
            <a:picLocks noChangeAspect="1"/>
          </p:cNvPicPr>
          <p:nvPr/>
        </p:nvPicPr>
        <p:blipFill>
          <a:blip r:embed="rId3">
            <a:duotone>
              <a:schemeClr val="bg2">
                <a:shade val="45000"/>
                <a:satMod val="135000"/>
              </a:schemeClr>
              <a:prstClr val="white"/>
            </a:duotone>
            <a:lum contrast="40000"/>
          </a:blip>
          <a:stretch>
            <a:fillRect/>
          </a:stretch>
        </p:blipFill>
        <p:spPr>
          <a:xfrm rot="3433912">
            <a:off x="2089382" y="2946651"/>
            <a:ext cx="1214446" cy="1214446"/>
          </a:xfrm>
          <a:prstGeom prst="rect">
            <a:avLst/>
          </a:prstGeom>
        </p:spPr>
      </p:pic>
      <p:pic>
        <p:nvPicPr>
          <p:cNvPr id="23" name="22 Imagen" descr="cache_150_150_0_100_100_-1_sweetener-drops.png"/>
          <p:cNvPicPr>
            <a:picLocks noChangeAspect="1"/>
          </p:cNvPicPr>
          <p:nvPr/>
        </p:nvPicPr>
        <p:blipFill>
          <a:blip r:embed="rId3">
            <a:duotone>
              <a:schemeClr val="bg2">
                <a:shade val="45000"/>
                <a:satMod val="135000"/>
              </a:schemeClr>
              <a:prstClr val="white"/>
            </a:duotone>
            <a:lum contrast="40000"/>
          </a:blip>
          <a:stretch>
            <a:fillRect/>
          </a:stretch>
        </p:blipFill>
        <p:spPr>
          <a:xfrm rot="13698516">
            <a:off x="6965085" y="821592"/>
            <a:ext cx="1214446" cy="1214446"/>
          </a:xfrm>
          <a:prstGeom prst="rect">
            <a:avLst/>
          </a:prstGeom>
        </p:spPr>
      </p:pic>
      <p:pic>
        <p:nvPicPr>
          <p:cNvPr id="24" name="23 Imagen" descr="cache_150_150_0_100_100_-1_sweetener-drops.png"/>
          <p:cNvPicPr>
            <a:picLocks noChangeAspect="1"/>
          </p:cNvPicPr>
          <p:nvPr/>
        </p:nvPicPr>
        <p:blipFill>
          <a:blip r:embed="rId3">
            <a:duotone>
              <a:schemeClr val="bg2">
                <a:shade val="45000"/>
                <a:satMod val="135000"/>
              </a:schemeClr>
              <a:prstClr val="white"/>
            </a:duotone>
            <a:lum contrast="40000"/>
          </a:blip>
          <a:stretch>
            <a:fillRect/>
          </a:stretch>
        </p:blipFill>
        <p:spPr>
          <a:xfrm rot="13698516">
            <a:off x="6608040" y="1107326"/>
            <a:ext cx="1214446" cy="1214446"/>
          </a:xfrm>
          <a:prstGeom prst="rect">
            <a:avLst/>
          </a:prstGeom>
        </p:spPr>
      </p:pic>
      <p:pic>
        <p:nvPicPr>
          <p:cNvPr id="25" name="24 Imagen" descr="cache_150_150_0_100_100_-1_sweetener-drops.png"/>
          <p:cNvPicPr>
            <a:picLocks noChangeAspect="1"/>
          </p:cNvPicPr>
          <p:nvPr/>
        </p:nvPicPr>
        <p:blipFill>
          <a:blip r:embed="rId3">
            <a:duotone>
              <a:schemeClr val="bg2">
                <a:shade val="45000"/>
                <a:satMod val="135000"/>
              </a:schemeClr>
              <a:prstClr val="white"/>
            </a:duotone>
            <a:lum contrast="40000"/>
          </a:blip>
          <a:stretch>
            <a:fillRect/>
          </a:stretch>
        </p:blipFill>
        <p:spPr>
          <a:xfrm rot="13698516">
            <a:off x="6179410" y="1393078"/>
            <a:ext cx="1214446" cy="1214446"/>
          </a:xfrm>
          <a:prstGeom prst="rect">
            <a:avLst/>
          </a:prstGeom>
        </p:spPr>
      </p:pic>
      <p:pic>
        <p:nvPicPr>
          <p:cNvPr id="26" name="25 Imagen" descr="cache_150_150_0_100_100_-1_sweetener-drops.png"/>
          <p:cNvPicPr>
            <a:picLocks noChangeAspect="1"/>
          </p:cNvPicPr>
          <p:nvPr/>
        </p:nvPicPr>
        <p:blipFill>
          <a:blip r:embed="rId3">
            <a:duotone>
              <a:schemeClr val="bg2">
                <a:shade val="45000"/>
                <a:satMod val="135000"/>
              </a:schemeClr>
              <a:prstClr val="white"/>
            </a:duotone>
            <a:lum contrast="40000"/>
          </a:blip>
          <a:stretch>
            <a:fillRect/>
          </a:stretch>
        </p:blipFill>
        <p:spPr>
          <a:xfrm rot="18866682">
            <a:off x="7102259" y="3533285"/>
            <a:ext cx="1214446" cy="1214446"/>
          </a:xfrm>
          <a:prstGeom prst="rect">
            <a:avLst/>
          </a:prstGeom>
        </p:spPr>
      </p:pic>
      <p:pic>
        <p:nvPicPr>
          <p:cNvPr id="27" name="26 Imagen" descr="cache_150_150_0_100_100_-1_sweetener-drops.png"/>
          <p:cNvPicPr>
            <a:picLocks noChangeAspect="1"/>
          </p:cNvPicPr>
          <p:nvPr/>
        </p:nvPicPr>
        <p:blipFill>
          <a:blip r:embed="rId3">
            <a:duotone>
              <a:schemeClr val="bg2">
                <a:shade val="45000"/>
                <a:satMod val="135000"/>
              </a:schemeClr>
              <a:prstClr val="white"/>
            </a:duotone>
            <a:lum contrast="40000"/>
          </a:blip>
          <a:stretch>
            <a:fillRect/>
          </a:stretch>
        </p:blipFill>
        <p:spPr>
          <a:xfrm rot="18866682">
            <a:off x="6609429" y="3251857"/>
            <a:ext cx="1214446" cy="1214446"/>
          </a:xfrm>
          <a:prstGeom prst="rect">
            <a:avLst/>
          </a:prstGeom>
        </p:spPr>
      </p:pic>
      <p:pic>
        <p:nvPicPr>
          <p:cNvPr id="28" name="27 Imagen" descr="cache_150_150_0_100_100_-1_sweetener-drops.png"/>
          <p:cNvPicPr>
            <a:picLocks noChangeAspect="1"/>
          </p:cNvPicPr>
          <p:nvPr/>
        </p:nvPicPr>
        <p:blipFill>
          <a:blip r:embed="rId3">
            <a:duotone>
              <a:schemeClr val="bg2">
                <a:shade val="45000"/>
                <a:satMod val="135000"/>
              </a:schemeClr>
              <a:prstClr val="white"/>
            </a:duotone>
            <a:lum contrast="40000"/>
          </a:blip>
          <a:stretch>
            <a:fillRect/>
          </a:stretch>
        </p:blipFill>
        <p:spPr>
          <a:xfrm rot="18452153">
            <a:off x="6173564" y="3030307"/>
            <a:ext cx="1214446" cy="1214446"/>
          </a:xfrm>
          <a:prstGeom prst="rect">
            <a:avLst/>
          </a:prstGeom>
        </p:spPr>
      </p:pic>
      <p:pic>
        <p:nvPicPr>
          <p:cNvPr id="29" name="28 Imagen" descr="list-filialy-vesnoj-zelen.jpg"/>
          <p:cNvPicPr>
            <a:picLocks noChangeAspect="1"/>
          </p:cNvPicPr>
          <p:nvPr/>
        </p:nvPicPr>
        <p:blipFill>
          <a:blip r:embed="rId4"/>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9"/>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1+#ppt_w/2"/>
                                          </p:val>
                                        </p:tav>
                                        <p:tav tm="100000">
                                          <p:val>
                                            <p:strVal val="#ppt_x"/>
                                          </p:val>
                                        </p:tav>
                                      </p:tavLst>
                                    </p:anim>
                                    <p:anim calcmode="lin" valueType="num">
                                      <p:cBhvr additive="base">
                                        <p:cTn id="10" dur="3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3000" fill="hold"/>
                                        <p:tgtEl>
                                          <p:spTgt spid="10"/>
                                        </p:tgtEl>
                                        <p:attrNameLst>
                                          <p:attrName>ppt_x</p:attrName>
                                        </p:attrNameLst>
                                      </p:cBhvr>
                                      <p:tavLst>
                                        <p:tav tm="0">
                                          <p:val>
                                            <p:strVal val="1+#ppt_w/2"/>
                                          </p:val>
                                        </p:tav>
                                        <p:tav tm="100000">
                                          <p:val>
                                            <p:strVal val="#ppt_x"/>
                                          </p:val>
                                        </p:tav>
                                      </p:tavLst>
                                    </p:anim>
                                    <p:anim calcmode="lin" valueType="num">
                                      <p:cBhvr additive="base">
                                        <p:cTn id="14" dur="3000" fill="hold"/>
                                        <p:tgtEl>
                                          <p:spTgt spid="10"/>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3000" fill="hold"/>
                                        <p:tgtEl>
                                          <p:spTgt spid="14"/>
                                        </p:tgtEl>
                                        <p:attrNameLst>
                                          <p:attrName>ppt_x</p:attrName>
                                        </p:attrNameLst>
                                      </p:cBhvr>
                                      <p:tavLst>
                                        <p:tav tm="0">
                                          <p:val>
                                            <p:strVal val="1+#ppt_w/2"/>
                                          </p:val>
                                        </p:tav>
                                        <p:tav tm="100000">
                                          <p:val>
                                            <p:strVal val="#ppt_x"/>
                                          </p:val>
                                        </p:tav>
                                      </p:tavLst>
                                    </p:anim>
                                    <p:anim calcmode="lin" valueType="num">
                                      <p:cBhvr additive="base">
                                        <p:cTn id="18" dur="3000" fill="hold"/>
                                        <p:tgtEl>
                                          <p:spTgt spid="14"/>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additive="base">
                                        <p:cTn id="21" dur="3000" fill="hold"/>
                                        <p:tgtEl>
                                          <p:spTgt spid="17"/>
                                        </p:tgtEl>
                                        <p:attrNameLst>
                                          <p:attrName>ppt_x</p:attrName>
                                        </p:attrNameLst>
                                      </p:cBhvr>
                                      <p:tavLst>
                                        <p:tav tm="0">
                                          <p:val>
                                            <p:strVal val="1+#ppt_w/2"/>
                                          </p:val>
                                        </p:tav>
                                        <p:tav tm="100000">
                                          <p:val>
                                            <p:strVal val="#ppt_x"/>
                                          </p:val>
                                        </p:tav>
                                      </p:tavLst>
                                    </p:anim>
                                    <p:anim calcmode="lin" valueType="num">
                                      <p:cBhvr additive="base">
                                        <p:cTn id="22" dur="3000" fill="hold"/>
                                        <p:tgtEl>
                                          <p:spTgt spid="17"/>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3000" fill="hold"/>
                                        <p:tgtEl>
                                          <p:spTgt spid="18"/>
                                        </p:tgtEl>
                                        <p:attrNameLst>
                                          <p:attrName>ppt_x</p:attrName>
                                        </p:attrNameLst>
                                      </p:cBhvr>
                                      <p:tavLst>
                                        <p:tav tm="0">
                                          <p:val>
                                            <p:strVal val="1+#ppt_w/2"/>
                                          </p:val>
                                        </p:tav>
                                        <p:tav tm="100000">
                                          <p:val>
                                            <p:strVal val="#ppt_x"/>
                                          </p:val>
                                        </p:tav>
                                      </p:tavLst>
                                    </p:anim>
                                    <p:anim calcmode="lin" valueType="num">
                                      <p:cBhvr additive="base">
                                        <p:cTn id="26" dur="3000" fill="hold"/>
                                        <p:tgtEl>
                                          <p:spTgt spid="18"/>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additive="base">
                                        <p:cTn id="29" dur="3000" fill="hold"/>
                                        <p:tgtEl>
                                          <p:spTgt spid="19"/>
                                        </p:tgtEl>
                                        <p:attrNameLst>
                                          <p:attrName>ppt_x</p:attrName>
                                        </p:attrNameLst>
                                      </p:cBhvr>
                                      <p:tavLst>
                                        <p:tav tm="0">
                                          <p:val>
                                            <p:strVal val="1+#ppt_w/2"/>
                                          </p:val>
                                        </p:tav>
                                        <p:tav tm="100000">
                                          <p:val>
                                            <p:strVal val="#ppt_x"/>
                                          </p:val>
                                        </p:tav>
                                      </p:tavLst>
                                    </p:anim>
                                    <p:anim calcmode="lin" valueType="num">
                                      <p:cBhvr additive="base">
                                        <p:cTn id="30" dur="3000" fill="hold"/>
                                        <p:tgtEl>
                                          <p:spTgt spid="19"/>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3000" fill="hold"/>
                                        <p:tgtEl>
                                          <p:spTgt spid="7"/>
                                        </p:tgtEl>
                                        <p:attrNameLst>
                                          <p:attrName>ppt_x</p:attrName>
                                        </p:attrNameLst>
                                      </p:cBhvr>
                                      <p:tavLst>
                                        <p:tav tm="0">
                                          <p:val>
                                            <p:strVal val="0-#ppt_w/2"/>
                                          </p:val>
                                        </p:tav>
                                        <p:tav tm="100000">
                                          <p:val>
                                            <p:strVal val="#ppt_x"/>
                                          </p:val>
                                        </p:tav>
                                      </p:tavLst>
                                    </p:anim>
                                    <p:anim calcmode="lin" valueType="num">
                                      <p:cBhvr additive="base">
                                        <p:cTn id="34" dur="3000" fill="hold"/>
                                        <p:tgtEl>
                                          <p:spTgt spid="7"/>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3000" fill="hold"/>
                                        <p:tgtEl>
                                          <p:spTgt spid="11"/>
                                        </p:tgtEl>
                                        <p:attrNameLst>
                                          <p:attrName>ppt_x</p:attrName>
                                        </p:attrNameLst>
                                      </p:cBhvr>
                                      <p:tavLst>
                                        <p:tav tm="0">
                                          <p:val>
                                            <p:strVal val="0-#ppt_w/2"/>
                                          </p:val>
                                        </p:tav>
                                        <p:tav tm="100000">
                                          <p:val>
                                            <p:strVal val="#ppt_x"/>
                                          </p:val>
                                        </p:tav>
                                      </p:tavLst>
                                    </p:anim>
                                    <p:anim calcmode="lin" valueType="num">
                                      <p:cBhvr additive="base">
                                        <p:cTn id="38" dur="3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3000" fill="hold"/>
                                        <p:tgtEl>
                                          <p:spTgt spid="15"/>
                                        </p:tgtEl>
                                        <p:attrNameLst>
                                          <p:attrName>ppt_x</p:attrName>
                                        </p:attrNameLst>
                                      </p:cBhvr>
                                      <p:tavLst>
                                        <p:tav tm="0">
                                          <p:val>
                                            <p:strVal val="0-#ppt_w/2"/>
                                          </p:val>
                                        </p:tav>
                                        <p:tav tm="100000">
                                          <p:val>
                                            <p:strVal val="#ppt_x"/>
                                          </p:val>
                                        </p:tav>
                                      </p:tavLst>
                                    </p:anim>
                                    <p:anim calcmode="lin" valueType="num">
                                      <p:cBhvr additive="base">
                                        <p:cTn id="42" dur="3000" fill="hold"/>
                                        <p:tgtEl>
                                          <p:spTgt spid="15"/>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23"/>
                                        </p:tgtEl>
                                        <p:attrNameLst>
                                          <p:attrName>style.visibility</p:attrName>
                                        </p:attrNameLst>
                                      </p:cBhvr>
                                      <p:to>
                                        <p:strVal val="visible"/>
                                      </p:to>
                                    </p:set>
                                    <p:anim calcmode="lin" valueType="num">
                                      <p:cBhvr additive="base">
                                        <p:cTn id="45" dur="3000" fill="hold"/>
                                        <p:tgtEl>
                                          <p:spTgt spid="23"/>
                                        </p:tgtEl>
                                        <p:attrNameLst>
                                          <p:attrName>ppt_x</p:attrName>
                                        </p:attrNameLst>
                                      </p:cBhvr>
                                      <p:tavLst>
                                        <p:tav tm="0">
                                          <p:val>
                                            <p:strVal val="0-#ppt_w/2"/>
                                          </p:val>
                                        </p:tav>
                                        <p:tav tm="100000">
                                          <p:val>
                                            <p:strVal val="#ppt_x"/>
                                          </p:val>
                                        </p:tav>
                                      </p:tavLst>
                                    </p:anim>
                                    <p:anim calcmode="lin" valueType="num">
                                      <p:cBhvr additive="base">
                                        <p:cTn id="46" dur="3000" fill="hold"/>
                                        <p:tgtEl>
                                          <p:spTgt spid="23"/>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3000" fill="hold"/>
                                        <p:tgtEl>
                                          <p:spTgt spid="24"/>
                                        </p:tgtEl>
                                        <p:attrNameLst>
                                          <p:attrName>ppt_x</p:attrName>
                                        </p:attrNameLst>
                                      </p:cBhvr>
                                      <p:tavLst>
                                        <p:tav tm="0">
                                          <p:val>
                                            <p:strVal val="0-#ppt_w/2"/>
                                          </p:val>
                                        </p:tav>
                                        <p:tav tm="100000">
                                          <p:val>
                                            <p:strVal val="#ppt_x"/>
                                          </p:val>
                                        </p:tav>
                                      </p:tavLst>
                                    </p:anim>
                                    <p:anim calcmode="lin" valueType="num">
                                      <p:cBhvr additive="base">
                                        <p:cTn id="50" dur="3000" fill="hold"/>
                                        <p:tgtEl>
                                          <p:spTgt spid="24"/>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25"/>
                                        </p:tgtEl>
                                        <p:attrNameLst>
                                          <p:attrName>style.visibility</p:attrName>
                                        </p:attrNameLst>
                                      </p:cBhvr>
                                      <p:to>
                                        <p:strVal val="visible"/>
                                      </p:to>
                                    </p:set>
                                    <p:anim calcmode="lin" valueType="num">
                                      <p:cBhvr additive="base">
                                        <p:cTn id="53" dur="3000" fill="hold"/>
                                        <p:tgtEl>
                                          <p:spTgt spid="25"/>
                                        </p:tgtEl>
                                        <p:attrNameLst>
                                          <p:attrName>ppt_x</p:attrName>
                                        </p:attrNameLst>
                                      </p:cBhvr>
                                      <p:tavLst>
                                        <p:tav tm="0">
                                          <p:val>
                                            <p:strVal val="0-#ppt_w/2"/>
                                          </p:val>
                                        </p:tav>
                                        <p:tav tm="100000">
                                          <p:val>
                                            <p:strVal val="#ppt_x"/>
                                          </p:val>
                                        </p:tav>
                                      </p:tavLst>
                                    </p:anim>
                                    <p:anim calcmode="lin" valueType="num">
                                      <p:cBhvr additive="base">
                                        <p:cTn id="54" dur="3000" fill="hold"/>
                                        <p:tgtEl>
                                          <p:spTgt spid="25"/>
                                        </p:tgtEl>
                                        <p:attrNameLst>
                                          <p:attrName>ppt_y</p:attrName>
                                        </p:attrNameLst>
                                      </p:cBhvr>
                                      <p:tavLst>
                                        <p:tav tm="0">
                                          <p:val>
                                            <p:strVal val="1+#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5"/>
                                        </p:tgtEl>
                                        <p:attrNameLst>
                                          <p:attrName>style.visibility</p:attrName>
                                        </p:attrNameLst>
                                      </p:cBhvr>
                                      <p:to>
                                        <p:strVal val="visible"/>
                                      </p:to>
                                    </p:set>
                                    <p:anim calcmode="lin" valueType="num">
                                      <p:cBhvr additive="base">
                                        <p:cTn id="57" dur="3000" fill="hold"/>
                                        <p:tgtEl>
                                          <p:spTgt spid="5"/>
                                        </p:tgtEl>
                                        <p:attrNameLst>
                                          <p:attrName>ppt_x</p:attrName>
                                        </p:attrNameLst>
                                      </p:cBhvr>
                                      <p:tavLst>
                                        <p:tav tm="0">
                                          <p:val>
                                            <p:strVal val="1+#ppt_w/2"/>
                                          </p:val>
                                        </p:tav>
                                        <p:tav tm="100000">
                                          <p:val>
                                            <p:strVal val="#ppt_x"/>
                                          </p:val>
                                        </p:tav>
                                      </p:tavLst>
                                    </p:anim>
                                    <p:anim calcmode="lin" valueType="num">
                                      <p:cBhvr additive="base">
                                        <p:cTn id="58" dur="3000" fill="hold"/>
                                        <p:tgtEl>
                                          <p:spTgt spid="5"/>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additive="base">
                                        <p:cTn id="61" dur="3000" fill="hold"/>
                                        <p:tgtEl>
                                          <p:spTgt spid="9"/>
                                        </p:tgtEl>
                                        <p:attrNameLst>
                                          <p:attrName>ppt_x</p:attrName>
                                        </p:attrNameLst>
                                      </p:cBhvr>
                                      <p:tavLst>
                                        <p:tav tm="0">
                                          <p:val>
                                            <p:strVal val="1+#ppt_w/2"/>
                                          </p:val>
                                        </p:tav>
                                        <p:tav tm="100000">
                                          <p:val>
                                            <p:strVal val="#ppt_x"/>
                                          </p:val>
                                        </p:tav>
                                      </p:tavLst>
                                    </p:anim>
                                    <p:anim calcmode="lin" valueType="num">
                                      <p:cBhvr additive="base">
                                        <p:cTn id="62" dur="3000" fill="hold"/>
                                        <p:tgtEl>
                                          <p:spTgt spid="9"/>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additive="base">
                                        <p:cTn id="65" dur="3000" fill="hold"/>
                                        <p:tgtEl>
                                          <p:spTgt spid="13"/>
                                        </p:tgtEl>
                                        <p:attrNameLst>
                                          <p:attrName>ppt_x</p:attrName>
                                        </p:attrNameLst>
                                      </p:cBhvr>
                                      <p:tavLst>
                                        <p:tav tm="0">
                                          <p:val>
                                            <p:strVal val="1+#ppt_w/2"/>
                                          </p:val>
                                        </p:tav>
                                        <p:tav tm="100000">
                                          <p:val>
                                            <p:strVal val="#ppt_x"/>
                                          </p:val>
                                        </p:tav>
                                      </p:tavLst>
                                    </p:anim>
                                    <p:anim calcmode="lin" valueType="num">
                                      <p:cBhvr additive="base">
                                        <p:cTn id="66" dur="3000" fill="hold"/>
                                        <p:tgtEl>
                                          <p:spTgt spid="13"/>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20"/>
                                        </p:tgtEl>
                                        <p:attrNameLst>
                                          <p:attrName>style.visibility</p:attrName>
                                        </p:attrNameLst>
                                      </p:cBhvr>
                                      <p:to>
                                        <p:strVal val="visible"/>
                                      </p:to>
                                    </p:set>
                                    <p:anim calcmode="lin" valueType="num">
                                      <p:cBhvr additive="base">
                                        <p:cTn id="69" dur="3000" fill="hold"/>
                                        <p:tgtEl>
                                          <p:spTgt spid="20"/>
                                        </p:tgtEl>
                                        <p:attrNameLst>
                                          <p:attrName>ppt_x</p:attrName>
                                        </p:attrNameLst>
                                      </p:cBhvr>
                                      <p:tavLst>
                                        <p:tav tm="0">
                                          <p:val>
                                            <p:strVal val="1+#ppt_w/2"/>
                                          </p:val>
                                        </p:tav>
                                        <p:tav tm="100000">
                                          <p:val>
                                            <p:strVal val="#ppt_x"/>
                                          </p:val>
                                        </p:tav>
                                      </p:tavLst>
                                    </p:anim>
                                    <p:anim calcmode="lin" valueType="num">
                                      <p:cBhvr additive="base">
                                        <p:cTn id="70" dur="3000" fill="hold"/>
                                        <p:tgtEl>
                                          <p:spTgt spid="20"/>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additive="base">
                                        <p:cTn id="73" dur="3000" fill="hold"/>
                                        <p:tgtEl>
                                          <p:spTgt spid="21"/>
                                        </p:tgtEl>
                                        <p:attrNameLst>
                                          <p:attrName>ppt_x</p:attrName>
                                        </p:attrNameLst>
                                      </p:cBhvr>
                                      <p:tavLst>
                                        <p:tav tm="0">
                                          <p:val>
                                            <p:strVal val="1+#ppt_w/2"/>
                                          </p:val>
                                        </p:tav>
                                        <p:tav tm="100000">
                                          <p:val>
                                            <p:strVal val="#ppt_x"/>
                                          </p:val>
                                        </p:tav>
                                      </p:tavLst>
                                    </p:anim>
                                    <p:anim calcmode="lin" valueType="num">
                                      <p:cBhvr additive="base">
                                        <p:cTn id="74" dur="3000" fill="hold"/>
                                        <p:tgtEl>
                                          <p:spTgt spid="21"/>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additive="base">
                                        <p:cTn id="77" dur="3000" fill="hold"/>
                                        <p:tgtEl>
                                          <p:spTgt spid="22"/>
                                        </p:tgtEl>
                                        <p:attrNameLst>
                                          <p:attrName>ppt_x</p:attrName>
                                        </p:attrNameLst>
                                      </p:cBhvr>
                                      <p:tavLst>
                                        <p:tav tm="0">
                                          <p:val>
                                            <p:strVal val="1+#ppt_w/2"/>
                                          </p:val>
                                        </p:tav>
                                        <p:tav tm="100000">
                                          <p:val>
                                            <p:strVal val="#ppt_x"/>
                                          </p:val>
                                        </p:tav>
                                      </p:tavLst>
                                    </p:anim>
                                    <p:anim calcmode="lin" valueType="num">
                                      <p:cBhvr additive="base">
                                        <p:cTn id="78" dur="3000" fill="hold"/>
                                        <p:tgtEl>
                                          <p:spTgt spid="22"/>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8"/>
                                        </p:tgtEl>
                                        <p:attrNameLst>
                                          <p:attrName>style.visibility</p:attrName>
                                        </p:attrNameLst>
                                      </p:cBhvr>
                                      <p:to>
                                        <p:strVal val="visible"/>
                                      </p:to>
                                    </p:set>
                                    <p:anim calcmode="lin" valueType="num">
                                      <p:cBhvr additive="base">
                                        <p:cTn id="81" dur="3000" fill="hold"/>
                                        <p:tgtEl>
                                          <p:spTgt spid="8"/>
                                        </p:tgtEl>
                                        <p:attrNameLst>
                                          <p:attrName>ppt_x</p:attrName>
                                        </p:attrNameLst>
                                      </p:cBhvr>
                                      <p:tavLst>
                                        <p:tav tm="0">
                                          <p:val>
                                            <p:strVal val="0-#ppt_w/2"/>
                                          </p:val>
                                        </p:tav>
                                        <p:tav tm="100000">
                                          <p:val>
                                            <p:strVal val="#ppt_x"/>
                                          </p:val>
                                        </p:tav>
                                      </p:tavLst>
                                    </p:anim>
                                    <p:anim calcmode="lin" valueType="num">
                                      <p:cBhvr additive="base">
                                        <p:cTn id="82" dur="3000" fill="hold"/>
                                        <p:tgtEl>
                                          <p:spTgt spid="8"/>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12"/>
                                        </p:tgtEl>
                                        <p:attrNameLst>
                                          <p:attrName>style.visibility</p:attrName>
                                        </p:attrNameLst>
                                      </p:cBhvr>
                                      <p:to>
                                        <p:strVal val="visible"/>
                                      </p:to>
                                    </p:set>
                                    <p:anim calcmode="lin" valueType="num">
                                      <p:cBhvr additive="base">
                                        <p:cTn id="85" dur="3000" fill="hold"/>
                                        <p:tgtEl>
                                          <p:spTgt spid="12"/>
                                        </p:tgtEl>
                                        <p:attrNameLst>
                                          <p:attrName>ppt_x</p:attrName>
                                        </p:attrNameLst>
                                      </p:cBhvr>
                                      <p:tavLst>
                                        <p:tav tm="0">
                                          <p:val>
                                            <p:strVal val="0-#ppt_w/2"/>
                                          </p:val>
                                        </p:tav>
                                        <p:tav tm="100000">
                                          <p:val>
                                            <p:strVal val="#ppt_x"/>
                                          </p:val>
                                        </p:tav>
                                      </p:tavLst>
                                    </p:anim>
                                    <p:anim calcmode="lin" valueType="num">
                                      <p:cBhvr additive="base">
                                        <p:cTn id="86" dur="3000" fill="hold"/>
                                        <p:tgtEl>
                                          <p:spTgt spid="12"/>
                                        </p:tgtEl>
                                        <p:attrNameLst>
                                          <p:attrName>ppt_y</p:attrName>
                                        </p:attrNameLst>
                                      </p:cBhvr>
                                      <p:tavLst>
                                        <p:tav tm="0">
                                          <p:val>
                                            <p:strVal val="0-#ppt_h/2"/>
                                          </p:val>
                                        </p:tav>
                                        <p:tav tm="100000">
                                          <p:val>
                                            <p:strVal val="#ppt_y"/>
                                          </p:val>
                                        </p:tav>
                                      </p:tavLst>
                                    </p:anim>
                                  </p:childTnLst>
                                </p:cTn>
                              </p:par>
                              <p:par>
                                <p:cTn id="87" presetID="2" presetClass="entr" presetSubtype="9" fill="hold" nodeType="withEffect">
                                  <p:stCondLst>
                                    <p:cond delay="0"/>
                                  </p:stCondLst>
                                  <p:childTnLst>
                                    <p:set>
                                      <p:cBhvr>
                                        <p:cTn id="88" dur="1" fill="hold">
                                          <p:stCondLst>
                                            <p:cond delay="0"/>
                                          </p:stCondLst>
                                        </p:cTn>
                                        <p:tgtEl>
                                          <p:spTgt spid="16"/>
                                        </p:tgtEl>
                                        <p:attrNameLst>
                                          <p:attrName>style.visibility</p:attrName>
                                        </p:attrNameLst>
                                      </p:cBhvr>
                                      <p:to>
                                        <p:strVal val="visible"/>
                                      </p:to>
                                    </p:set>
                                    <p:anim calcmode="lin" valueType="num">
                                      <p:cBhvr additive="base">
                                        <p:cTn id="89" dur="3000" fill="hold"/>
                                        <p:tgtEl>
                                          <p:spTgt spid="16"/>
                                        </p:tgtEl>
                                        <p:attrNameLst>
                                          <p:attrName>ppt_x</p:attrName>
                                        </p:attrNameLst>
                                      </p:cBhvr>
                                      <p:tavLst>
                                        <p:tav tm="0">
                                          <p:val>
                                            <p:strVal val="0-#ppt_w/2"/>
                                          </p:val>
                                        </p:tav>
                                        <p:tav tm="100000">
                                          <p:val>
                                            <p:strVal val="#ppt_x"/>
                                          </p:val>
                                        </p:tav>
                                      </p:tavLst>
                                    </p:anim>
                                    <p:anim calcmode="lin" valueType="num">
                                      <p:cBhvr additive="base">
                                        <p:cTn id="90" dur="3000" fill="hold"/>
                                        <p:tgtEl>
                                          <p:spTgt spid="16"/>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26"/>
                                        </p:tgtEl>
                                        <p:attrNameLst>
                                          <p:attrName>style.visibility</p:attrName>
                                        </p:attrNameLst>
                                      </p:cBhvr>
                                      <p:to>
                                        <p:strVal val="visible"/>
                                      </p:to>
                                    </p:set>
                                    <p:anim calcmode="lin" valueType="num">
                                      <p:cBhvr additive="base">
                                        <p:cTn id="93" dur="3000" fill="hold"/>
                                        <p:tgtEl>
                                          <p:spTgt spid="26"/>
                                        </p:tgtEl>
                                        <p:attrNameLst>
                                          <p:attrName>ppt_x</p:attrName>
                                        </p:attrNameLst>
                                      </p:cBhvr>
                                      <p:tavLst>
                                        <p:tav tm="0">
                                          <p:val>
                                            <p:strVal val="0-#ppt_w/2"/>
                                          </p:val>
                                        </p:tav>
                                        <p:tav tm="100000">
                                          <p:val>
                                            <p:strVal val="#ppt_x"/>
                                          </p:val>
                                        </p:tav>
                                      </p:tavLst>
                                    </p:anim>
                                    <p:anim calcmode="lin" valueType="num">
                                      <p:cBhvr additive="base">
                                        <p:cTn id="94" dur="3000" fill="hold"/>
                                        <p:tgtEl>
                                          <p:spTgt spid="26"/>
                                        </p:tgtEl>
                                        <p:attrNameLst>
                                          <p:attrName>ppt_y</p:attrName>
                                        </p:attrNameLst>
                                      </p:cBhvr>
                                      <p:tavLst>
                                        <p:tav tm="0">
                                          <p:val>
                                            <p:strVal val="0-#ppt_h/2"/>
                                          </p:val>
                                        </p:tav>
                                        <p:tav tm="100000">
                                          <p:val>
                                            <p:strVal val="#ppt_y"/>
                                          </p:val>
                                        </p:tav>
                                      </p:tavLst>
                                    </p:anim>
                                  </p:childTnLst>
                                </p:cTn>
                              </p:par>
                              <p:par>
                                <p:cTn id="95" presetID="2" presetClass="entr" presetSubtype="9" fill="hold" nodeType="withEffect">
                                  <p:stCondLst>
                                    <p:cond delay="0"/>
                                  </p:stCondLst>
                                  <p:childTnLst>
                                    <p:set>
                                      <p:cBhvr>
                                        <p:cTn id="96" dur="1" fill="hold">
                                          <p:stCondLst>
                                            <p:cond delay="0"/>
                                          </p:stCondLst>
                                        </p:cTn>
                                        <p:tgtEl>
                                          <p:spTgt spid="27"/>
                                        </p:tgtEl>
                                        <p:attrNameLst>
                                          <p:attrName>style.visibility</p:attrName>
                                        </p:attrNameLst>
                                      </p:cBhvr>
                                      <p:to>
                                        <p:strVal val="visible"/>
                                      </p:to>
                                    </p:set>
                                    <p:anim calcmode="lin" valueType="num">
                                      <p:cBhvr additive="base">
                                        <p:cTn id="97" dur="3000" fill="hold"/>
                                        <p:tgtEl>
                                          <p:spTgt spid="27"/>
                                        </p:tgtEl>
                                        <p:attrNameLst>
                                          <p:attrName>ppt_x</p:attrName>
                                        </p:attrNameLst>
                                      </p:cBhvr>
                                      <p:tavLst>
                                        <p:tav tm="0">
                                          <p:val>
                                            <p:strVal val="0-#ppt_w/2"/>
                                          </p:val>
                                        </p:tav>
                                        <p:tav tm="100000">
                                          <p:val>
                                            <p:strVal val="#ppt_x"/>
                                          </p:val>
                                        </p:tav>
                                      </p:tavLst>
                                    </p:anim>
                                    <p:anim calcmode="lin" valueType="num">
                                      <p:cBhvr additive="base">
                                        <p:cTn id="98" dur="3000" fill="hold"/>
                                        <p:tgtEl>
                                          <p:spTgt spid="27"/>
                                        </p:tgtEl>
                                        <p:attrNameLst>
                                          <p:attrName>ppt_y</p:attrName>
                                        </p:attrNameLst>
                                      </p:cBhvr>
                                      <p:tavLst>
                                        <p:tav tm="0">
                                          <p:val>
                                            <p:strVal val="0-#ppt_h/2"/>
                                          </p:val>
                                        </p:tav>
                                        <p:tav tm="100000">
                                          <p:val>
                                            <p:strVal val="#ppt_y"/>
                                          </p:val>
                                        </p:tav>
                                      </p:tavLst>
                                    </p:anim>
                                  </p:childTnLst>
                                </p:cTn>
                              </p:par>
                              <p:par>
                                <p:cTn id="99" presetID="2" presetClass="entr" presetSubtype="9" fill="hold" nodeType="withEffect">
                                  <p:stCondLst>
                                    <p:cond delay="0"/>
                                  </p:stCondLst>
                                  <p:childTnLst>
                                    <p:set>
                                      <p:cBhvr>
                                        <p:cTn id="100" dur="1" fill="hold">
                                          <p:stCondLst>
                                            <p:cond delay="0"/>
                                          </p:stCondLst>
                                        </p:cTn>
                                        <p:tgtEl>
                                          <p:spTgt spid="28"/>
                                        </p:tgtEl>
                                        <p:attrNameLst>
                                          <p:attrName>style.visibility</p:attrName>
                                        </p:attrNameLst>
                                      </p:cBhvr>
                                      <p:to>
                                        <p:strVal val="visible"/>
                                      </p:to>
                                    </p:set>
                                    <p:anim calcmode="lin" valueType="num">
                                      <p:cBhvr additive="base">
                                        <p:cTn id="101" dur="3000" fill="hold"/>
                                        <p:tgtEl>
                                          <p:spTgt spid="28"/>
                                        </p:tgtEl>
                                        <p:attrNameLst>
                                          <p:attrName>ppt_x</p:attrName>
                                        </p:attrNameLst>
                                      </p:cBhvr>
                                      <p:tavLst>
                                        <p:tav tm="0">
                                          <p:val>
                                            <p:strVal val="0-#ppt_w/2"/>
                                          </p:val>
                                        </p:tav>
                                        <p:tav tm="100000">
                                          <p:val>
                                            <p:strVal val="#ppt_x"/>
                                          </p:val>
                                        </p:tav>
                                      </p:tavLst>
                                    </p:anim>
                                    <p:anim calcmode="lin" valueType="num">
                                      <p:cBhvr additive="base">
                                        <p:cTn id="102" dur="3000" fill="hold"/>
                                        <p:tgtEl>
                                          <p:spTgt spid="28"/>
                                        </p:tgtEl>
                                        <p:attrNameLst>
                                          <p:attrName>ppt_y</p:attrName>
                                        </p:attrNameLst>
                                      </p:cBhvr>
                                      <p:tavLst>
                                        <p:tav tm="0">
                                          <p:val>
                                            <p:strVal val="0-#ppt_h/2"/>
                                          </p:val>
                                        </p:tav>
                                        <p:tav tm="100000">
                                          <p:val>
                                            <p:strVal val="#ppt_y"/>
                                          </p:val>
                                        </p:tav>
                                      </p:tavLst>
                                    </p:anim>
                                  </p:childTnLst>
                                </p:cTn>
                              </p:par>
                              <p:par>
                                <p:cTn id="103" presetID="8" presetClass="emph" presetSubtype="0" autoRev="1" fill="hold" nodeType="withEffect">
                                  <p:stCondLst>
                                    <p:cond delay="0"/>
                                  </p:stCondLst>
                                  <p:childTnLst>
                                    <p:animRot by="21600000">
                                      <p:cBhvr>
                                        <p:cTn id="104" dur="3000" fill="hold"/>
                                        <p:tgtEl>
                                          <p:spTgt spid="4"/>
                                        </p:tgtEl>
                                        <p:attrNameLst>
                                          <p:attrName>r</p:attrName>
                                        </p:attrNameLst>
                                      </p:cBhvr>
                                    </p:animRot>
                                  </p:childTnLst>
                                </p:cTn>
                              </p:par>
                              <p:par>
                                <p:cTn id="105" presetID="8" presetClass="emph" presetSubtype="0" autoRev="1" fill="hold" nodeType="withEffect">
                                  <p:stCondLst>
                                    <p:cond delay="0"/>
                                  </p:stCondLst>
                                  <p:childTnLst>
                                    <p:animRot by="21600000">
                                      <p:cBhvr>
                                        <p:cTn id="106" dur="3000" fill="hold"/>
                                        <p:tgtEl>
                                          <p:spTgt spid="10"/>
                                        </p:tgtEl>
                                        <p:attrNameLst>
                                          <p:attrName>r</p:attrName>
                                        </p:attrNameLst>
                                      </p:cBhvr>
                                    </p:animRot>
                                  </p:childTnLst>
                                </p:cTn>
                              </p:par>
                              <p:par>
                                <p:cTn id="107" presetID="8" presetClass="emph" presetSubtype="0" autoRev="1" fill="hold" nodeType="withEffect">
                                  <p:stCondLst>
                                    <p:cond delay="0"/>
                                  </p:stCondLst>
                                  <p:childTnLst>
                                    <p:animRot by="21600000">
                                      <p:cBhvr>
                                        <p:cTn id="108" dur="3000" fill="hold"/>
                                        <p:tgtEl>
                                          <p:spTgt spid="14"/>
                                        </p:tgtEl>
                                        <p:attrNameLst>
                                          <p:attrName>r</p:attrName>
                                        </p:attrNameLst>
                                      </p:cBhvr>
                                    </p:animRot>
                                  </p:childTnLst>
                                </p:cTn>
                              </p:par>
                              <p:par>
                                <p:cTn id="109" presetID="8" presetClass="emph" presetSubtype="0" autoRev="1" fill="hold" nodeType="withEffect">
                                  <p:stCondLst>
                                    <p:cond delay="0"/>
                                  </p:stCondLst>
                                  <p:childTnLst>
                                    <p:animRot by="21600000">
                                      <p:cBhvr>
                                        <p:cTn id="110" dur="3000" fill="hold"/>
                                        <p:tgtEl>
                                          <p:spTgt spid="17"/>
                                        </p:tgtEl>
                                        <p:attrNameLst>
                                          <p:attrName>r</p:attrName>
                                        </p:attrNameLst>
                                      </p:cBhvr>
                                    </p:animRot>
                                  </p:childTnLst>
                                </p:cTn>
                              </p:par>
                              <p:par>
                                <p:cTn id="111" presetID="8" presetClass="emph" presetSubtype="0" autoRev="1" fill="hold" nodeType="withEffect">
                                  <p:stCondLst>
                                    <p:cond delay="0"/>
                                  </p:stCondLst>
                                  <p:childTnLst>
                                    <p:animRot by="21600000">
                                      <p:cBhvr>
                                        <p:cTn id="112" dur="3000" fill="hold"/>
                                        <p:tgtEl>
                                          <p:spTgt spid="18"/>
                                        </p:tgtEl>
                                        <p:attrNameLst>
                                          <p:attrName>r</p:attrName>
                                        </p:attrNameLst>
                                      </p:cBhvr>
                                    </p:animRot>
                                  </p:childTnLst>
                                </p:cTn>
                              </p:par>
                              <p:par>
                                <p:cTn id="113" presetID="8" presetClass="emph" presetSubtype="0" autoRev="1" fill="hold" nodeType="withEffect">
                                  <p:stCondLst>
                                    <p:cond delay="0"/>
                                  </p:stCondLst>
                                  <p:childTnLst>
                                    <p:animRot by="21600000">
                                      <p:cBhvr>
                                        <p:cTn id="114" dur="3000" fill="hold"/>
                                        <p:tgtEl>
                                          <p:spTgt spid="19"/>
                                        </p:tgtEl>
                                        <p:attrNameLst>
                                          <p:attrName>r</p:attrName>
                                        </p:attrNameLst>
                                      </p:cBhvr>
                                    </p:animRot>
                                  </p:childTnLst>
                                </p:cTn>
                              </p:par>
                              <p:par>
                                <p:cTn id="115" presetID="8" presetClass="emph" presetSubtype="0" autoRev="1" fill="hold" nodeType="withEffect">
                                  <p:stCondLst>
                                    <p:cond delay="0"/>
                                  </p:stCondLst>
                                  <p:childTnLst>
                                    <p:animRot by="-21600000">
                                      <p:cBhvr>
                                        <p:cTn id="116" dur="3000" fill="hold"/>
                                        <p:tgtEl>
                                          <p:spTgt spid="7"/>
                                        </p:tgtEl>
                                        <p:attrNameLst>
                                          <p:attrName>r</p:attrName>
                                        </p:attrNameLst>
                                      </p:cBhvr>
                                    </p:animRot>
                                  </p:childTnLst>
                                </p:cTn>
                              </p:par>
                              <p:par>
                                <p:cTn id="117" presetID="8" presetClass="emph" presetSubtype="0" autoRev="1" fill="hold" nodeType="withEffect">
                                  <p:stCondLst>
                                    <p:cond delay="0"/>
                                  </p:stCondLst>
                                  <p:childTnLst>
                                    <p:animRot by="-21600000">
                                      <p:cBhvr>
                                        <p:cTn id="118" dur="3000" fill="hold"/>
                                        <p:tgtEl>
                                          <p:spTgt spid="11"/>
                                        </p:tgtEl>
                                        <p:attrNameLst>
                                          <p:attrName>r</p:attrName>
                                        </p:attrNameLst>
                                      </p:cBhvr>
                                    </p:animRot>
                                  </p:childTnLst>
                                </p:cTn>
                              </p:par>
                              <p:par>
                                <p:cTn id="119" presetID="8" presetClass="emph" presetSubtype="0" autoRev="1" fill="hold" nodeType="withEffect">
                                  <p:stCondLst>
                                    <p:cond delay="0"/>
                                  </p:stCondLst>
                                  <p:childTnLst>
                                    <p:animRot by="-21600000">
                                      <p:cBhvr>
                                        <p:cTn id="120" dur="3000" fill="hold"/>
                                        <p:tgtEl>
                                          <p:spTgt spid="15"/>
                                        </p:tgtEl>
                                        <p:attrNameLst>
                                          <p:attrName>r</p:attrName>
                                        </p:attrNameLst>
                                      </p:cBhvr>
                                    </p:animRot>
                                  </p:childTnLst>
                                </p:cTn>
                              </p:par>
                              <p:par>
                                <p:cTn id="121" presetID="8" presetClass="emph" presetSubtype="0" autoRev="1" fill="hold" nodeType="withEffect">
                                  <p:stCondLst>
                                    <p:cond delay="0"/>
                                  </p:stCondLst>
                                  <p:childTnLst>
                                    <p:animRot by="-21600000">
                                      <p:cBhvr>
                                        <p:cTn id="122" dur="3000" fill="hold"/>
                                        <p:tgtEl>
                                          <p:spTgt spid="23"/>
                                        </p:tgtEl>
                                        <p:attrNameLst>
                                          <p:attrName>r</p:attrName>
                                        </p:attrNameLst>
                                      </p:cBhvr>
                                    </p:animRot>
                                  </p:childTnLst>
                                </p:cTn>
                              </p:par>
                              <p:par>
                                <p:cTn id="123" presetID="8" presetClass="emph" presetSubtype="0" autoRev="1" fill="hold" nodeType="withEffect">
                                  <p:stCondLst>
                                    <p:cond delay="0"/>
                                  </p:stCondLst>
                                  <p:childTnLst>
                                    <p:animRot by="-21600000">
                                      <p:cBhvr>
                                        <p:cTn id="124" dur="3000" fill="hold"/>
                                        <p:tgtEl>
                                          <p:spTgt spid="24"/>
                                        </p:tgtEl>
                                        <p:attrNameLst>
                                          <p:attrName>r</p:attrName>
                                        </p:attrNameLst>
                                      </p:cBhvr>
                                    </p:animRot>
                                  </p:childTnLst>
                                </p:cTn>
                              </p:par>
                              <p:par>
                                <p:cTn id="125" presetID="8" presetClass="emph" presetSubtype="0" autoRev="1" fill="hold" nodeType="withEffect">
                                  <p:stCondLst>
                                    <p:cond delay="0"/>
                                  </p:stCondLst>
                                  <p:childTnLst>
                                    <p:animRot by="-21600000">
                                      <p:cBhvr>
                                        <p:cTn id="126" dur="3000" fill="hold"/>
                                        <p:tgtEl>
                                          <p:spTgt spid="25"/>
                                        </p:tgtEl>
                                        <p:attrNameLst>
                                          <p:attrName>r</p:attrName>
                                        </p:attrNameLst>
                                      </p:cBhvr>
                                    </p:animRot>
                                  </p:childTnLst>
                                </p:cTn>
                              </p:par>
                              <p:par>
                                <p:cTn id="127" presetID="8" presetClass="emph" presetSubtype="0" autoRev="1" fill="hold" nodeType="withEffect">
                                  <p:stCondLst>
                                    <p:cond delay="0"/>
                                  </p:stCondLst>
                                  <p:childTnLst>
                                    <p:animRot by="-21600000">
                                      <p:cBhvr>
                                        <p:cTn id="128" dur="3000" fill="hold"/>
                                        <p:tgtEl>
                                          <p:spTgt spid="5"/>
                                        </p:tgtEl>
                                        <p:attrNameLst>
                                          <p:attrName>r</p:attrName>
                                        </p:attrNameLst>
                                      </p:cBhvr>
                                    </p:animRot>
                                  </p:childTnLst>
                                </p:cTn>
                              </p:par>
                              <p:par>
                                <p:cTn id="129" presetID="8" presetClass="emph" presetSubtype="0" autoRev="1" fill="hold" nodeType="withEffect">
                                  <p:stCondLst>
                                    <p:cond delay="0"/>
                                  </p:stCondLst>
                                  <p:childTnLst>
                                    <p:animRot by="-21600000">
                                      <p:cBhvr>
                                        <p:cTn id="130" dur="3000" fill="hold"/>
                                        <p:tgtEl>
                                          <p:spTgt spid="9"/>
                                        </p:tgtEl>
                                        <p:attrNameLst>
                                          <p:attrName>r</p:attrName>
                                        </p:attrNameLst>
                                      </p:cBhvr>
                                    </p:animRot>
                                  </p:childTnLst>
                                </p:cTn>
                              </p:par>
                              <p:par>
                                <p:cTn id="131" presetID="8" presetClass="emph" presetSubtype="0" autoRev="1" fill="hold" nodeType="withEffect">
                                  <p:stCondLst>
                                    <p:cond delay="0"/>
                                  </p:stCondLst>
                                  <p:childTnLst>
                                    <p:animRot by="-21600000">
                                      <p:cBhvr>
                                        <p:cTn id="132" dur="3000" fill="hold"/>
                                        <p:tgtEl>
                                          <p:spTgt spid="13"/>
                                        </p:tgtEl>
                                        <p:attrNameLst>
                                          <p:attrName>r</p:attrName>
                                        </p:attrNameLst>
                                      </p:cBhvr>
                                    </p:animRot>
                                  </p:childTnLst>
                                </p:cTn>
                              </p:par>
                              <p:par>
                                <p:cTn id="133" presetID="8" presetClass="emph" presetSubtype="0" autoRev="1" fill="hold" nodeType="withEffect">
                                  <p:stCondLst>
                                    <p:cond delay="0"/>
                                  </p:stCondLst>
                                  <p:childTnLst>
                                    <p:animRot by="-21600000">
                                      <p:cBhvr>
                                        <p:cTn id="134" dur="3000" fill="hold"/>
                                        <p:tgtEl>
                                          <p:spTgt spid="20"/>
                                        </p:tgtEl>
                                        <p:attrNameLst>
                                          <p:attrName>r</p:attrName>
                                        </p:attrNameLst>
                                      </p:cBhvr>
                                    </p:animRot>
                                  </p:childTnLst>
                                </p:cTn>
                              </p:par>
                              <p:par>
                                <p:cTn id="135" presetID="8" presetClass="emph" presetSubtype="0" autoRev="1" fill="hold" nodeType="withEffect">
                                  <p:stCondLst>
                                    <p:cond delay="0"/>
                                  </p:stCondLst>
                                  <p:childTnLst>
                                    <p:animRot by="-21600000">
                                      <p:cBhvr>
                                        <p:cTn id="136" dur="3000" fill="hold"/>
                                        <p:tgtEl>
                                          <p:spTgt spid="21"/>
                                        </p:tgtEl>
                                        <p:attrNameLst>
                                          <p:attrName>r</p:attrName>
                                        </p:attrNameLst>
                                      </p:cBhvr>
                                    </p:animRot>
                                  </p:childTnLst>
                                </p:cTn>
                              </p:par>
                              <p:par>
                                <p:cTn id="137" presetID="8" presetClass="emph" presetSubtype="0" autoRev="1" fill="hold" nodeType="withEffect">
                                  <p:stCondLst>
                                    <p:cond delay="0"/>
                                  </p:stCondLst>
                                  <p:childTnLst>
                                    <p:animRot by="-21600000">
                                      <p:cBhvr>
                                        <p:cTn id="138" dur="3000" fill="hold"/>
                                        <p:tgtEl>
                                          <p:spTgt spid="22"/>
                                        </p:tgtEl>
                                        <p:attrNameLst>
                                          <p:attrName>r</p:attrName>
                                        </p:attrNameLst>
                                      </p:cBhvr>
                                    </p:animRot>
                                  </p:childTnLst>
                                </p:cTn>
                              </p:par>
                              <p:par>
                                <p:cTn id="139" presetID="8" presetClass="emph" presetSubtype="0" autoRev="1" fill="hold" nodeType="withEffect">
                                  <p:stCondLst>
                                    <p:cond delay="0"/>
                                  </p:stCondLst>
                                  <p:childTnLst>
                                    <p:animRot by="21600000">
                                      <p:cBhvr>
                                        <p:cTn id="140" dur="3000" fill="hold"/>
                                        <p:tgtEl>
                                          <p:spTgt spid="8"/>
                                        </p:tgtEl>
                                        <p:attrNameLst>
                                          <p:attrName>r</p:attrName>
                                        </p:attrNameLst>
                                      </p:cBhvr>
                                    </p:animRot>
                                  </p:childTnLst>
                                </p:cTn>
                              </p:par>
                              <p:par>
                                <p:cTn id="141" presetID="8" presetClass="emph" presetSubtype="0" autoRev="1" fill="hold" nodeType="withEffect">
                                  <p:stCondLst>
                                    <p:cond delay="0"/>
                                  </p:stCondLst>
                                  <p:childTnLst>
                                    <p:animRot by="21600000">
                                      <p:cBhvr>
                                        <p:cTn id="142" dur="3000" fill="hold"/>
                                        <p:tgtEl>
                                          <p:spTgt spid="12"/>
                                        </p:tgtEl>
                                        <p:attrNameLst>
                                          <p:attrName>r</p:attrName>
                                        </p:attrNameLst>
                                      </p:cBhvr>
                                    </p:animRot>
                                  </p:childTnLst>
                                </p:cTn>
                              </p:par>
                              <p:par>
                                <p:cTn id="143" presetID="8" presetClass="emph" presetSubtype="0" autoRev="1" fill="hold" nodeType="withEffect">
                                  <p:stCondLst>
                                    <p:cond delay="0"/>
                                  </p:stCondLst>
                                  <p:childTnLst>
                                    <p:animRot by="21600000">
                                      <p:cBhvr>
                                        <p:cTn id="144" dur="3000" fill="hold"/>
                                        <p:tgtEl>
                                          <p:spTgt spid="16"/>
                                        </p:tgtEl>
                                        <p:attrNameLst>
                                          <p:attrName>r</p:attrName>
                                        </p:attrNameLst>
                                      </p:cBhvr>
                                    </p:animRot>
                                  </p:childTnLst>
                                </p:cTn>
                              </p:par>
                              <p:par>
                                <p:cTn id="145" presetID="8" presetClass="emph" presetSubtype="0" autoRev="1" fill="hold" nodeType="withEffect">
                                  <p:stCondLst>
                                    <p:cond delay="0"/>
                                  </p:stCondLst>
                                  <p:childTnLst>
                                    <p:animRot by="21600000">
                                      <p:cBhvr>
                                        <p:cTn id="146" dur="3000" fill="hold"/>
                                        <p:tgtEl>
                                          <p:spTgt spid="26"/>
                                        </p:tgtEl>
                                        <p:attrNameLst>
                                          <p:attrName>r</p:attrName>
                                        </p:attrNameLst>
                                      </p:cBhvr>
                                    </p:animRot>
                                  </p:childTnLst>
                                </p:cTn>
                              </p:par>
                              <p:par>
                                <p:cTn id="147" presetID="8" presetClass="emph" presetSubtype="0" autoRev="1" fill="hold" nodeType="withEffect">
                                  <p:stCondLst>
                                    <p:cond delay="0"/>
                                  </p:stCondLst>
                                  <p:childTnLst>
                                    <p:animRot by="21600000">
                                      <p:cBhvr>
                                        <p:cTn id="148" dur="3000" fill="hold"/>
                                        <p:tgtEl>
                                          <p:spTgt spid="27"/>
                                        </p:tgtEl>
                                        <p:attrNameLst>
                                          <p:attrName>r</p:attrName>
                                        </p:attrNameLst>
                                      </p:cBhvr>
                                    </p:animRot>
                                  </p:childTnLst>
                                </p:cTn>
                              </p:par>
                              <p:par>
                                <p:cTn id="149" presetID="8" presetClass="emph" presetSubtype="0" autoRev="1" fill="hold" nodeType="withEffect">
                                  <p:stCondLst>
                                    <p:cond delay="0"/>
                                  </p:stCondLst>
                                  <p:childTnLst>
                                    <p:animRot by="21600000">
                                      <p:cBhvr>
                                        <p:cTn id="150" dur="3000" fill="hold"/>
                                        <p:tgtEl>
                                          <p:spTgt spid="28"/>
                                        </p:tgtEl>
                                        <p:attrNameLst>
                                          <p:attrName>r</p:attrName>
                                        </p:attrNameLst>
                                      </p:cBhvr>
                                    </p:animRot>
                                  </p:childTnLst>
                                </p:cTn>
                              </p:par>
                            </p:childTnLst>
                          </p:cTn>
                        </p:par>
                        <p:par>
                          <p:cTn id="151" fill="hold">
                            <p:stCondLst>
                              <p:cond delay="6000"/>
                            </p:stCondLst>
                            <p:childTnLst>
                              <p:par>
                                <p:cTn id="152" presetID="2" presetClass="exit" presetSubtype="6" fill="hold" nodeType="afterEffect">
                                  <p:stCondLst>
                                    <p:cond delay="0"/>
                                  </p:stCondLst>
                                  <p:childTnLst>
                                    <p:anim calcmode="lin" valueType="num">
                                      <p:cBhvr additive="base">
                                        <p:cTn id="153" dur="3000"/>
                                        <p:tgtEl>
                                          <p:spTgt spid="4"/>
                                        </p:tgtEl>
                                        <p:attrNameLst>
                                          <p:attrName>ppt_x</p:attrName>
                                        </p:attrNameLst>
                                      </p:cBhvr>
                                      <p:tavLst>
                                        <p:tav tm="0">
                                          <p:val>
                                            <p:strVal val="ppt_x"/>
                                          </p:val>
                                        </p:tav>
                                        <p:tav tm="100000">
                                          <p:val>
                                            <p:strVal val="1+ppt_w/2"/>
                                          </p:val>
                                        </p:tav>
                                      </p:tavLst>
                                    </p:anim>
                                    <p:anim calcmode="lin" valueType="num">
                                      <p:cBhvr additive="base">
                                        <p:cTn id="154" dur="3000"/>
                                        <p:tgtEl>
                                          <p:spTgt spid="4"/>
                                        </p:tgtEl>
                                        <p:attrNameLst>
                                          <p:attrName>ppt_y</p:attrName>
                                        </p:attrNameLst>
                                      </p:cBhvr>
                                      <p:tavLst>
                                        <p:tav tm="0">
                                          <p:val>
                                            <p:strVal val="ppt_y"/>
                                          </p:val>
                                        </p:tav>
                                        <p:tav tm="100000">
                                          <p:val>
                                            <p:strVal val="1+ppt_h/2"/>
                                          </p:val>
                                        </p:tav>
                                      </p:tavLst>
                                    </p:anim>
                                    <p:set>
                                      <p:cBhvr>
                                        <p:cTn id="155" dur="1" fill="hold">
                                          <p:stCondLst>
                                            <p:cond delay="2999"/>
                                          </p:stCondLst>
                                        </p:cTn>
                                        <p:tgtEl>
                                          <p:spTgt spid="4"/>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3000"/>
                                        <p:tgtEl>
                                          <p:spTgt spid="10"/>
                                        </p:tgtEl>
                                        <p:attrNameLst>
                                          <p:attrName>ppt_x</p:attrName>
                                        </p:attrNameLst>
                                      </p:cBhvr>
                                      <p:tavLst>
                                        <p:tav tm="0">
                                          <p:val>
                                            <p:strVal val="ppt_x"/>
                                          </p:val>
                                        </p:tav>
                                        <p:tav tm="100000">
                                          <p:val>
                                            <p:strVal val="1+ppt_w/2"/>
                                          </p:val>
                                        </p:tav>
                                      </p:tavLst>
                                    </p:anim>
                                    <p:anim calcmode="lin" valueType="num">
                                      <p:cBhvr additive="base">
                                        <p:cTn id="158" dur="3000"/>
                                        <p:tgtEl>
                                          <p:spTgt spid="10"/>
                                        </p:tgtEl>
                                        <p:attrNameLst>
                                          <p:attrName>ppt_y</p:attrName>
                                        </p:attrNameLst>
                                      </p:cBhvr>
                                      <p:tavLst>
                                        <p:tav tm="0">
                                          <p:val>
                                            <p:strVal val="ppt_y"/>
                                          </p:val>
                                        </p:tav>
                                        <p:tav tm="100000">
                                          <p:val>
                                            <p:strVal val="1+ppt_h/2"/>
                                          </p:val>
                                        </p:tav>
                                      </p:tavLst>
                                    </p:anim>
                                    <p:set>
                                      <p:cBhvr>
                                        <p:cTn id="159" dur="1" fill="hold">
                                          <p:stCondLst>
                                            <p:cond delay="2999"/>
                                          </p:stCondLst>
                                        </p:cTn>
                                        <p:tgtEl>
                                          <p:spTgt spid="10"/>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3000"/>
                                        <p:tgtEl>
                                          <p:spTgt spid="14"/>
                                        </p:tgtEl>
                                        <p:attrNameLst>
                                          <p:attrName>ppt_x</p:attrName>
                                        </p:attrNameLst>
                                      </p:cBhvr>
                                      <p:tavLst>
                                        <p:tav tm="0">
                                          <p:val>
                                            <p:strVal val="ppt_x"/>
                                          </p:val>
                                        </p:tav>
                                        <p:tav tm="100000">
                                          <p:val>
                                            <p:strVal val="1+ppt_w/2"/>
                                          </p:val>
                                        </p:tav>
                                      </p:tavLst>
                                    </p:anim>
                                    <p:anim calcmode="lin" valueType="num">
                                      <p:cBhvr additive="base">
                                        <p:cTn id="162" dur="3000"/>
                                        <p:tgtEl>
                                          <p:spTgt spid="14"/>
                                        </p:tgtEl>
                                        <p:attrNameLst>
                                          <p:attrName>ppt_y</p:attrName>
                                        </p:attrNameLst>
                                      </p:cBhvr>
                                      <p:tavLst>
                                        <p:tav tm="0">
                                          <p:val>
                                            <p:strVal val="ppt_y"/>
                                          </p:val>
                                        </p:tav>
                                        <p:tav tm="100000">
                                          <p:val>
                                            <p:strVal val="1+ppt_h/2"/>
                                          </p:val>
                                        </p:tav>
                                      </p:tavLst>
                                    </p:anim>
                                    <p:set>
                                      <p:cBhvr>
                                        <p:cTn id="163" dur="1" fill="hold">
                                          <p:stCondLst>
                                            <p:cond delay="2999"/>
                                          </p:stCondLst>
                                        </p:cTn>
                                        <p:tgtEl>
                                          <p:spTgt spid="14"/>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3000"/>
                                        <p:tgtEl>
                                          <p:spTgt spid="17"/>
                                        </p:tgtEl>
                                        <p:attrNameLst>
                                          <p:attrName>ppt_x</p:attrName>
                                        </p:attrNameLst>
                                      </p:cBhvr>
                                      <p:tavLst>
                                        <p:tav tm="0">
                                          <p:val>
                                            <p:strVal val="ppt_x"/>
                                          </p:val>
                                        </p:tav>
                                        <p:tav tm="100000">
                                          <p:val>
                                            <p:strVal val="1+ppt_w/2"/>
                                          </p:val>
                                        </p:tav>
                                      </p:tavLst>
                                    </p:anim>
                                    <p:anim calcmode="lin" valueType="num">
                                      <p:cBhvr additive="base">
                                        <p:cTn id="166" dur="3000"/>
                                        <p:tgtEl>
                                          <p:spTgt spid="17"/>
                                        </p:tgtEl>
                                        <p:attrNameLst>
                                          <p:attrName>ppt_y</p:attrName>
                                        </p:attrNameLst>
                                      </p:cBhvr>
                                      <p:tavLst>
                                        <p:tav tm="0">
                                          <p:val>
                                            <p:strVal val="ppt_y"/>
                                          </p:val>
                                        </p:tav>
                                        <p:tav tm="100000">
                                          <p:val>
                                            <p:strVal val="1+ppt_h/2"/>
                                          </p:val>
                                        </p:tav>
                                      </p:tavLst>
                                    </p:anim>
                                    <p:set>
                                      <p:cBhvr>
                                        <p:cTn id="167" dur="1" fill="hold">
                                          <p:stCondLst>
                                            <p:cond delay="2999"/>
                                          </p:stCondLst>
                                        </p:cTn>
                                        <p:tgtEl>
                                          <p:spTgt spid="17"/>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3000"/>
                                        <p:tgtEl>
                                          <p:spTgt spid="18"/>
                                        </p:tgtEl>
                                        <p:attrNameLst>
                                          <p:attrName>ppt_x</p:attrName>
                                        </p:attrNameLst>
                                      </p:cBhvr>
                                      <p:tavLst>
                                        <p:tav tm="0">
                                          <p:val>
                                            <p:strVal val="ppt_x"/>
                                          </p:val>
                                        </p:tav>
                                        <p:tav tm="100000">
                                          <p:val>
                                            <p:strVal val="1+ppt_w/2"/>
                                          </p:val>
                                        </p:tav>
                                      </p:tavLst>
                                    </p:anim>
                                    <p:anim calcmode="lin" valueType="num">
                                      <p:cBhvr additive="base">
                                        <p:cTn id="170" dur="3000"/>
                                        <p:tgtEl>
                                          <p:spTgt spid="18"/>
                                        </p:tgtEl>
                                        <p:attrNameLst>
                                          <p:attrName>ppt_y</p:attrName>
                                        </p:attrNameLst>
                                      </p:cBhvr>
                                      <p:tavLst>
                                        <p:tav tm="0">
                                          <p:val>
                                            <p:strVal val="ppt_y"/>
                                          </p:val>
                                        </p:tav>
                                        <p:tav tm="100000">
                                          <p:val>
                                            <p:strVal val="1+ppt_h/2"/>
                                          </p:val>
                                        </p:tav>
                                      </p:tavLst>
                                    </p:anim>
                                    <p:set>
                                      <p:cBhvr>
                                        <p:cTn id="171" dur="1" fill="hold">
                                          <p:stCondLst>
                                            <p:cond delay="2999"/>
                                          </p:stCondLst>
                                        </p:cTn>
                                        <p:tgtEl>
                                          <p:spTgt spid="18"/>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3000"/>
                                        <p:tgtEl>
                                          <p:spTgt spid="19"/>
                                        </p:tgtEl>
                                        <p:attrNameLst>
                                          <p:attrName>ppt_x</p:attrName>
                                        </p:attrNameLst>
                                      </p:cBhvr>
                                      <p:tavLst>
                                        <p:tav tm="0">
                                          <p:val>
                                            <p:strVal val="ppt_x"/>
                                          </p:val>
                                        </p:tav>
                                        <p:tav tm="100000">
                                          <p:val>
                                            <p:strVal val="1+ppt_w/2"/>
                                          </p:val>
                                        </p:tav>
                                      </p:tavLst>
                                    </p:anim>
                                    <p:anim calcmode="lin" valueType="num">
                                      <p:cBhvr additive="base">
                                        <p:cTn id="174" dur="3000"/>
                                        <p:tgtEl>
                                          <p:spTgt spid="19"/>
                                        </p:tgtEl>
                                        <p:attrNameLst>
                                          <p:attrName>ppt_y</p:attrName>
                                        </p:attrNameLst>
                                      </p:cBhvr>
                                      <p:tavLst>
                                        <p:tav tm="0">
                                          <p:val>
                                            <p:strVal val="ppt_y"/>
                                          </p:val>
                                        </p:tav>
                                        <p:tav tm="100000">
                                          <p:val>
                                            <p:strVal val="1+ppt_h/2"/>
                                          </p:val>
                                        </p:tav>
                                      </p:tavLst>
                                    </p:anim>
                                    <p:set>
                                      <p:cBhvr>
                                        <p:cTn id="175" dur="1" fill="hold">
                                          <p:stCondLst>
                                            <p:cond delay="2999"/>
                                          </p:stCondLst>
                                        </p:cTn>
                                        <p:tgtEl>
                                          <p:spTgt spid="19"/>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3000"/>
                                        <p:tgtEl>
                                          <p:spTgt spid="7"/>
                                        </p:tgtEl>
                                        <p:attrNameLst>
                                          <p:attrName>ppt_x</p:attrName>
                                        </p:attrNameLst>
                                      </p:cBhvr>
                                      <p:tavLst>
                                        <p:tav tm="0">
                                          <p:val>
                                            <p:strVal val="ppt_x"/>
                                          </p:val>
                                        </p:tav>
                                        <p:tav tm="100000">
                                          <p:val>
                                            <p:strVal val="0-ppt_w/2"/>
                                          </p:val>
                                        </p:tav>
                                      </p:tavLst>
                                    </p:anim>
                                    <p:anim calcmode="lin" valueType="num">
                                      <p:cBhvr additive="base">
                                        <p:cTn id="178" dur="3000"/>
                                        <p:tgtEl>
                                          <p:spTgt spid="7"/>
                                        </p:tgtEl>
                                        <p:attrNameLst>
                                          <p:attrName>ppt_y</p:attrName>
                                        </p:attrNameLst>
                                      </p:cBhvr>
                                      <p:tavLst>
                                        <p:tav tm="0">
                                          <p:val>
                                            <p:strVal val="ppt_y"/>
                                          </p:val>
                                        </p:tav>
                                        <p:tav tm="100000">
                                          <p:val>
                                            <p:strVal val="1+ppt_h/2"/>
                                          </p:val>
                                        </p:tav>
                                      </p:tavLst>
                                    </p:anim>
                                    <p:set>
                                      <p:cBhvr>
                                        <p:cTn id="179" dur="1" fill="hold">
                                          <p:stCondLst>
                                            <p:cond delay="2999"/>
                                          </p:stCondLst>
                                        </p:cTn>
                                        <p:tgtEl>
                                          <p:spTgt spid="7"/>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3000"/>
                                        <p:tgtEl>
                                          <p:spTgt spid="11"/>
                                        </p:tgtEl>
                                        <p:attrNameLst>
                                          <p:attrName>ppt_x</p:attrName>
                                        </p:attrNameLst>
                                      </p:cBhvr>
                                      <p:tavLst>
                                        <p:tav tm="0">
                                          <p:val>
                                            <p:strVal val="ppt_x"/>
                                          </p:val>
                                        </p:tav>
                                        <p:tav tm="100000">
                                          <p:val>
                                            <p:strVal val="0-ppt_w/2"/>
                                          </p:val>
                                        </p:tav>
                                      </p:tavLst>
                                    </p:anim>
                                    <p:anim calcmode="lin" valueType="num">
                                      <p:cBhvr additive="base">
                                        <p:cTn id="182" dur="3000"/>
                                        <p:tgtEl>
                                          <p:spTgt spid="11"/>
                                        </p:tgtEl>
                                        <p:attrNameLst>
                                          <p:attrName>ppt_y</p:attrName>
                                        </p:attrNameLst>
                                      </p:cBhvr>
                                      <p:tavLst>
                                        <p:tav tm="0">
                                          <p:val>
                                            <p:strVal val="ppt_y"/>
                                          </p:val>
                                        </p:tav>
                                        <p:tav tm="100000">
                                          <p:val>
                                            <p:strVal val="1+ppt_h/2"/>
                                          </p:val>
                                        </p:tav>
                                      </p:tavLst>
                                    </p:anim>
                                    <p:set>
                                      <p:cBhvr>
                                        <p:cTn id="183" dur="1" fill="hold">
                                          <p:stCondLst>
                                            <p:cond delay="2999"/>
                                          </p:stCondLst>
                                        </p:cTn>
                                        <p:tgtEl>
                                          <p:spTgt spid="11"/>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3000"/>
                                        <p:tgtEl>
                                          <p:spTgt spid="15"/>
                                        </p:tgtEl>
                                        <p:attrNameLst>
                                          <p:attrName>ppt_x</p:attrName>
                                        </p:attrNameLst>
                                      </p:cBhvr>
                                      <p:tavLst>
                                        <p:tav tm="0">
                                          <p:val>
                                            <p:strVal val="ppt_x"/>
                                          </p:val>
                                        </p:tav>
                                        <p:tav tm="100000">
                                          <p:val>
                                            <p:strVal val="0-ppt_w/2"/>
                                          </p:val>
                                        </p:tav>
                                      </p:tavLst>
                                    </p:anim>
                                    <p:anim calcmode="lin" valueType="num">
                                      <p:cBhvr additive="base">
                                        <p:cTn id="186" dur="3000"/>
                                        <p:tgtEl>
                                          <p:spTgt spid="15"/>
                                        </p:tgtEl>
                                        <p:attrNameLst>
                                          <p:attrName>ppt_y</p:attrName>
                                        </p:attrNameLst>
                                      </p:cBhvr>
                                      <p:tavLst>
                                        <p:tav tm="0">
                                          <p:val>
                                            <p:strVal val="ppt_y"/>
                                          </p:val>
                                        </p:tav>
                                        <p:tav tm="100000">
                                          <p:val>
                                            <p:strVal val="1+ppt_h/2"/>
                                          </p:val>
                                        </p:tav>
                                      </p:tavLst>
                                    </p:anim>
                                    <p:set>
                                      <p:cBhvr>
                                        <p:cTn id="187" dur="1" fill="hold">
                                          <p:stCondLst>
                                            <p:cond delay="2999"/>
                                          </p:stCondLst>
                                        </p:cTn>
                                        <p:tgtEl>
                                          <p:spTgt spid="15"/>
                                        </p:tgtEl>
                                        <p:attrNameLst>
                                          <p:attrName>style.visibility</p:attrName>
                                        </p:attrNameLst>
                                      </p:cBhvr>
                                      <p:to>
                                        <p:strVal val="hidden"/>
                                      </p:to>
                                    </p:set>
                                  </p:childTnLst>
                                </p:cTn>
                              </p:par>
                              <p:par>
                                <p:cTn id="188" presetID="2" presetClass="exit" presetSubtype="12" fill="hold" nodeType="withEffect">
                                  <p:stCondLst>
                                    <p:cond delay="0"/>
                                  </p:stCondLst>
                                  <p:childTnLst>
                                    <p:anim calcmode="lin" valueType="num">
                                      <p:cBhvr additive="base">
                                        <p:cTn id="189" dur="3000"/>
                                        <p:tgtEl>
                                          <p:spTgt spid="23"/>
                                        </p:tgtEl>
                                        <p:attrNameLst>
                                          <p:attrName>ppt_x</p:attrName>
                                        </p:attrNameLst>
                                      </p:cBhvr>
                                      <p:tavLst>
                                        <p:tav tm="0">
                                          <p:val>
                                            <p:strVal val="ppt_x"/>
                                          </p:val>
                                        </p:tav>
                                        <p:tav tm="100000">
                                          <p:val>
                                            <p:strVal val="0-ppt_w/2"/>
                                          </p:val>
                                        </p:tav>
                                      </p:tavLst>
                                    </p:anim>
                                    <p:anim calcmode="lin" valueType="num">
                                      <p:cBhvr additive="base">
                                        <p:cTn id="190" dur="3000"/>
                                        <p:tgtEl>
                                          <p:spTgt spid="23"/>
                                        </p:tgtEl>
                                        <p:attrNameLst>
                                          <p:attrName>ppt_y</p:attrName>
                                        </p:attrNameLst>
                                      </p:cBhvr>
                                      <p:tavLst>
                                        <p:tav tm="0">
                                          <p:val>
                                            <p:strVal val="ppt_y"/>
                                          </p:val>
                                        </p:tav>
                                        <p:tav tm="100000">
                                          <p:val>
                                            <p:strVal val="1+ppt_h/2"/>
                                          </p:val>
                                        </p:tav>
                                      </p:tavLst>
                                    </p:anim>
                                    <p:set>
                                      <p:cBhvr>
                                        <p:cTn id="191" dur="1" fill="hold">
                                          <p:stCondLst>
                                            <p:cond delay="2999"/>
                                          </p:stCondLst>
                                        </p:cTn>
                                        <p:tgtEl>
                                          <p:spTgt spid="23"/>
                                        </p:tgtEl>
                                        <p:attrNameLst>
                                          <p:attrName>style.visibility</p:attrName>
                                        </p:attrNameLst>
                                      </p:cBhvr>
                                      <p:to>
                                        <p:strVal val="hidden"/>
                                      </p:to>
                                    </p:set>
                                  </p:childTnLst>
                                </p:cTn>
                              </p:par>
                              <p:par>
                                <p:cTn id="192" presetID="2" presetClass="exit" presetSubtype="12" fill="hold" nodeType="withEffect">
                                  <p:stCondLst>
                                    <p:cond delay="0"/>
                                  </p:stCondLst>
                                  <p:childTnLst>
                                    <p:anim calcmode="lin" valueType="num">
                                      <p:cBhvr additive="base">
                                        <p:cTn id="193" dur="3000"/>
                                        <p:tgtEl>
                                          <p:spTgt spid="24"/>
                                        </p:tgtEl>
                                        <p:attrNameLst>
                                          <p:attrName>ppt_x</p:attrName>
                                        </p:attrNameLst>
                                      </p:cBhvr>
                                      <p:tavLst>
                                        <p:tav tm="0">
                                          <p:val>
                                            <p:strVal val="ppt_x"/>
                                          </p:val>
                                        </p:tav>
                                        <p:tav tm="100000">
                                          <p:val>
                                            <p:strVal val="0-ppt_w/2"/>
                                          </p:val>
                                        </p:tav>
                                      </p:tavLst>
                                    </p:anim>
                                    <p:anim calcmode="lin" valueType="num">
                                      <p:cBhvr additive="base">
                                        <p:cTn id="194" dur="3000"/>
                                        <p:tgtEl>
                                          <p:spTgt spid="24"/>
                                        </p:tgtEl>
                                        <p:attrNameLst>
                                          <p:attrName>ppt_y</p:attrName>
                                        </p:attrNameLst>
                                      </p:cBhvr>
                                      <p:tavLst>
                                        <p:tav tm="0">
                                          <p:val>
                                            <p:strVal val="ppt_y"/>
                                          </p:val>
                                        </p:tav>
                                        <p:tav tm="100000">
                                          <p:val>
                                            <p:strVal val="1+ppt_h/2"/>
                                          </p:val>
                                        </p:tav>
                                      </p:tavLst>
                                    </p:anim>
                                    <p:set>
                                      <p:cBhvr>
                                        <p:cTn id="195" dur="1" fill="hold">
                                          <p:stCondLst>
                                            <p:cond delay="2999"/>
                                          </p:stCondLst>
                                        </p:cTn>
                                        <p:tgtEl>
                                          <p:spTgt spid="24"/>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3000"/>
                                        <p:tgtEl>
                                          <p:spTgt spid="25"/>
                                        </p:tgtEl>
                                        <p:attrNameLst>
                                          <p:attrName>ppt_x</p:attrName>
                                        </p:attrNameLst>
                                      </p:cBhvr>
                                      <p:tavLst>
                                        <p:tav tm="0">
                                          <p:val>
                                            <p:strVal val="ppt_x"/>
                                          </p:val>
                                        </p:tav>
                                        <p:tav tm="100000">
                                          <p:val>
                                            <p:strVal val="0-ppt_w/2"/>
                                          </p:val>
                                        </p:tav>
                                      </p:tavLst>
                                    </p:anim>
                                    <p:anim calcmode="lin" valueType="num">
                                      <p:cBhvr additive="base">
                                        <p:cTn id="198" dur="3000"/>
                                        <p:tgtEl>
                                          <p:spTgt spid="25"/>
                                        </p:tgtEl>
                                        <p:attrNameLst>
                                          <p:attrName>ppt_y</p:attrName>
                                        </p:attrNameLst>
                                      </p:cBhvr>
                                      <p:tavLst>
                                        <p:tav tm="0">
                                          <p:val>
                                            <p:strVal val="ppt_y"/>
                                          </p:val>
                                        </p:tav>
                                        <p:tav tm="100000">
                                          <p:val>
                                            <p:strVal val="1+ppt_h/2"/>
                                          </p:val>
                                        </p:tav>
                                      </p:tavLst>
                                    </p:anim>
                                    <p:set>
                                      <p:cBhvr>
                                        <p:cTn id="199" dur="1" fill="hold">
                                          <p:stCondLst>
                                            <p:cond delay="2999"/>
                                          </p:stCondLst>
                                        </p:cTn>
                                        <p:tgtEl>
                                          <p:spTgt spid="25"/>
                                        </p:tgtEl>
                                        <p:attrNameLst>
                                          <p:attrName>style.visibility</p:attrName>
                                        </p:attrNameLst>
                                      </p:cBhvr>
                                      <p:to>
                                        <p:strVal val="hidden"/>
                                      </p:to>
                                    </p:set>
                                  </p:childTnLst>
                                </p:cTn>
                              </p:par>
                              <p:par>
                                <p:cTn id="200" presetID="2" presetClass="exit" presetSubtype="3" fill="hold" nodeType="withEffect">
                                  <p:stCondLst>
                                    <p:cond delay="0"/>
                                  </p:stCondLst>
                                  <p:childTnLst>
                                    <p:anim calcmode="lin" valueType="num">
                                      <p:cBhvr additive="base">
                                        <p:cTn id="201" dur="3000"/>
                                        <p:tgtEl>
                                          <p:spTgt spid="5"/>
                                        </p:tgtEl>
                                        <p:attrNameLst>
                                          <p:attrName>ppt_x</p:attrName>
                                        </p:attrNameLst>
                                      </p:cBhvr>
                                      <p:tavLst>
                                        <p:tav tm="0">
                                          <p:val>
                                            <p:strVal val="ppt_x"/>
                                          </p:val>
                                        </p:tav>
                                        <p:tav tm="100000">
                                          <p:val>
                                            <p:strVal val="1+ppt_w/2"/>
                                          </p:val>
                                        </p:tav>
                                      </p:tavLst>
                                    </p:anim>
                                    <p:anim calcmode="lin" valueType="num">
                                      <p:cBhvr additive="base">
                                        <p:cTn id="202" dur="3000"/>
                                        <p:tgtEl>
                                          <p:spTgt spid="5"/>
                                        </p:tgtEl>
                                        <p:attrNameLst>
                                          <p:attrName>ppt_y</p:attrName>
                                        </p:attrNameLst>
                                      </p:cBhvr>
                                      <p:tavLst>
                                        <p:tav tm="0">
                                          <p:val>
                                            <p:strVal val="ppt_y"/>
                                          </p:val>
                                        </p:tav>
                                        <p:tav tm="100000">
                                          <p:val>
                                            <p:strVal val="0-ppt_h/2"/>
                                          </p:val>
                                        </p:tav>
                                      </p:tavLst>
                                    </p:anim>
                                    <p:set>
                                      <p:cBhvr>
                                        <p:cTn id="203" dur="1" fill="hold">
                                          <p:stCondLst>
                                            <p:cond delay="2999"/>
                                          </p:stCondLst>
                                        </p:cTn>
                                        <p:tgtEl>
                                          <p:spTgt spid="5"/>
                                        </p:tgtEl>
                                        <p:attrNameLst>
                                          <p:attrName>style.visibility</p:attrName>
                                        </p:attrNameLst>
                                      </p:cBhvr>
                                      <p:to>
                                        <p:strVal val="hidden"/>
                                      </p:to>
                                    </p:set>
                                  </p:childTnLst>
                                </p:cTn>
                              </p:par>
                              <p:par>
                                <p:cTn id="204" presetID="2" presetClass="exit" presetSubtype="3" fill="hold" nodeType="withEffect">
                                  <p:stCondLst>
                                    <p:cond delay="0"/>
                                  </p:stCondLst>
                                  <p:childTnLst>
                                    <p:anim calcmode="lin" valueType="num">
                                      <p:cBhvr additive="base">
                                        <p:cTn id="205" dur="3000"/>
                                        <p:tgtEl>
                                          <p:spTgt spid="9"/>
                                        </p:tgtEl>
                                        <p:attrNameLst>
                                          <p:attrName>ppt_x</p:attrName>
                                        </p:attrNameLst>
                                      </p:cBhvr>
                                      <p:tavLst>
                                        <p:tav tm="0">
                                          <p:val>
                                            <p:strVal val="ppt_x"/>
                                          </p:val>
                                        </p:tav>
                                        <p:tav tm="100000">
                                          <p:val>
                                            <p:strVal val="1+ppt_w/2"/>
                                          </p:val>
                                        </p:tav>
                                      </p:tavLst>
                                    </p:anim>
                                    <p:anim calcmode="lin" valueType="num">
                                      <p:cBhvr additive="base">
                                        <p:cTn id="206" dur="3000"/>
                                        <p:tgtEl>
                                          <p:spTgt spid="9"/>
                                        </p:tgtEl>
                                        <p:attrNameLst>
                                          <p:attrName>ppt_y</p:attrName>
                                        </p:attrNameLst>
                                      </p:cBhvr>
                                      <p:tavLst>
                                        <p:tav tm="0">
                                          <p:val>
                                            <p:strVal val="ppt_y"/>
                                          </p:val>
                                        </p:tav>
                                        <p:tav tm="100000">
                                          <p:val>
                                            <p:strVal val="0-ppt_h/2"/>
                                          </p:val>
                                        </p:tav>
                                      </p:tavLst>
                                    </p:anim>
                                    <p:set>
                                      <p:cBhvr>
                                        <p:cTn id="207" dur="1" fill="hold">
                                          <p:stCondLst>
                                            <p:cond delay="2999"/>
                                          </p:stCondLst>
                                        </p:cTn>
                                        <p:tgtEl>
                                          <p:spTgt spid="9"/>
                                        </p:tgtEl>
                                        <p:attrNameLst>
                                          <p:attrName>style.visibility</p:attrName>
                                        </p:attrNameLst>
                                      </p:cBhvr>
                                      <p:to>
                                        <p:strVal val="hidden"/>
                                      </p:to>
                                    </p:set>
                                  </p:childTnLst>
                                </p:cTn>
                              </p:par>
                              <p:par>
                                <p:cTn id="208" presetID="2" presetClass="exit" presetSubtype="3" fill="hold" nodeType="withEffect">
                                  <p:stCondLst>
                                    <p:cond delay="0"/>
                                  </p:stCondLst>
                                  <p:childTnLst>
                                    <p:anim calcmode="lin" valueType="num">
                                      <p:cBhvr additive="base">
                                        <p:cTn id="209" dur="3000"/>
                                        <p:tgtEl>
                                          <p:spTgt spid="13"/>
                                        </p:tgtEl>
                                        <p:attrNameLst>
                                          <p:attrName>ppt_x</p:attrName>
                                        </p:attrNameLst>
                                      </p:cBhvr>
                                      <p:tavLst>
                                        <p:tav tm="0">
                                          <p:val>
                                            <p:strVal val="ppt_x"/>
                                          </p:val>
                                        </p:tav>
                                        <p:tav tm="100000">
                                          <p:val>
                                            <p:strVal val="1+ppt_w/2"/>
                                          </p:val>
                                        </p:tav>
                                      </p:tavLst>
                                    </p:anim>
                                    <p:anim calcmode="lin" valueType="num">
                                      <p:cBhvr additive="base">
                                        <p:cTn id="210" dur="3000"/>
                                        <p:tgtEl>
                                          <p:spTgt spid="13"/>
                                        </p:tgtEl>
                                        <p:attrNameLst>
                                          <p:attrName>ppt_y</p:attrName>
                                        </p:attrNameLst>
                                      </p:cBhvr>
                                      <p:tavLst>
                                        <p:tav tm="0">
                                          <p:val>
                                            <p:strVal val="ppt_y"/>
                                          </p:val>
                                        </p:tav>
                                        <p:tav tm="100000">
                                          <p:val>
                                            <p:strVal val="0-ppt_h/2"/>
                                          </p:val>
                                        </p:tav>
                                      </p:tavLst>
                                    </p:anim>
                                    <p:set>
                                      <p:cBhvr>
                                        <p:cTn id="211" dur="1" fill="hold">
                                          <p:stCondLst>
                                            <p:cond delay="2999"/>
                                          </p:stCondLst>
                                        </p:cTn>
                                        <p:tgtEl>
                                          <p:spTgt spid="13"/>
                                        </p:tgtEl>
                                        <p:attrNameLst>
                                          <p:attrName>style.visibility</p:attrName>
                                        </p:attrNameLst>
                                      </p:cBhvr>
                                      <p:to>
                                        <p:strVal val="hidden"/>
                                      </p:to>
                                    </p:set>
                                  </p:childTnLst>
                                </p:cTn>
                              </p:par>
                              <p:par>
                                <p:cTn id="212" presetID="2" presetClass="exit" presetSubtype="3" fill="hold" nodeType="withEffect">
                                  <p:stCondLst>
                                    <p:cond delay="0"/>
                                  </p:stCondLst>
                                  <p:childTnLst>
                                    <p:anim calcmode="lin" valueType="num">
                                      <p:cBhvr additive="base">
                                        <p:cTn id="213" dur="3000"/>
                                        <p:tgtEl>
                                          <p:spTgt spid="20"/>
                                        </p:tgtEl>
                                        <p:attrNameLst>
                                          <p:attrName>ppt_x</p:attrName>
                                        </p:attrNameLst>
                                      </p:cBhvr>
                                      <p:tavLst>
                                        <p:tav tm="0">
                                          <p:val>
                                            <p:strVal val="ppt_x"/>
                                          </p:val>
                                        </p:tav>
                                        <p:tav tm="100000">
                                          <p:val>
                                            <p:strVal val="1+ppt_w/2"/>
                                          </p:val>
                                        </p:tav>
                                      </p:tavLst>
                                    </p:anim>
                                    <p:anim calcmode="lin" valueType="num">
                                      <p:cBhvr additive="base">
                                        <p:cTn id="214" dur="3000"/>
                                        <p:tgtEl>
                                          <p:spTgt spid="20"/>
                                        </p:tgtEl>
                                        <p:attrNameLst>
                                          <p:attrName>ppt_y</p:attrName>
                                        </p:attrNameLst>
                                      </p:cBhvr>
                                      <p:tavLst>
                                        <p:tav tm="0">
                                          <p:val>
                                            <p:strVal val="ppt_y"/>
                                          </p:val>
                                        </p:tav>
                                        <p:tav tm="100000">
                                          <p:val>
                                            <p:strVal val="0-ppt_h/2"/>
                                          </p:val>
                                        </p:tav>
                                      </p:tavLst>
                                    </p:anim>
                                    <p:set>
                                      <p:cBhvr>
                                        <p:cTn id="215" dur="1" fill="hold">
                                          <p:stCondLst>
                                            <p:cond delay="2999"/>
                                          </p:stCondLst>
                                        </p:cTn>
                                        <p:tgtEl>
                                          <p:spTgt spid="20"/>
                                        </p:tgtEl>
                                        <p:attrNameLst>
                                          <p:attrName>style.visibility</p:attrName>
                                        </p:attrNameLst>
                                      </p:cBhvr>
                                      <p:to>
                                        <p:strVal val="hidden"/>
                                      </p:to>
                                    </p:set>
                                  </p:childTnLst>
                                </p:cTn>
                              </p:par>
                              <p:par>
                                <p:cTn id="216" presetID="2" presetClass="exit" presetSubtype="3" fill="hold" nodeType="withEffect">
                                  <p:stCondLst>
                                    <p:cond delay="0"/>
                                  </p:stCondLst>
                                  <p:childTnLst>
                                    <p:anim calcmode="lin" valueType="num">
                                      <p:cBhvr additive="base">
                                        <p:cTn id="217" dur="3000"/>
                                        <p:tgtEl>
                                          <p:spTgt spid="21"/>
                                        </p:tgtEl>
                                        <p:attrNameLst>
                                          <p:attrName>ppt_x</p:attrName>
                                        </p:attrNameLst>
                                      </p:cBhvr>
                                      <p:tavLst>
                                        <p:tav tm="0">
                                          <p:val>
                                            <p:strVal val="ppt_x"/>
                                          </p:val>
                                        </p:tav>
                                        <p:tav tm="100000">
                                          <p:val>
                                            <p:strVal val="1+ppt_w/2"/>
                                          </p:val>
                                        </p:tav>
                                      </p:tavLst>
                                    </p:anim>
                                    <p:anim calcmode="lin" valueType="num">
                                      <p:cBhvr additive="base">
                                        <p:cTn id="218" dur="3000"/>
                                        <p:tgtEl>
                                          <p:spTgt spid="21"/>
                                        </p:tgtEl>
                                        <p:attrNameLst>
                                          <p:attrName>ppt_y</p:attrName>
                                        </p:attrNameLst>
                                      </p:cBhvr>
                                      <p:tavLst>
                                        <p:tav tm="0">
                                          <p:val>
                                            <p:strVal val="ppt_y"/>
                                          </p:val>
                                        </p:tav>
                                        <p:tav tm="100000">
                                          <p:val>
                                            <p:strVal val="0-ppt_h/2"/>
                                          </p:val>
                                        </p:tav>
                                      </p:tavLst>
                                    </p:anim>
                                    <p:set>
                                      <p:cBhvr>
                                        <p:cTn id="219" dur="1" fill="hold">
                                          <p:stCondLst>
                                            <p:cond delay="2999"/>
                                          </p:stCondLst>
                                        </p:cTn>
                                        <p:tgtEl>
                                          <p:spTgt spid="21"/>
                                        </p:tgtEl>
                                        <p:attrNameLst>
                                          <p:attrName>style.visibility</p:attrName>
                                        </p:attrNameLst>
                                      </p:cBhvr>
                                      <p:to>
                                        <p:strVal val="hidden"/>
                                      </p:to>
                                    </p:set>
                                  </p:childTnLst>
                                </p:cTn>
                              </p:par>
                              <p:par>
                                <p:cTn id="220" presetID="2" presetClass="exit" presetSubtype="3" fill="hold" nodeType="withEffect">
                                  <p:stCondLst>
                                    <p:cond delay="0"/>
                                  </p:stCondLst>
                                  <p:childTnLst>
                                    <p:anim calcmode="lin" valueType="num">
                                      <p:cBhvr additive="base">
                                        <p:cTn id="221" dur="3000"/>
                                        <p:tgtEl>
                                          <p:spTgt spid="22"/>
                                        </p:tgtEl>
                                        <p:attrNameLst>
                                          <p:attrName>ppt_x</p:attrName>
                                        </p:attrNameLst>
                                      </p:cBhvr>
                                      <p:tavLst>
                                        <p:tav tm="0">
                                          <p:val>
                                            <p:strVal val="ppt_x"/>
                                          </p:val>
                                        </p:tav>
                                        <p:tav tm="100000">
                                          <p:val>
                                            <p:strVal val="1+ppt_w/2"/>
                                          </p:val>
                                        </p:tav>
                                      </p:tavLst>
                                    </p:anim>
                                    <p:anim calcmode="lin" valueType="num">
                                      <p:cBhvr additive="base">
                                        <p:cTn id="222" dur="3000"/>
                                        <p:tgtEl>
                                          <p:spTgt spid="22"/>
                                        </p:tgtEl>
                                        <p:attrNameLst>
                                          <p:attrName>ppt_y</p:attrName>
                                        </p:attrNameLst>
                                      </p:cBhvr>
                                      <p:tavLst>
                                        <p:tav tm="0">
                                          <p:val>
                                            <p:strVal val="ppt_y"/>
                                          </p:val>
                                        </p:tav>
                                        <p:tav tm="100000">
                                          <p:val>
                                            <p:strVal val="0-ppt_h/2"/>
                                          </p:val>
                                        </p:tav>
                                      </p:tavLst>
                                    </p:anim>
                                    <p:set>
                                      <p:cBhvr>
                                        <p:cTn id="223" dur="1" fill="hold">
                                          <p:stCondLst>
                                            <p:cond delay="2999"/>
                                          </p:stCondLst>
                                        </p:cTn>
                                        <p:tgtEl>
                                          <p:spTgt spid="22"/>
                                        </p:tgtEl>
                                        <p:attrNameLst>
                                          <p:attrName>style.visibility</p:attrName>
                                        </p:attrNameLst>
                                      </p:cBhvr>
                                      <p:to>
                                        <p:strVal val="hidden"/>
                                      </p:to>
                                    </p:set>
                                  </p:childTnLst>
                                </p:cTn>
                              </p:par>
                              <p:par>
                                <p:cTn id="224" presetID="2" presetClass="exit" presetSubtype="9" fill="hold" nodeType="withEffect">
                                  <p:stCondLst>
                                    <p:cond delay="0"/>
                                  </p:stCondLst>
                                  <p:childTnLst>
                                    <p:anim calcmode="lin" valueType="num">
                                      <p:cBhvr additive="base">
                                        <p:cTn id="225" dur="3000"/>
                                        <p:tgtEl>
                                          <p:spTgt spid="8"/>
                                        </p:tgtEl>
                                        <p:attrNameLst>
                                          <p:attrName>ppt_x</p:attrName>
                                        </p:attrNameLst>
                                      </p:cBhvr>
                                      <p:tavLst>
                                        <p:tav tm="0">
                                          <p:val>
                                            <p:strVal val="ppt_x"/>
                                          </p:val>
                                        </p:tav>
                                        <p:tav tm="100000">
                                          <p:val>
                                            <p:strVal val="0-ppt_w/2"/>
                                          </p:val>
                                        </p:tav>
                                      </p:tavLst>
                                    </p:anim>
                                    <p:anim calcmode="lin" valueType="num">
                                      <p:cBhvr additive="base">
                                        <p:cTn id="226" dur="3000"/>
                                        <p:tgtEl>
                                          <p:spTgt spid="8"/>
                                        </p:tgtEl>
                                        <p:attrNameLst>
                                          <p:attrName>ppt_y</p:attrName>
                                        </p:attrNameLst>
                                      </p:cBhvr>
                                      <p:tavLst>
                                        <p:tav tm="0">
                                          <p:val>
                                            <p:strVal val="ppt_y"/>
                                          </p:val>
                                        </p:tav>
                                        <p:tav tm="100000">
                                          <p:val>
                                            <p:strVal val="0-ppt_h/2"/>
                                          </p:val>
                                        </p:tav>
                                      </p:tavLst>
                                    </p:anim>
                                    <p:set>
                                      <p:cBhvr>
                                        <p:cTn id="227" dur="1" fill="hold">
                                          <p:stCondLst>
                                            <p:cond delay="2999"/>
                                          </p:stCondLst>
                                        </p:cTn>
                                        <p:tgtEl>
                                          <p:spTgt spid="8"/>
                                        </p:tgtEl>
                                        <p:attrNameLst>
                                          <p:attrName>style.visibility</p:attrName>
                                        </p:attrNameLst>
                                      </p:cBhvr>
                                      <p:to>
                                        <p:strVal val="hidden"/>
                                      </p:to>
                                    </p:set>
                                  </p:childTnLst>
                                </p:cTn>
                              </p:par>
                              <p:par>
                                <p:cTn id="228" presetID="2" presetClass="exit" presetSubtype="9" fill="hold" nodeType="withEffect">
                                  <p:stCondLst>
                                    <p:cond delay="0"/>
                                  </p:stCondLst>
                                  <p:childTnLst>
                                    <p:anim calcmode="lin" valueType="num">
                                      <p:cBhvr additive="base">
                                        <p:cTn id="229" dur="3000"/>
                                        <p:tgtEl>
                                          <p:spTgt spid="12"/>
                                        </p:tgtEl>
                                        <p:attrNameLst>
                                          <p:attrName>ppt_x</p:attrName>
                                        </p:attrNameLst>
                                      </p:cBhvr>
                                      <p:tavLst>
                                        <p:tav tm="0">
                                          <p:val>
                                            <p:strVal val="ppt_x"/>
                                          </p:val>
                                        </p:tav>
                                        <p:tav tm="100000">
                                          <p:val>
                                            <p:strVal val="0-ppt_w/2"/>
                                          </p:val>
                                        </p:tav>
                                      </p:tavLst>
                                    </p:anim>
                                    <p:anim calcmode="lin" valueType="num">
                                      <p:cBhvr additive="base">
                                        <p:cTn id="230" dur="3000"/>
                                        <p:tgtEl>
                                          <p:spTgt spid="12"/>
                                        </p:tgtEl>
                                        <p:attrNameLst>
                                          <p:attrName>ppt_y</p:attrName>
                                        </p:attrNameLst>
                                      </p:cBhvr>
                                      <p:tavLst>
                                        <p:tav tm="0">
                                          <p:val>
                                            <p:strVal val="ppt_y"/>
                                          </p:val>
                                        </p:tav>
                                        <p:tav tm="100000">
                                          <p:val>
                                            <p:strVal val="0-ppt_h/2"/>
                                          </p:val>
                                        </p:tav>
                                      </p:tavLst>
                                    </p:anim>
                                    <p:set>
                                      <p:cBhvr>
                                        <p:cTn id="231" dur="1" fill="hold">
                                          <p:stCondLst>
                                            <p:cond delay="2999"/>
                                          </p:stCondLst>
                                        </p:cTn>
                                        <p:tgtEl>
                                          <p:spTgt spid="12"/>
                                        </p:tgtEl>
                                        <p:attrNameLst>
                                          <p:attrName>style.visibility</p:attrName>
                                        </p:attrNameLst>
                                      </p:cBhvr>
                                      <p:to>
                                        <p:strVal val="hidden"/>
                                      </p:to>
                                    </p:set>
                                  </p:childTnLst>
                                </p:cTn>
                              </p:par>
                              <p:par>
                                <p:cTn id="232" presetID="2" presetClass="exit" presetSubtype="9" fill="hold" nodeType="withEffect">
                                  <p:stCondLst>
                                    <p:cond delay="0"/>
                                  </p:stCondLst>
                                  <p:childTnLst>
                                    <p:anim calcmode="lin" valueType="num">
                                      <p:cBhvr additive="base">
                                        <p:cTn id="233" dur="3000"/>
                                        <p:tgtEl>
                                          <p:spTgt spid="16"/>
                                        </p:tgtEl>
                                        <p:attrNameLst>
                                          <p:attrName>ppt_x</p:attrName>
                                        </p:attrNameLst>
                                      </p:cBhvr>
                                      <p:tavLst>
                                        <p:tav tm="0">
                                          <p:val>
                                            <p:strVal val="ppt_x"/>
                                          </p:val>
                                        </p:tav>
                                        <p:tav tm="100000">
                                          <p:val>
                                            <p:strVal val="0-ppt_w/2"/>
                                          </p:val>
                                        </p:tav>
                                      </p:tavLst>
                                    </p:anim>
                                    <p:anim calcmode="lin" valueType="num">
                                      <p:cBhvr additive="base">
                                        <p:cTn id="234" dur="3000"/>
                                        <p:tgtEl>
                                          <p:spTgt spid="16"/>
                                        </p:tgtEl>
                                        <p:attrNameLst>
                                          <p:attrName>ppt_y</p:attrName>
                                        </p:attrNameLst>
                                      </p:cBhvr>
                                      <p:tavLst>
                                        <p:tav tm="0">
                                          <p:val>
                                            <p:strVal val="ppt_y"/>
                                          </p:val>
                                        </p:tav>
                                        <p:tav tm="100000">
                                          <p:val>
                                            <p:strVal val="0-ppt_h/2"/>
                                          </p:val>
                                        </p:tav>
                                      </p:tavLst>
                                    </p:anim>
                                    <p:set>
                                      <p:cBhvr>
                                        <p:cTn id="235" dur="1" fill="hold">
                                          <p:stCondLst>
                                            <p:cond delay="2999"/>
                                          </p:stCondLst>
                                        </p:cTn>
                                        <p:tgtEl>
                                          <p:spTgt spid="16"/>
                                        </p:tgtEl>
                                        <p:attrNameLst>
                                          <p:attrName>style.visibility</p:attrName>
                                        </p:attrNameLst>
                                      </p:cBhvr>
                                      <p:to>
                                        <p:strVal val="hidden"/>
                                      </p:to>
                                    </p:set>
                                  </p:childTnLst>
                                </p:cTn>
                              </p:par>
                              <p:par>
                                <p:cTn id="236" presetID="2" presetClass="exit" presetSubtype="9" fill="hold" nodeType="withEffect">
                                  <p:stCondLst>
                                    <p:cond delay="0"/>
                                  </p:stCondLst>
                                  <p:childTnLst>
                                    <p:anim calcmode="lin" valueType="num">
                                      <p:cBhvr additive="base">
                                        <p:cTn id="237" dur="3000"/>
                                        <p:tgtEl>
                                          <p:spTgt spid="26"/>
                                        </p:tgtEl>
                                        <p:attrNameLst>
                                          <p:attrName>ppt_x</p:attrName>
                                        </p:attrNameLst>
                                      </p:cBhvr>
                                      <p:tavLst>
                                        <p:tav tm="0">
                                          <p:val>
                                            <p:strVal val="ppt_x"/>
                                          </p:val>
                                        </p:tav>
                                        <p:tav tm="100000">
                                          <p:val>
                                            <p:strVal val="0-ppt_w/2"/>
                                          </p:val>
                                        </p:tav>
                                      </p:tavLst>
                                    </p:anim>
                                    <p:anim calcmode="lin" valueType="num">
                                      <p:cBhvr additive="base">
                                        <p:cTn id="238" dur="3000"/>
                                        <p:tgtEl>
                                          <p:spTgt spid="26"/>
                                        </p:tgtEl>
                                        <p:attrNameLst>
                                          <p:attrName>ppt_y</p:attrName>
                                        </p:attrNameLst>
                                      </p:cBhvr>
                                      <p:tavLst>
                                        <p:tav tm="0">
                                          <p:val>
                                            <p:strVal val="ppt_y"/>
                                          </p:val>
                                        </p:tav>
                                        <p:tav tm="100000">
                                          <p:val>
                                            <p:strVal val="0-ppt_h/2"/>
                                          </p:val>
                                        </p:tav>
                                      </p:tavLst>
                                    </p:anim>
                                    <p:set>
                                      <p:cBhvr>
                                        <p:cTn id="239" dur="1" fill="hold">
                                          <p:stCondLst>
                                            <p:cond delay="2999"/>
                                          </p:stCondLst>
                                        </p:cTn>
                                        <p:tgtEl>
                                          <p:spTgt spid="26"/>
                                        </p:tgtEl>
                                        <p:attrNameLst>
                                          <p:attrName>style.visibility</p:attrName>
                                        </p:attrNameLst>
                                      </p:cBhvr>
                                      <p:to>
                                        <p:strVal val="hidden"/>
                                      </p:to>
                                    </p:set>
                                  </p:childTnLst>
                                </p:cTn>
                              </p:par>
                              <p:par>
                                <p:cTn id="240" presetID="2" presetClass="exit" presetSubtype="9" fill="hold" nodeType="withEffect">
                                  <p:stCondLst>
                                    <p:cond delay="0"/>
                                  </p:stCondLst>
                                  <p:childTnLst>
                                    <p:anim calcmode="lin" valueType="num">
                                      <p:cBhvr additive="base">
                                        <p:cTn id="241" dur="3000"/>
                                        <p:tgtEl>
                                          <p:spTgt spid="27"/>
                                        </p:tgtEl>
                                        <p:attrNameLst>
                                          <p:attrName>ppt_x</p:attrName>
                                        </p:attrNameLst>
                                      </p:cBhvr>
                                      <p:tavLst>
                                        <p:tav tm="0">
                                          <p:val>
                                            <p:strVal val="ppt_x"/>
                                          </p:val>
                                        </p:tav>
                                        <p:tav tm="100000">
                                          <p:val>
                                            <p:strVal val="0-ppt_w/2"/>
                                          </p:val>
                                        </p:tav>
                                      </p:tavLst>
                                    </p:anim>
                                    <p:anim calcmode="lin" valueType="num">
                                      <p:cBhvr additive="base">
                                        <p:cTn id="242" dur="3000"/>
                                        <p:tgtEl>
                                          <p:spTgt spid="27"/>
                                        </p:tgtEl>
                                        <p:attrNameLst>
                                          <p:attrName>ppt_y</p:attrName>
                                        </p:attrNameLst>
                                      </p:cBhvr>
                                      <p:tavLst>
                                        <p:tav tm="0">
                                          <p:val>
                                            <p:strVal val="ppt_y"/>
                                          </p:val>
                                        </p:tav>
                                        <p:tav tm="100000">
                                          <p:val>
                                            <p:strVal val="0-ppt_h/2"/>
                                          </p:val>
                                        </p:tav>
                                      </p:tavLst>
                                    </p:anim>
                                    <p:set>
                                      <p:cBhvr>
                                        <p:cTn id="243" dur="1" fill="hold">
                                          <p:stCondLst>
                                            <p:cond delay="2999"/>
                                          </p:stCondLst>
                                        </p:cTn>
                                        <p:tgtEl>
                                          <p:spTgt spid="27"/>
                                        </p:tgtEl>
                                        <p:attrNameLst>
                                          <p:attrName>style.visibility</p:attrName>
                                        </p:attrNameLst>
                                      </p:cBhvr>
                                      <p:to>
                                        <p:strVal val="hidden"/>
                                      </p:to>
                                    </p:set>
                                  </p:childTnLst>
                                </p:cTn>
                              </p:par>
                              <p:par>
                                <p:cTn id="244" presetID="2" presetClass="exit" presetSubtype="9" fill="hold" nodeType="withEffect">
                                  <p:stCondLst>
                                    <p:cond delay="0"/>
                                  </p:stCondLst>
                                  <p:childTnLst>
                                    <p:anim calcmode="lin" valueType="num">
                                      <p:cBhvr additive="base">
                                        <p:cTn id="245" dur="3000"/>
                                        <p:tgtEl>
                                          <p:spTgt spid="28"/>
                                        </p:tgtEl>
                                        <p:attrNameLst>
                                          <p:attrName>ppt_x</p:attrName>
                                        </p:attrNameLst>
                                      </p:cBhvr>
                                      <p:tavLst>
                                        <p:tav tm="0">
                                          <p:val>
                                            <p:strVal val="ppt_x"/>
                                          </p:val>
                                        </p:tav>
                                        <p:tav tm="100000">
                                          <p:val>
                                            <p:strVal val="0-ppt_w/2"/>
                                          </p:val>
                                        </p:tav>
                                      </p:tavLst>
                                    </p:anim>
                                    <p:anim calcmode="lin" valueType="num">
                                      <p:cBhvr additive="base">
                                        <p:cTn id="246" dur="3000"/>
                                        <p:tgtEl>
                                          <p:spTgt spid="28"/>
                                        </p:tgtEl>
                                        <p:attrNameLst>
                                          <p:attrName>ppt_y</p:attrName>
                                        </p:attrNameLst>
                                      </p:cBhvr>
                                      <p:tavLst>
                                        <p:tav tm="0">
                                          <p:val>
                                            <p:strVal val="ppt_y"/>
                                          </p:val>
                                        </p:tav>
                                        <p:tav tm="100000">
                                          <p:val>
                                            <p:strVal val="0-ppt_h/2"/>
                                          </p:val>
                                        </p:tav>
                                      </p:tavLst>
                                    </p:anim>
                                    <p:set>
                                      <p:cBhvr>
                                        <p:cTn id="247" dur="1" fill="hold">
                                          <p:stCondLst>
                                            <p:cond delay="2999"/>
                                          </p:stCondLst>
                                        </p:cTn>
                                        <p:tgtEl>
                                          <p:spTgt spid="28"/>
                                        </p:tgtEl>
                                        <p:attrNameLst>
                                          <p:attrName>style.visibility</p:attrName>
                                        </p:attrNameLst>
                                      </p:cBhvr>
                                      <p:to>
                                        <p:strVal val="hidden"/>
                                      </p:to>
                                    </p:set>
                                  </p:childTnLst>
                                </p:cTn>
                              </p:par>
                              <p:par>
                                <p:cTn id="248" presetID="23" presetClass="entr" presetSubtype="272"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3000" fill="hold"/>
                                        <p:tgtEl>
                                          <p:spTgt spid="2"/>
                                        </p:tgtEl>
                                        <p:attrNameLst>
                                          <p:attrName>ppt_w</p:attrName>
                                        </p:attrNameLst>
                                      </p:cBhvr>
                                      <p:tavLst>
                                        <p:tav tm="0">
                                          <p:val>
                                            <p:strVal val="2/3*#ppt_w"/>
                                          </p:val>
                                        </p:tav>
                                        <p:tav tm="100000">
                                          <p:val>
                                            <p:strVal val="#ppt_w"/>
                                          </p:val>
                                        </p:tav>
                                      </p:tavLst>
                                    </p:anim>
                                    <p:anim calcmode="lin" valueType="num">
                                      <p:cBhvr>
                                        <p:cTn id="251" dur="3000" fill="hold"/>
                                        <p:tgtEl>
                                          <p:spTgt spid="2"/>
                                        </p:tgtEl>
                                        <p:attrNameLst>
                                          <p:attrName>ppt_h</p:attrName>
                                        </p:attrNameLst>
                                      </p:cBhvr>
                                      <p:tavLst>
                                        <p:tav tm="0">
                                          <p:val>
                                            <p:strVal val="2/3*#ppt_h"/>
                                          </p:val>
                                        </p:tav>
                                        <p:tav tm="100000">
                                          <p:val>
                                            <p:strVal val="#ppt_h"/>
                                          </p:val>
                                        </p:tav>
                                      </p:tavLst>
                                    </p:anim>
                                  </p:childTnLst>
                                </p:cTn>
                              </p:par>
                              <p:par>
                                <p:cTn id="252" presetID="4" presetClass="entr" presetSubtype="32" fill="hold" nodeType="withEffect">
                                  <p:stCondLst>
                                    <p:cond delay="0"/>
                                  </p:stCondLst>
                                  <p:childTnLst>
                                    <p:set>
                                      <p:cBhvr>
                                        <p:cTn id="253" dur="1" fill="hold">
                                          <p:stCondLst>
                                            <p:cond delay="0"/>
                                          </p:stCondLst>
                                        </p:cTn>
                                        <p:tgtEl>
                                          <p:spTgt spid="2"/>
                                        </p:tgtEl>
                                        <p:attrNameLst>
                                          <p:attrName>style.visibility</p:attrName>
                                        </p:attrNameLst>
                                      </p:cBhvr>
                                      <p:to>
                                        <p:strVal val="visible"/>
                                      </p:to>
                                    </p:set>
                                    <p:animEffect transition="in" filter="box(out)">
                                      <p:cBhvr>
                                        <p:cTn id="25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7d3b0052915b2428716a16057e2956bf.jpg"/>
          <p:cNvPicPr>
            <a:picLocks noChangeAspect="1"/>
          </p:cNvPicPr>
          <p:nvPr/>
        </p:nvPicPr>
        <p:blipFill>
          <a:blip r:embed="rId2"/>
          <a:stretch>
            <a:fillRect/>
          </a:stretch>
        </p:blipFill>
        <p:spPr>
          <a:xfrm>
            <a:off x="1116" y="0"/>
            <a:ext cx="9141768" cy="5143500"/>
          </a:xfrm>
          <a:prstGeom prst="rect">
            <a:avLst/>
          </a:prstGeom>
        </p:spPr>
      </p:pic>
      <p:sp>
        <p:nvSpPr>
          <p:cNvPr id="3" name="2 CuadroTexto"/>
          <p:cNvSpPr txBox="1"/>
          <p:nvPr/>
        </p:nvSpPr>
        <p:spPr>
          <a:xfrm>
            <a:off x="6357950" y="857238"/>
            <a:ext cx="2357454" cy="3477875"/>
          </a:xfrm>
          <a:prstGeom prst="rect">
            <a:avLst/>
          </a:prstGeom>
          <a:noFill/>
        </p:spPr>
        <p:txBody>
          <a:bodyPr wrap="square" rtlCol="0">
            <a:spAutoFit/>
          </a:bodyPr>
          <a:lstStyle/>
          <a:p>
            <a:r>
              <a:rPr lang="es-PE" sz="2000" dirty="0" smtClean="0">
                <a:solidFill>
                  <a:srgbClr val="FFC5EC"/>
                </a:solidFill>
                <a:effectLst>
                  <a:outerShdw blurRad="38100" dist="38100" dir="2700000" algn="tl">
                    <a:srgbClr val="000000">
                      <a:alpha val="43137"/>
                    </a:srgbClr>
                  </a:outerShdw>
                </a:effectLst>
              </a:rPr>
              <a:t>Los resultados arrojaron que los vídeos de naturaleza potenciaban sentimientos de asombro, curiosidad y alegría, mientras que emociones como la ira, el estrés, la falta de energía y el cansancio se vieron reducidos</a:t>
            </a:r>
          </a:p>
          <a:p>
            <a:endParaRPr lang="es-PE" sz="2000" dirty="0">
              <a:solidFill>
                <a:srgbClr val="FFC5EC"/>
              </a:solidFill>
              <a:effectLst>
                <a:outerShdw blurRad="38100" dist="38100" dir="2700000" algn="tl">
                  <a:srgbClr val="000000">
                    <a:alpha val="43137"/>
                  </a:srgbClr>
                </a:outerShdw>
              </a:effectLst>
            </a:endParaRPr>
          </a:p>
        </p:txBody>
      </p:sp>
      <p:sp>
        <p:nvSpPr>
          <p:cNvPr id="6" name="5 Luna"/>
          <p:cNvSpPr/>
          <p:nvPr/>
        </p:nvSpPr>
        <p:spPr>
          <a:xfrm flipH="1">
            <a:off x="2643174" y="285734"/>
            <a:ext cx="1285884" cy="4572032"/>
          </a:xfrm>
          <a:prstGeom prst="moon">
            <a:avLst>
              <a:gd name="adj" fmla="val 52002"/>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7" name="6 Imagen" descr="list-filialy-vesnoj-zelen.jpg"/>
          <p:cNvPicPr>
            <a:picLocks noChangeAspect="1"/>
          </p:cNvPicPr>
          <p:nvPr/>
        </p:nvPicPr>
        <p:blipFill>
          <a:blip r:embed="rId4"/>
          <a:stretch>
            <a:fillRect/>
          </a:stretch>
        </p:blipFill>
        <p:spPr>
          <a:xfrm>
            <a:off x="2232" y="0"/>
            <a:ext cx="9141768" cy="5143500"/>
          </a:xfrm>
          <a:prstGeom prst="rect">
            <a:avLst/>
          </a:prstGeom>
        </p:spPr>
      </p:pic>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92D050"/>
            </a:gs>
            <a:gs pos="50000">
              <a:srgbClr val="0066FF">
                <a:shade val="67500"/>
                <a:satMod val="115000"/>
              </a:srgbClr>
            </a:gs>
            <a:gs pos="100000">
              <a:srgbClr val="0066FF">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1639430636_7-pibig-info-p-kupanie-nochyu-v-reke-priroda-krasivo-foto-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iphone7.png"/>
          <p:cNvPicPr>
            <a:picLocks noChangeAspect="1"/>
          </p:cNvPicPr>
          <p:nvPr/>
        </p:nvPicPr>
        <p:blipFill>
          <a:blip r:embed="rId3">
            <a:lum contrast="40000"/>
          </a:blip>
          <a:stretch>
            <a:fillRect/>
          </a:stretch>
        </p:blipFill>
        <p:spPr>
          <a:xfrm rot="10456094">
            <a:off x="4158076" y="1213691"/>
            <a:ext cx="838345" cy="1432541"/>
          </a:xfrm>
          <a:prstGeom prst="rect">
            <a:avLst/>
          </a:prstGeom>
        </p:spPr>
      </p:pic>
      <p:pic>
        <p:nvPicPr>
          <p:cNvPr id="5" name="4 Imagen" descr="iphone7.png"/>
          <p:cNvPicPr>
            <a:picLocks noChangeAspect="1"/>
          </p:cNvPicPr>
          <p:nvPr/>
        </p:nvPicPr>
        <p:blipFill>
          <a:blip r:embed="rId3">
            <a:lum contrast="40000"/>
          </a:blip>
          <a:stretch>
            <a:fillRect/>
          </a:stretch>
        </p:blipFill>
        <p:spPr>
          <a:xfrm rot="5614651">
            <a:off x="3308183" y="1907415"/>
            <a:ext cx="838345" cy="1547568"/>
          </a:xfrm>
          <a:prstGeom prst="rect">
            <a:avLst/>
          </a:prstGeom>
        </p:spPr>
      </p:pic>
      <p:pic>
        <p:nvPicPr>
          <p:cNvPr id="6" name="5 Imagen" descr="iphone7.png"/>
          <p:cNvPicPr>
            <a:picLocks noChangeAspect="1"/>
          </p:cNvPicPr>
          <p:nvPr/>
        </p:nvPicPr>
        <p:blipFill>
          <a:blip r:embed="rId3">
            <a:lum contrast="40000"/>
          </a:blip>
          <a:stretch>
            <a:fillRect/>
          </a:stretch>
        </p:blipFill>
        <p:spPr>
          <a:xfrm rot="15996615">
            <a:off x="4981406" y="1915864"/>
            <a:ext cx="838345" cy="1524403"/>
          </a:xfrm>
          <a:prstGeom prst="rect">
            <a:avLst/>
          </a:prstGeom>
        </p:spPr>
      </p:pic>
      <p:pic>
        <p:nvPicPr>
          <p:cNvPr id="7" name="6 Imagen" descr="iphone7.png"/>
          <p:cNvPicPr>
            <a:picLocks noChangeAspect="1"/>
          </p:cNvPicPr>
          <p:nvPr/>
        </p:nvPicPr>
        <p:blipFill>
          <a:blip r:embed="rId3">
            <a:lum contrast="40000"/>
          </a:blip>
          <a:stretch>
            <a:fillRect/>
          </a:stretch>
        </p:blipFill>
        <p:spPr>
          <a:xfrm rot="21312448">
            <a:off x="4200196" y="2719352"/>
            <a:ext cx="838345" cy="1543087"/>
          </a:xfrm>
          <a:prstGeom prst="rect">
            <a:avLst/>
          </a:prstGeom>
        </p:spPr>
      </p:pic>
      <p:pic>
        <p:nvPicPr>
          <p:cNvPr id="8" name="7 Imagen" descr="iphone7.png"/>
          <p:cNvPicPr>
            <a:picLocks noChangeAspect="1"/>
          </p:cNvPicPr>
          <p:nvPr/>
        </p:nvPicPr>
        <p:blipFill>
          <a:blip r:embed="rId3">
            <a:lum contrast="40000"/>
          </a:blip>
          <a:stretch>
            <a:fillRect/>
          </a:stretch>
        </p:blipFill>
        <p:spPr>
          <a:xfrm rot="13291546">
            <a:off x="4823001" y="1289959"/>
            <a:ext cx="838345" cy="1673882"/>
          </a:xfrm>
          <a:prstGeom prst="rect">
            <a:avLst/>
          </a:prstGeom>
        </p:spPr>
      </p:pic>
      <p:pic>
        <p:nvPicPr>
          <p:cNvPr id="9" name="8 Imagen" descr="iphone7.png"/>
          <p:cNvPicPr>
            <a:picLocks noChangeAspect="1"/>
          </p:cNvPicPr>
          <p:nvPr/>
        </p:nvPicPr>
        <p:blipFill>
          <a:blip r:embed="rId3">
            <a:lum contrast="40000"/>
          </a:blip>
          <a:stretch>
            <a:fillRect/>
          </a:stretch>
        </p:blipFill>
        <p:spPr>
          <a:xfrm rot="18397261">
            <a:off x="4730625" y="2522671"/>
            <a:ext cx="838345" cy="1446901"/>
          </a:xfrm>
          <a:prstGeom prst="rect">
            <a:avLst/>
          </a:prstGeom>
        </p:spPr>
      </p:pic>
      <p:pic>
        <p:nvPicPr>
          <p:cNvPr id="10" name="9 Imagen" descr="iphone7.png"/>
          <p:cNvPicPr>
            <a:picLocks noChangeAspect="1"/>
          </p:cNvPicPr>
          <p:nvPr/>
        </p:nvPicPr>
        <p:blipFill>
          <a:blip r:embed="rId3">
            <a:lum contrast="40000"/>
          </a:blip>
          <a:stretch>
            <a:fillRect/>
          </a:stretch>
        </p:blipFill>
        <p:spPr>
          <a:xfrm rot="3438612">
            <a:off x="3605207" y="2412448"/>
            <a:ext cx="838345" cy="1555953"/>
          </a:xfrm>
          <a:prstGeom prst="rect">
            <a:avLst/>
          </a:prstGeom>
        </p:spPr>
      </p:pic>
      <p:pic>
        <p:nvPicPr>
          <p:cNvPr id="11" name="10 Imagen" descr="iphone7.png"/>
          <p:cNvPicPr>
            <a:picLocks noChangeAspect="1"/>
          </p:cNvPicPr>
          <p:nvPr/>
        </p:nvPicPr>
        <p:blipFill>
          <a:blip r:embed="rId3">
            <a:lum contrast="40000"/>
          </a:blip>
          <a:stretch>
            <a:fillRect/>
          </a:stretch>
        </p:blipFill>
        <p:spPr>
          <a:xfrm rot="8417914">
            <a:off x="3604745" y="1431753"/>
            <a:ext cx="838345" cy="1459824"/>
          </a:xfrm>
          <a:prstGeom prst="rect">
            <a:avLst/>
          </a:prstGeom>
        </p:spPr>
      </p:pic>
      <p:pic>
        <p:nvPicPr>
          <p:cNvPr id="12" name="11 Imagen" descr="list-filialy-vesnoj-zelen.jpg"/>
          <p:cNvPicPr>
            <a:picLocks noChangeAspect="1"/>
          </p:cNvPicPr>
          <p:nvPr/>
        </p:nvPicPr>
        <p:blipFill>
          <a:blip r:embed="rId4"/>
          <a:stretch>
            <a:fillRect/>
          </a:stretch>
        </p:blipFill>
        <p:spPr>
          <a:xfrm>
            <a:off x="0"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3000" fill="hold"/>
                                        <p:tgtEl>
                                          <p:spTgt spid="4"/>
                                        </p:tgtEl>
                                        <p:attrNameLst>
                                          <p:attrName>ppt_w</p:attrName>
                                        </p:attrNameLst>
                                      </p:cBhvr>
                                      <p:tavLst>
                                        <p:tav tm="0">
                                          <p:val>
                                            <p:fltVal val="0"/>
                                          </p:val>
                                        </p:tav>
                                        <p:tav tm="100000">
                                          <p:val>
                                            <p:strVal val="#ppt_w"/>
                                          </p:val>
                                        </p:tav>
                                      </p:tavLst>
                                    </p:anim>
                                    <p:anim calcmode="lin" valueType="num">
                                      <p:cBhvr>
                                        <p:cTn id="10" dur="3000" fill="hold"/>
                                        <p:tgtEl>
                                          <p:spTgt spid="4"/>
                                        </p:tgtEl>
                                        <p:attrNameLst>
                                          <p:attrName>ppt_h</p:attrName>
                                        </p:attrNameLst>
                                      </p:cBhvr>
                                      <p:tavLst>
                                        <p:tav tm="0">
                                          <p:val>
                                            <p:fltVal val="0"/>
                                          </p:val>
                                        </p:tav>
                                        <p:tav tm="100000">
                                          <p:val>
                                            <p:strVal val="#ppt_h"/>
                                          </p:val>
                                        </p:tav>
                                      </p:tavLst>
                                    </p:anim>
                                    <p:anim calcmode="lin" valueType="num">
                                      <p:cBhvr>
                                        <p:cTn id="11" dur="3000" fill="hold"/>
                                        <p:tgtEl>
                                          <p:spTgt spid="4"/>
                                        </p:tgtEl>
                                        <p:attrNameLst>
                                          <p:attrName>ppt_x</p:attrName>
                                        </p:attrNameLst>
                                      </p:cBhvr>
                                      <p:tavLst>
                                        <p:tav tm="0">
                                          <p:val>
                                            <p:fltVal val="0.5"/>
                                          </p:val>
                                        </p:tav>
                                        <p:tav tm="100000">
                                          <p:val>
                                            <p:strVal val="#ppt_x"/>
                                          </p:val>
                                        </p:tav>
                                      </p:tavLst>
                                    </p:anim>
                                    <p:anim calcmode="lin" valueType="num">
                                      <p:cBhvr>
                                        <p:cTn id="12" dur="3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3000" fill="hold"/>
                                        <p:tgtEl>
                                          <p:spTgt spid="5"/>
                                        </p:tgtEl>
                                        <p:attrNameLst>
                                          <p:attrName>ppt_w</p:attrName>
                                        </p:attrNameLst>
                                      </p:cBhvr>
                                      <p:tavLst>
                                        <p:tav tm="0">
                                          <p:val>
                                            <p:fltVal val="0"/>
                                          </p:val>
                                        </p:tav>
                                        <p:tav tm="100000">
                                          <p:val>
                                            <p:strVal val="#ppt_w"/>
                                          </p:val>
                                        </p:tav>
                                      </p:tavLst>
                                    </p:anim>
                                    <p:anim calcmode="lin" valueType="num">
                                      <p:cBhvr>
                                        <p:cTn id="16" dur="3000" fill="hold"/>
                                        <p:tgtEl>
                                          <p:spTgt spid="5"/>
                                        </p:tgtEl>
                                        <p:attrNameLst>
                                          <p:attrName>ppt_h</p:attrName>
                                        </p:attrNameLst>
                                      </p:cBhvr>
                                      <p:tavLst>
                                        <p:tav tm="0">
                                          <p:val>
                                            <p:fltVal val="0"/>
                                          </p:val>
                                        </p:tav>
                                        <p:tav tm="100000">
                                          <p:val>
                                            <p:strVal val="#ppt_h"/>
                                          </p:val>
                                        </p:tav>
                                      </p:tavLst>
                                    </p:anim>
                                    <p:anim calcmode="lin" valueType="num">
                                      <p:cBhvr>
                                        <p:cTn id="17" dur="3000" fill="hold"/>
                                        <p:tgtEl>
                                          <p:spTgt spid="5"/>
                                        </p:tgtEl>
                                        <p:attrNameLst>
                                          <p:attrName>ppt_x</p:attrName>
                                        </p:attrNameLst>
                                      </p:cBhvr>
                                      <p:tavLst>
                                        <p:tav tm="0">
                                          <p:val>
                                            <p:fltVal val="0.5"/>
                                          </p:val>
                                        </p:tav>
                                        <p:tav tm="100000">
                                          <p:val>
                                            <p:strVal val="#ppt_x"/>
                                          </p:val>
                                        </p:tav>
                                      </p:tavLst>
                                    </p:anim>
                                    <p:anim calcmode="lin" valueType="num">
                                      <p:cBhvr>
                                        <p:cTn id="18" dur="3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p:val>
                                            <p:fltVal val="0"/>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anim calcmode="lin" valueType="num">
                                      <p:cBhvr>
                                        <p:cTn id="23" dur="3000" fill="hold"/>
                                        <p:tgtEl>
                                          <p:spTgt spid="6"/>
                                        </p:tgtEl>
                                        <p:attrNameLst>
                                          <p:attrName>ppt_x</p:attrName>
                                        </p:attrNameLst>
                                      </p:cBhvr>
                                      <p:tavLst>
                                        <p:tav tm="0">
                                          <p:val>
                                            <p:fltVal val="0.5"/>
                                          </p:val>
                                        </p:tav>
                                        <p:tav tm="100000">
                                          <p:val>
                                            <p:strVal val="#ppt_x"/>
                                          </p:val>
                                        </p:tav>
                                      </p:tavLst>
                                    </p:anim>
                                    <p:anim calcmode="lin" valueType="num">
                                      <p:cBhvr>
                                        <p:cTn id="24" dur="3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3000" fill="hold"/>
                                        <p:tgtEl>
                                          <p:spTgt spid="7"/>
                                        </p:tgtEl>
                                        <p:attrNameLst>
                                          <p:attrName>ppt_w</p:attrName>
                                        </p:attrNameLst>
                                      </p:cBhvr>
                                      <p:tavLst>
                                        <p:tav tm="0">
                                          <p:val>
                                            <p:fltVal val="0"/>
                                          </p:val>
                                        </p:tav>
                                        <p:tav tm="100000">
                                          <p:val>
                                            <p:strVal val="#ppt_w"/>
                                          </p:val>
                                        </p:tav>
                                      </p:tavLst>
                                    </p:anim>
                                    <p:anim calcmode="lin" valueType="num">
                                      <p:cBhvr>
                                        <p:cTn id="28" dur="3000" fill="hold"/>
                                        <p:tgtEl>
                                          <p:spTgt spid="7"/>
                                        </p:tgtEl>
                                        <p:attrNameLst>
                                          <p:attrName>ppt_h</p:attrName>
                                        </p:attrNameLst>
                                      </p:cBhvr>
                                      <p:tavLst>
                                        <p:tav tm="0">
                                          <p:val>
                                            <p:fltVal val="0"/>
                                          </p:val>
                                        </p:tav>
                                        <p:tav tm="100000">
                                          <p:val>
                                            <p:strVal val="#ppt_h"/>
                                          </p:val>
                                        </p:tav>
                                      </p:tavLst>
                                    </p:anim>
                                    <p:anim calcmode="lin" valueType="num">
                                      <p:cBhvr>
                                        <p:cTn id="29" dur="3000" fill="hold"/>
                                        <p:tgtEl>
                                          <p:spTgt spid="7"/>
                                        </p:tgtEl>
                                        <p:attrNameLst>
                                          <p:attrName>ppt_x</p:attrName>
                                        </p:attrNameLst>
                                      </p:cBhvr>
                                      <p:tavLst>
                                        <p:tav tm="0">
                                          <p:val>
                                            <p:fltVal val="0.5"/>
                                          </p:val>
                                        </p:tav>
                                        <p:tav tm="100000">
                                          <p:val>
                                            <p:strVal val="#ppt_x"/>
                                          </p:val>
                                        </p:tav>
                                      </p:tavLst>
                                    </p:anim>
                                    <p:anim calcmode="lin" valueType="num">
                                      <p:cBhvr>
                                        <p:cTn id="30" dur="3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3000" fill="hold"/>
                                        <p:tgtEl>
                                          <p:spTgt spid="8"/>
                                        </p:tgtEl>
                                        <p:attrNameLst>
                                          <p:attrName>ppt_w</p:attrName>
                                        </p:attrNameLst>
                                      </p:cBhvr>
                                      <p:tavLst>
                                        <p:tav tm="0">
                                          <p:val>
                                            <p:fltVal val="0"/>
                                          </p:val>
                                        </p:tav>
                                        <p:tav tm="100000">
                                          <p:val>
                                            <p:strVal val="#ppt_w"/>
                                          </p:val>
                                        </p:tav>
                                      </p:tavLst>
                                    </p:anim>
                                    <p:anim calcmode="lin" valueType="num">
                                      <p:cBhvr>
                                        <p:cTn id="34" dur="3000" fill="hold"/>
                                        <p:tgtEl>
                                          <p:spTgt spid="8"/>
                                        </p:tgtEl>
                                        <p:attrNameLst>
                                          <p:attrName>ppt_h</p:attrName>
                                        </p:attrNameLst>
                                      </p:cBhvr>
                                      <p:tavLst>
                                        <p:tav tm="0">
                                          <p:val>
                                            <p:fltVal val="0"/>
                                          </p:val>
                                        </p:tav>
                                        <p:tav tm="100000">
                                          <p:val>
                                            <p:strVal val="#ppt_h"/>
                                          </p:val>
                                        </p:tav>
                                      </p:tavLst>
                                    </p:anim>
                                    <p:anim calcmode="lin" valueType="num">
                                      <p:cBhvr>
                                        <p:cTn id="35" dur="3000" fill="hold"/>
                                        <p:tgtEl>
                                          <p:spTgt spid="8"/>
                                        </p:tgtEl>
                                        <p:attrNameLst>
                                          <p:attrName>ppt_x</p:attrName>
                                        </p:attrNameLst>
                                      </p:cBhvr>
                                      <p:tavLst>
                                        <p:tav tm="0">
                                          <p:val>
                                            <p:fltVal val="0.5"/>
                                          </p:val>
                                        </p:tav>
                                        <p:tav tm="100000">
                                          <p:val>
                                            <p:strVal val="#ppt_x"/>
                                          </p:val>
                                        </p:tav>
                                      </p:tavLst>
                                    </p:anim>
                                    <p:anim calcmode="lin" valueType="num">
                                      <p:cBhvr>
                                        <p:cTn id="36" dur="3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3000" fill="hold"/>
                                        <p:tgtEl>
                                          <p:spTgt spid="9"/>
                                        </p:tgtEl>
                                        <p:attrNameLst>
                                          <p:attrName>ppt_w</p:attrName>
                                        </p:attrNameLst>
                                      </p:cBhvr>
                                      <p:tavLst>
                                        <p:tav tm="0">
                                          <p:val>
                                            <p:fltVal val="0"/>
                                          </p:val>
                                        </p:tav>
                                        <p:tav tm="100000">
                                          <p:val>
                                            <p:strVal val="#ppt_w"/>
                                          </p:val>
                                        </p:tav>
                                      </p:tavLst>
                                    </p:anim>
                                    <p:anim calcmode="lin" valueType="num">
                                      <p:cBhvr>
                                        <p:cTn id="40" dur="3000" fill="hold"/>
                                        <p:tgtEl>
                                          <p:spTgt spid="9"/>
                                        </p:tgtEl>
                                        <p:attrNameLst>
                                          <p:attrName>ppt_h</p:attrName>
                                        </p:attrNameLst>
                                      </p:cBhvr>
                                      <p:tavLst>
                                        <p:tav tm="0">
                                          <p:val>
                                            <p:fltVal val="0"/>
                                          </p:val>
                                        </p:tav>
                                        <p:tav tm="100000">
                                          <p:val>
                                            <p:strVal val="#ppt_h"/>
                                          </p:val>
                                        </p:tav>
                                      </p:tavLst>
                                    </p:anim>
                                    <p:anim calcmode="lin" valueType="num">
                                      <p:cBhvr>
                                        <p:cTn id="41" dur="3000" fill="hold"/>
                                        <p:tgtEl>
                                          <p:spTgt spid="9"/>
                                        </p:tgtEl>
                                        <p:attrNameLst>
                                          <p:attrName>ppt_x</p:attrName>
                                        </p:attrNameLst>
                                      </p:cBhvr>
                                      <p:tavLst>
                                        <p:tav tm="0">
                                          <p:val>
                                            <p:fltVal val="0.5"/>
                                          </p:val>
                                        </p:tav>
                                        <p:tav tm="100000">
                                          <p:val>
                                            <p:strVal val="#ppt_x"/>
                                          </p:val>
                                        </p:tav>
                                      </p:tavLst>
                                    </p:anim>
                                    <p:anim calcmode="lin" valueType="num">
                                      <p:cBhvr>
                                        <p:cTn id="42" dur="3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3000" fill="hold"/>
                                        <p:tgtEl>
                                          <p:spTgt spid="10"/>
                                        </p:tgtEl>
                                        <p:attrNameLst>
                                          <p:attrName>ppt_w</p:attrName>
                                        </p:attrNameLst>
                                      </p:cBhvr>
                                      <p:tavLst>
                                        <p:tav tm="0">
                                          <p:val>
                                            <p:fltVal val="0"/>
                                          </p:val>
                                        </p:tav>
                                        <p:tav tm="100000">
                                          <p:val>
                                            <p:strVal val="#ppt_w"/>
                                          </p:val>
                                        </p:tav>
                                      </p:tavLst>
                                    </p:anim>
                                    <p:anim calcmode="lin" valueType="num">
                                      <p:cBhvr>
                                        <p:cTn id="46" dur="3000" fill="hold"/>
                                        <p:tgtEl>
                                          <p:spTgt spid="10"/>
                                        </p:tgtEl>
                                        <p:attrNameLst>
                                          <p:attrName>ppt_h</p:attrName>
                                        </p:attrNameLst>
                                      </p:cBhvr>
                                      <p:tavLst>
                                        <p:tav tm="0">
                                          <p:val>
                                            <p:fltVal val="0"/>
                                          </p:val>
                                        </p:tav>
                                        <p:tav tm="100000">
                                          <p:val>
                                            <p:strVal val="#ppt_h"/>
                                          </p:val>
                                        </p:tav>
                                      </p:tavLst>
                                    </p:anim>
                                    <p:anim calcmode="lin" valueType="num">
                                      <p:cBhvr>
                                        <p:cTn id="47" dur="3000" fill="hold"/>
                                        <p:tgtEl>
                                          <p:spTgt spid="10"/>
                                        </p:tgtEl>
                                        <p:attrNameLst>
                                          <p:attrName>ppt_x</p:attrName>
                                        </p:attrNameLst>
                                      </p:cBhvr>
                                      <p:tavLst>
                                        <p:tav tm="0">
                                          <p:val>
                                            <p:fltVal val="0.5"/>
                                          </p:val>
                                        </p:tav>
                                        <p:tav tm="100000">
                                          <p:val>
                                            <p:strVal val="#ppt_x"/>
                                          </p:val>
                                        </p:tav>
                                      </p:tavLst>
                                    </p:anim>
                                    <p:anim calcmode="lin" valueType="num">
                                      <p:cBhvr>
                                        <p:cTn id="48" dur="3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3000" fill="hold"/>
                                        <p:tgtEl>
                                          <p:spTgt spid="11"/>
                                        </p:tgtEl>
                                        <p:attrNameLst>
                                          <p:attrName>ppt_w</p:attrName>
                                        </p:attrNameLst>
                                      </p:cBhvr>
                                      <p:tavLst>
                                        <p:tav tm="0">
                                          <p:val>
                                            <p:fltVal val="0"/>
                                          </p:val>
                                        </p:tav>
                                        <p:tav tm="100000">
                                          <p:val>
                                            <p:strVal val="#ppt_w"/>
                                          </p:val>
                                        </p:tav>
                                      </p:tavLst>
                                    </p:anim>
                                    <p:anim calcmode="lin" valueType="num">
                                      <p:cBhvr>
                                        <p:cTn id="52" dur="3000" fill="hold"/>
                                        <p:tgtEl>
                                          <p:spTgt spid="11"/>
                                        </p:tgtEl>
                                        <p:attrNameLst>
                                          <p:attrName>ppt_h</p:attrName>
                                        </p:attrNameLst>
                                      </p:cBhvr>
                                      <p:tavLst>
                                        <p:tav tm="0">
                                          <p:val>
                                            <p:fltVal val="0"/>
                                          </p:val>
                                        </p:tav>
                                        <p:tav tm="100000">
                                          <p:val>
                                            <p:strVal val="#ppt_h"/>
                                          </p:val>
                                        </p:tav>
                                      </p:tavLst>
                                    </p:anim>
                                    <p:anim calcmode="lin" valueType="num">
                                      <p:cBhvr>
                                        <p:cTn id="53" dur="3000" fill="hold"/>
                                        <p:tgtEl>
                                          <p:spTgt spid="11"/>
                                        </p:tgtEl>
                                        <p:attrNameLst>
                                          <p:attrName>ppt_x</p:attrName>
                                        </p:attrNameLst>
                                      </p:cBhvr>
                                      <p:tavLst>
                                        <p:tav tm="0">
                                          <p:val>
                                            <p:fltVal val="0.5"/>
                                          </p:val>
                                        </p:tav>
                                        <p:tav tm="100000">
                                          <p:val>
                                            <p:strVal val="#ppt_x"/>
                                          </p:val>
                                        </p:tav>
                                      </p:tavLst>
                                    </p:anim>
                                    <p:anim calcmode="lin" valueType="num">
                                      <p:cBhvr>
                                        <p:cTn id="54" dur="3000" fill="hold"/>
                                        <p:tgtEl>
                                          <p:spTgt spid="11"/>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3000" fill="hold"/>
                                        <p:tgtEl>
                                          <p:spTgt spid="4"/>
                                        </p:tgtEl>
                                        <p:attrNameLst>
                                          <p:attrName>r</p:attrName>
                                        </p:attrNameLst>
                                      </p:cBhvr>
                                    </p:animRot>
                                  </p:childTnLst>
                                </p:cTn>
                              </p:par>
                              <p:par>
                                <p:cTn id="57" presetID="8" presetClass="emph" presetSubtype="0" autoRev="1" fill="hold" nodeType="withEffect">
                                  <p:stCondLst>
                                    <p:cond delay="0"/>
                                  </p:stCondLst>
                                  <p:childTnLst>
                                    <p:animRot by="-21600000">
                                      <p:cBhvr>
                                        <p:cTn id="58" dur="3000" fill="hold"/>
                                        <p:tgtEl>
                                          <p:spTgt spid="5"/>
                                        </p:tgtEl>
                                        <p:attrNameLst>
                                          <p:attrName>r</p:attrName>
                                        </p:attrNameLst>
                                      </p:cBhvr>
                                    </p:animRot>
                                  </p:childTnLst>
                                </p:cTn>
                              </p:par>
                              <p:par>
                                <p:cTn id="59" presetID="8" presetClass="emph" presetSubtype="0" autoRev="1" fill="hold" nodeType="withEffect">
                                  <p:stCondLst>
                                    <p:cond delay="0"/>
                                  </p:stCondLst>
                                  <p:childTnLst>
                                    <p:animRot by="-21600000">
                                      <p:cBhvr>
                                        <p:cTn id="60" dur="3000" fill="hold"/>
                                        <p:tgtEl>
                                          <p:spTgt spid="6"/>
                                        </p:tgtEl>
                                        <p:attrNameLst>
                                          <p:attrName>r</p:attrName>
                                        </p:attrNameLst>
                                      </p:cBhvr>
                                    </p:animRot>
                                  </p:childTnLst>
                                </p:cTn>
                              </p:par>
                              <p:par>
                                <p:cTn id="61" presetID="8" presetClass="emph" presetSubtype="0" autoRev="1" fill="hold" nodeType="withEffect">
                                  <p:stCondLst>
                                    <p:cond delay="0"/>
                                  </p:stCondLst>
                                  <p:childTnLst>
                                    <p:animRot by="-21600000">
                                      <p:cBhvr>
                                        <p:cTn id="62" dur="3000" fill="hold"/>
                                        <p:tgtEl>
                                          <p:spTgt spid="7"/>
                                        </p:tgtEl>
                                        <p:attrNameLst>
                                          <p:attrName>r</p:attrName>
                                        </p:attrNameLst>
                                      </p:cBhvr>
                                    </p:animRot>
                                  </p:childTnLst>
                                </p:cTn>
                              </p:par>
                              <p:par>
                                <p:cTn id="63" presetID="8" presetClass="emph" presetSubtype="0" autoRev="1" fill="hold" nodeType="withEffect">
                                  <p:stCondLst>
                                    <p:cond delay="0"/>
                                  </p:stCondLst>
                                  <p:childTnLst>
                                    <p:animRot by="-21600000">
                                      <p:cBhvr>
                                        <p:cTn id="64" dur="3000" fill="hold"/>
                                        <p:tgtEl>
                                          <p:spTgt spid="8"/>
                                        </p:tgtEl>
                                        <p:attrNameLst>
                                          <p:attrName>r</p:attrName>
                                        </p:attrNameLst>
                                      </p:cBhvr>
                                    </p:animRot>
                                  </p:childTnLst>
                                </p:cTn>
                              </p:par>
                              <p:par>
                                <p:cTn id="65" presetID="8" presetClass="emph" presetSubtype="0" autoRev="1" fill="hold" nodeType="withEffect">
                                  <p:stCondLst>
                                    <p:cond delay="0"/>
                                  </p:stCondLst>
                                  <p:childTnLst>
                                    <p:animRot by="-21600000">
                                      <p:cBhvr>
                                        <p:cTn id="66" dur="3000" fill="hold"/>
                                        <p:tgtEl>
                                          <p:spTgt spid="9"/>
                                        </p:tgtEl>
                                        <p:attrNameLst>
                                          <p:attrName>r</p:attrName>
                                        </p:attrNameLst>
                                      </p:cBhvr>
                                    </p:animRot>
                                  </p:childTnLst>
                                </p:cTn>
                              </p:par>
                              <p:par>
                                <p:cTn id="67" presetID="8" presetClass="emph" presetSubtype="0" autoRev="1" fill="hold" nodeType="withEffect">
                                  <p:stCondLst>
                                    <p:cond delay="0"/>
                                  </p:stCondLst>
                                  <p:childTnLst>
                                    <p:animRot by="-21600000">
                                      <p:cBhvr>
                                        <p:cTn id="68" dur="3000" fill="hold"/>
                                        <p:tgtEl>
                                          <p:spTgt spid="10"/>
                                        </p:tgtEl>
                                        <p:attrNameLst>
                                          <p:attrName>r</p:attrName>
                                        </p:attrNameLst>
                                      </p:cBhvr>
                                    </p:animRot>
                                  </p:childTnLst>
                                </p:cTn>
                              </p:par>
                              <p:par>
                                <p:cTn id="69" presetID="8" presetClass="emph" presetSubtype="0" autoRev="1" fill="hold" nodeType="withEffect">
                                  <p:stCondLst>
                                    <p:cond delay="0"/>
                                  </p:stCondLst>
                                  <p:childTnLst>
                                    <p:animRot by="-21600000">
                                      <p:cBhvr>
                                        <p:cTn id="70" dur="3000" fill="hold"/>
                                        <p:tgtEl>
                                          <p:spTgt spid="11"/>
                                        </p:tgtEl>
                                        <p:attrNameLst>
                                          <p:attrName>r</p:attrName>
                                        </p:attrNameLst>
                                      </p:cBhvr>
                                    </p:animRot>
                                  </p:childTnLst>
                                </p:cTn>
                              </p:par>
                            </p:childTnLst>
                          </p:cTn>
                        </p:par>
                        <p:par>
                          <p:cTn id="71" fill="hold">
                            <p:stCondLst>
                              <p:cond delay="6000"/>
                            </p:stCondLst>
                            <p:childTnLst>
                              <p:par>
                                <p:cTn id="72" presetID="23" presetClass="exit" presetSubtype="544" fill="hold" nodeType="afterEffect">
                                  <p:stCondLst>
                                    <p:cond delay="0"/>
                                  </p:stCondLst>
                                  <p:childTnLst>
                                    <p:anim calcmode="lin" valueType="num">
                                      <p:cBhvr>
                                        <p:cTn id="73" dur="3000"/>
                                        <p:tgtEl>
                                          <p:spTgt spid="4"/>
                                        </p:tgtEl>
                                        <p:attrNameLst>
                                          <p:attrName>ppt_w</p:attrName>
                                        </p:attrNameLst>
                                      </p:cBhvr>
                                      <p:tavLst>
                                        <p:tav tm="0">
                                          <p:val>
                                            <p:strVal val="ppt_w"/>
                                          </p:val>
                                        </p:tav>
                                        <p:tav tm="100000">
                                          <p:val>
                                            <p:fltVal val="0"/>
                                          </p:val>
                                        </p:tav>
                                      </p:tavLst>
                                    </p:anim>
                                    <p:anim calcmode="lin" valueType="num">
                                      <p:cBhvr>
                                        <p:cTn id="74" dur="3000"/>
                                        <p:tgtEl>
                                          <p:spTgt spid="4"/>
                                        </p:tgtEl>
                                        <p:attrNameLst>
                                          <p:attrName>ppt_h</p:attrName>
                                        </p:attrNameLst>
                                      </p:cBhvr>
                                      <p:tavLst>
                                        <p:tav tm="0">
                                          <p:val>
                                            <p:strVal val="ppt_h"/>
                                          </p:val>
                                        </p:tav>
                                        <p:tav tm="100000">
                                          <p:val>
                                            <p:fltVal val="0"/>
                                          </p:val>
                                        </p:tav>
                                      </p:tavLst>
                                    </p:anim>
                                    <p:anim calcmode="lin" valueType="num">
                                      <p:cBhvr>
                                        <p:cTn id="75" dur="3000"/>
                                        <p:tgtEl>
                                          <p:spTgt spid="4"/>
                                        </p:tgtEl>
                                        <p:attrNameLst>
                                          <p:attrName>ppt_x</p:attrName>
                                        </p:attrNameLst>
                                      </p:cBhvr>
                                      <p:tavLst>
                                        <p:tav tm="0">
                                          <p:val>
                                            <p:strVal val="ppt_x"/>
                                          </p:val>
                                        </p:tav>
                                        <p:tav tm="100000">
                                          <p:val>
                                            <p:fltVal val="0.5"/>
                                          </p:val>
                                        </p:tav>
                                      </p:tavLst>
                                    </p:anim>
                                    <p:anim calcmode="lin" valueType="num">
                                      <p:cBhvr>
                                        <p:cTn id="76" dur="3000"/>
                                        <p:tgtEl>
                                          <p:spTgt spid="4"/>
                                        </p:tgtEl>
                                        <p:attrNameLst>
                                          <p:attrName>ppt_y</p:attrName>
                                        </p:attrNameLst>
                                      </p:cBhvr>
                                      <p:tavLst>
                                        <p:tav tm="0">
                                          <p:val>
                                            <p:strVal val="ppt_y"/>
                                          </p:val>
                                        </p:tav>
                                        <p:tav tm="100000">
                                          <p:val>
                                            <p:fltVal val="0.5"/>
                                          </p:val>
                                        </p:tav>
                                      </p:tavLst>
                                    </p:anim>
                                    <p:set>
                                      <p:cBhvr>
                                        <p:cTn id="77" dur="1" fill="hold">
                                          <p:stCondLst>
                                            <p:cond delay="2999"/>
                                          </p:stCondLst>
                                        </p:cTn>
                                        <p:tgtEl>
                                          <p:spTgt spid="4"/>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3000"/>
                                        <p:tgtEl>
                                          <p:spTgt spid="5"/>
                                        </p:tgtEl>
                                        <p:attrNameLst>
                                          <p:attrName>ppt_w</p:attrName>
                                        </p:attrNameLst>
                                      </p:cBhvr>
                                      <p:tavLst>
                                        <p:tav tm="0">
                                          <p:val>
                                            <p:strVal val="ppt_w"/>
                                          </p:val>
                                        </p:tav>
                                        <p:tav tm="100000">
                                          <p:val>
                                            <p:fltVal val="0"/>
                                          </p:val>
                                        </p:tav>
                                      </p:tavLst>
                                    </p:anim>
                                    <p:anim calcmode="lin" valueType="num">
                                      <p:cBhvr>
                                        <p:cTn id="80" dur="3000"/>
                                        <p:tgtEl>
                                          <p:spTgt spid="5"/>
                                        </p:tgtEl>
                                        <p:attrNameLst>
                                          <p:attrName>ppt_h</p:attrName>
                                        </p:attrNameLst>
                                      </p:cBhvr>
                                      <p:tavLst>
                                        <p:tav tm="0">
                                          <p:val>
                                            <p:strVal val="ppt_h"/>
                                          </p:val>
                                        </p:tav>
                                        <p:tav tm="100000">
                                          <p:val>
                                            <p:fltVal val="0"/>
                                          </p:val>
                                        </p:tav>
                                      </p:tavLst>
                                    </p:anim>
                                    <p:anim calcmode="lin" valueType="num">
                                      <p:cBhvr>
                                        <p:cTn id="81" dur="3000"/>
                                        <p:tgtEl>
                                          <p:spTgt spid="5"/>
                                        </p:tgtEl>
                                        <p:attrNameLst>
                                          <p:attrName>ppt_x</p:attrName>
                                        </p:attrNameLst>
                                      </p:cBhvr>
                                      <p:tavLst>
                                        <p:tav tm="0">
                                          <p:val>
                                            <p:strVal val="ppt_x"/>
                                          </p:val>
                                        </p:tav>
                                        <p:tav tm="100000">
                                          <p:val>
                                            <p:fltVal val="0.5"/>
                                          </p:val>
                                        </p:tav>
                                      </p:tavLst>
                                    </p:anim>
                                    <p:anim calcmode="lin" valueType="num">
                                      <p:cBhvr>
                                        <p:cTn id="82" dur="3000"/>
                                        <p:tgtEl>
                                          <p:spTgt spid="5"/>
                                        </p:tgtEl>
                                        <p:attrNameLst>
                                          <p:attrName>ppt_y</p:attrName>
                                        </p:attrNameLst>
                                      </p:cBhvr>
                                      <p:tavLst>
                                        <p:tav tm="0">
                                          <p:val>
                                            <p:strVal val="ppt_y"/>
                                          </p:val>
                                        </p:tav>
                                        <p:tav tm="100000">
                                          <p:val>
                                            <p:fltVal val="0.5"/>
                                          </p:val>
                                        </p:tav>
                                      </p:tavLst>
                                    </p:anim>
                                    <p:set>
                                      <p:cBhvr>
                                        <p:cTn id="83" dur="1" fill="hold">
                                          <p:stCondLst>
                                            <p:cond delay="2999"/>
                                          </p:stCondLst>
                                        </p:cTn>
                                        <p:tgtEl>
                                          <p:spTgt spid="5"/>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3000"/>
                                        <p:tgtEl>
                                          <p:spTgt spid="6"/>
                                        </p:tgtEl>
                                        <p:attrNameLst>
                                          <p:attrName>ppt_w</p:attrName>
                                        </p:attrNameLst>
                                      </p:cBhvr>
                                      <p:tavLst>
                                        <p:tav tm="0">
                                          <p:val>
                                            <p:strVal val="ppt_w"/>
                                          </p:val>
                                        </p:tav>
                                        <p:tav tm="100000">
                                          <p:val>
                                            <p:fltVal val="0"/>
                                          </p:val>
                                        </p:tav>
                                      </p:tavLst>
                                    </p:anim>
                                    <p:anim calcmode="lin" valueType="num">
                                      <p:cBhvr>
                                        <p:cTn id="86" dur="3000"/>
                                        <p:tgtEl>
                                          <p:spTgt spid="6"/>
                                        </p:tgtEl>
                                        <p:attrNameLst>
                                          <p:attrName>ppt_h</p:attrName>
                                        </p:attrNameLst>
                                      </p:cBhvr>
                                      <p:tavLst>
                                        <p:tav tm="0">
                                          <p:val>
                                            <p:strVal val="ppt_h"/>
                                          </p:val>
                                        </p:tav>
                                        <p:tav tm="100000">
                                          <p:val>
                                            <p:fltVal val="0"/>
                                          </p:val>
                                        </p:tav>
                                      </p:tavLst>
                                    </p:anim>
                                    <p:anim calcmode="lin" valueType="num">
                                      <p:cBhvr>
                                        <p:cTn id="87" dur="3000"/>
                                        <p:tgtEl>
                                          <p:spTgt spid="6"/>
                                        </p:tgtEl>
                                        <p:attrNameLst>
                                          <p:attrName>ppt_x</p:attrName>
                                        </p:attrNameLst>
                                      </p:cBhvr>
                                      <p:tavLst>
                                        <p:tav tm="0">
                                          <p:val>
                                            <p:strVal val="ppt_x"/>
                                          </p:val>
                                        </p:tav>
                                        <p:tav tm="100000">
                                          <p:val>
                                            <p:fltVal val="0.5"/>
                                          </p:val>
                                        </p:tav>
                                      </p:tavLst>
                                    </p:anim>
                                    <p:anim calcmode="lin" valueType="num">
                                      <p:cBhvr>
                                        <p:cTn id="88" dur="3000"/>
                                        <p:tgtEl>
                                          <p:spTgt spid="6"/>
                                        </p:tgtEl>
                                        <p:attrNameLst>
                                          <p:attrName>ppt_y</p:attrName>
                                        </p:attrNameLst>
                                      </p:cBhvr>
                                      <p:tavLst>
                                        <p:tav tm="0">
                                          <p:val>
                                            <p:strVal val="ppt_y"/>
                                          </p:val>
                                        </p:tav>
                                        <p:tav tm="100000">
                                          <p:val>
                                            <p:fltVal val="0.5"/>
                                          </p:val>
                                        </p:tav>
                                      </p:tavLst>
                                    </p:anim>
                                    <p:set>
                                      <p:cBhvr>
                                        <p:cTn id="89" dur="1" fill="hold">
                                          <p:stCondLst>
                                            <p:cond delay="2999"/>
                                          </p:stCondLst>
                                        </p:cTn>
                                        <p:tgtEl>
                                          <p:spTgt spid="6"/>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3000"/>
                                        <p:tgtEl>
                                          <p:spTgt spid="7"/>
                                        </p:tgtEl>
                                        <p:attrNameLst>
                                          <p:attrName>ppt_w</p:attrName>
                                        </p:attrNameLst>
                                      </p:cBhvr>
                                      <p:tavLst>
                                        <p:tav tm="0">
                                          <p:val>
                                            <p:strVal val="ppt_w"/>
                                          </p:val>
                                        </p:tav>
                                        <p:tav tm="100000">
                                          <p:val>
                                            <p:fltVal val="0"/>
                                          </p:val>
                                        </p:tav>
                                      </p:tavLst>
                                    </p:anim>
                                    <p:anim calcmode="lin" valueType="num">
                                      <p:cBhvr>
                                        <p:cTn id="92" dur="3000"/>
                                        <p:tgtEl>
                                          <p:spTgt spid="7"/>
                                        </p:tgtEl>
                                        <p:attrNameLst>
                                          <p:attrName>ppt_h</p:attrName>
                                        </p:attrNameLst>
                                      </p:cBhvr>
                                      <p:tavLst>
                                        <p:tav tm="0">
                                          <p:val>
                                            <p:strVal val="ppt_h"/>
                                          </p:val>
                                        </p:tav>
                                        <p:tav tm="100000">
                                          <p:val>
                                            <p:fltVal val="0"/>
                                          </p:val>
                                        </p:tav>
                                      </p:tavLst>
                                    </p:anim>
                                    <p:anim calcmode="lin" valueType="num">
                                      <p:cBhvr>
                                        <p:cTn id="93" dur="3000"/>
                                        <p:tgtEl>
                                          <p:spTgt spid="7"/>
                                        </p:tgtEl>
                                        <p:attrNameLst>
                                          <p:attrName>ppt_x</p:attrName>
                                        </p:attrNameLst>
                                      </p:cBhvr>
                                      <p:tavLst>
                                        <p:tav tm="0">
                                          <p:val>
                                            <p:strVal val="ppt_x"/>
                                          </p:val>
                                        </p:tav>
                                        <p:tav tm="100000">
                                          <p:val>
                                            <p:fltVal val="0.5"/>
                                          </p:val>
                                        </p:tav>
                                      </p:tavLst>
                                    </p:anim>
                                    <p:anim calcmode="lin" valueType="num">
                                      <p:cBhvr>
                                        <p:cTn id="94" dur="3000"/>
                                        <p:tgtEl>
                                          <p:spTgt spid="7"/>
                                        </p:tgtEl>
                                        <p:attrNameLst>
                                          <p:attrName>ppt_y</p:attrName>
                                        </p:attrNameLst>
                                      </p:cBhvr>
                                      <p:tavLst>
                                        <p:tav tm="0">
                                          <p:val>
                                            <p:strVal val="ppt_y"/>
                                          </p:val>
                                        </p:tav>
                                        <p:tav tm="100000">
                                          <p:val>
                                            <p:fltVal val="0.5"/>
                                          </p:val>
                                        </p:tav>
                                      </p:tavLst>
                                    </p:anim>
                                    <p:set>
                                      <p:cBhvr>
                                        <p:cTn id="95" dur="1" fill="hold">
                                          <p:stCondLst>
                                            <p:cond delay="2999"/>
                                          </p:stCondLst>
                                        </p:cTn>
                                        <p:tgtEl>
                                          <p:spTgt spid="7"/>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3000"/>
                                        <p:tgtEl>
                                          <p:spTgt spid="8"/>
                                        </p:tgtEl>
                                        <p:attrNameLst>
                                          <p:attrName>ppt_w</p:attrName>
                                        </p:attrNameLst>
                                      </p:cBhvr>
                                      <p:tavLst>
                                        <p:tav tm="0">
                                          <p:val>
                                            <p:strVal val="ppt_w"/>
                                          </p:val>
                                        </p:tav>
                                        <p:tav tm="100000">
                                          <p:val>
                                            <p:fltVal val="0"/>
                                          </p:val>
                                        </p:tav>
                                      </p:tavLst>
                                    </p:anim>
                                    <p:anim calcmode="lin" valueType="num">
                                      <p:cBhvr>
                                        <p:cTn id="98" dur="3000"/>
                                        <p:tgtEl>
                                          <p:spTgt spid="8"/>
                                        </p:tgtEl>
                                        <p:attrNameLst>
                                          <p:attrName>ppt_h</p:attrName>
                                        </p:attrNameLst>
                                      </p:cBhvr>
                                      <p:tavLst>
                                        <p:tav tm="0">
                                          <p:val>
                                            <p:strVal val="ppt_h"/>
                                          </p:val>
                                        </p:tav>
                                        <p:tav tm="100000">
                                          <p:val>
                                            <p:fltVal val="0"/>
                                          </p:val>
                                        </p:tav>
                                      </p:tavLst>
                                    </p:anim>
                                    <p:anim calcmode="lin" valueType="num">
                                      <p:cBhvr>
                                        <p:cTn id="99" dur="3000"/>
                                        <p:tgtEl>
                                          <p:spTgt spid="8"/>
                                        </p:tgtEl>
                                        <p:attrNameLst>
                                          <p:attrName>ppt_x</p:attrName>
                                        </p:attrNameLst>
                                      </p:cBhvr>
                                      <p:tavLst>
                                        <p:tav tm="0">
                                          <p:val>
                                            <p:strVal val="ppt_x"/>
                                          </p:val>
                                        </p:tav>
                                        <p:tav tm="100000">
                                          <p:val>
                                            <p:fltVal val="0.5"/>
                                          </p:val>
                                        </p:tav>
                                      </p:tavLst>
                                    </p:anim>
                                    <p:anim calcmode="lin" valueType="num">
                                      <p:cBhvr>
                                        <p:cTn id="100" dur="3000"/>
                                        <p:tgtEl>
                                          <p:spTgt spid="8"/>
                                        </p:tgtEl>
                                        <p:attrNameLst>
                                          <p:attrName>ppt_y</p:attrName>
                                        </p:attrNameLst>
                                      </p:cBhvr>
                                      <p:tavLst>
                                        <p:tav tm="0">
                                          <p:val>
                                            <p:strVal val="ppt_y"/>
                                          </p:val>
                                        </p:tav>
                                        <p:tav tm="100000">
                                          <p:val>
                                            <p:fltVal val="0.5"/>
                                          </p:val>
                                        </p:tav>
                                      </p:tavLst>
                                    </p:anim>
                                    <p:set>
                                      <p:cBhvr>
                                        <p:cTn id="101" dur="1" fill="hold">
                                          <p:stCondLst>
                                            <p:cond delay="2999"/>
                                          </p:stCondLst>
                                        </p:cTn>
                                        <p:tgtEl>
                                          <p:spTgt spid="8"/>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3000"/>
                                        <p:tgtEl>
                                          <p:spTgt spid="9"/>
                                        </p:tgtEl>
                                        <p:attrNameLst>
                                          <p:attrName>ppt_w</p:attrName>
                                        </p:attrNameLst>
                                      </p:cBhvr>
                                      <p:tavLst>
                                        <p:tav tm="0">
                                          <p:val>
                                            <p:strVal val="ppt_w"/>
                                          </p:val>
                                        </p:tav>
                                        <p:tav tm="100000">
                                          <p:val>
                                            <p:fltVal val="0"/>
                                          </p:val>
                                        </p:tav>
                                      </p:tavLst>
                                    </p:anim>
                                    <p:anim calcmode="lin" valueType="num">
                                      <p:cBhvr>
                                        <p:cTn id="104" dur="3000"/>
                                        <p:tgtEl>
                                          <p:spTgt spid="9"/>
                                        </p:tgtEl>
                                        <p:attrNameLst>
                                          <p:attrName>ppt_h</p:attrName>
                                        </p:attrNameLst>
                                      </p:cBhvr>
                                      <p:tavLst>
                                        <p:tav tm="0">
                                          <p:val>
                                            <p:strVal val="ppt_h"/>
                                          </p:val>
                                        </p:tav>
                                        <p:tav tm="100000">
                                          <p:val>
                                            <p:fltVal val="0"/>
                                          </p:val>
                                        </p:tav>
                                      </p:tavLst>
                                    </p:anim>
                                    <p:anim calcmode="lin" valueType="num">
                                      <p:cBhvr>
                                        <p:cTn id="105" dur="3000"/>
                                        <p:tgtEl>
                                          <p:spTgt spid="9"/>
                                        </p:tgtEl>
                                        <p:attrNameLst>
                                          <p:attrName>ppt_x</p:attrName>
                                        </p:attrNameLst>
                                      </p:cBhvr>
                                      <p:tavLst>
                                        <p:tav tm="0">
                                          <p:val>
                                            <p:strVal val="ppt_x"/>
                                          </p:val>
                                        </p:tav>
                                        <p:tav tm="100000">
                                          <p:val>
                                            <p:fltVal val="0.5"/>
                                          </p:val>
                                        </p:tav>
                                      </p:tavLst>
                                    </p:anim>
                                    <p:anim calcmode="lin" valueType="num">
                                      <p:cBhvr>
                                        <p:cTn id="106" dur="3000"/>
                                        <p:tgtEl>
                                          <p:spTgt spid="9"/>
                                        </p:tgtEl>
                                        <p:attrNameLst>
                                          <p:attrName>ppt_y</p:attrName>
                                        </p:attrNameLst>
                                      </p:cBhvr>
                                      <p:tavLst>
                                        <p:tav tm="0">
                                          <p:val>
                                            <p:strVal val="ppt_y"/>
                                          </p:val>
                                        </p:tav>
                                        <p:tav tm="100000">
                                          <p:val>
                                            <p:fltVal val="0.5"/>
                                          </p:val>
                                        </p:tav>
                                      </p:tavLst>
                                    </p:anim>
                                    <p:set>
                                      <p:cBhvr>
                                        <p:cTn id="107" dur="1" fill="hold">
                                          <p:stCondLst>
                                            <p:cond delay="2999"/>
                                          </p:stCondLst>
                                        </p:cTn>
                                        <p:tgtEl>
                                          <p:spTgt spid="9"/>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3000"/>
                                        <p:tgtEl>
                                          <p:spTgt spid="10"/>
                                        </p:tgtEl>
                                        <p:attrNameLst>
                                          <p:attrName>ppt_w</p:attrName>
                                        </p:attrNameLst>
                                      </p:cBhvr>
                                      <p:tavLst>
                                        <p:tav tm="0">
                                          <p:val>
                                            <p:strVal val="ppt_w"/>
                                          </p:val>
                                        </p:tav>
                                        <p:tav tm="100000">
                                          <p:val>
                                            <p:fltVal val="0"/>
                                          </p:val>
                                        </p:tav>
                                      </p:tavLst>
                                    </p:anim>
                                    <p:anim calcmode="lin" valueType="num">
                                      <p:cBhvr>
                                        <p:cTn id="110" dur="3000"/>
                                        <p:tgtEl>
                                          <p:spTgt spid="10"/>
                                        </p:tgtEl>
                                        <p:attrNameLst>
                                          <p:attrName>ppt_h</p:attrName>
                                        </p:attrNameLst>
                                      </p:cBhvr>
                                      <p:tavLst>
                                        <p:tav tm="0">
                                          <p:val>
                                            <p:strVal val="ppt_h"/>
                                          </p:val>
                                        </p:tav>
                                        <p:tav tm="100000">
                                          <p:val>
                                            <p:fltVal val="0"/>
                                          </p:val>
                                        </p:tav>
                                      </p:tavLst>
                                    </p:anim>
                                    <p:anim calcmode="lin" valueType="num">
                                      <p:cBhvr>
                                        <p:cTn id="111" dur="3000"/>
                                        <p:tgtEl>
                                          <p:spTgt spid="10"/>
                                        </p:tgtEl>
                                        <p:attrNameLst>
                                          <p:attrName>ppt_x</p:attrName>
                                        </p:attrNameLst>
                                      </p:cBhvr>
                                      <p:tavLst>
                                        <p:tav tm="0">
                                          <p:val>
                                            <p:strVal val="ppt_x"/>
                                          </p:val>
                                        </p:tav>
                                        <p:tav tm="100000">
                                          <p:val>
                                            <p:fltVal val="0.5"/>
                                          </p:val>
                                        </p:tav>
                                      </p:tavLst>
                                    </p:anim>
                                    <p:anim calcmode="lin" valueType="num">
                                      <p:cBhvr>
                                        <p:cTn id="112" dur="3000"/>
                                        <p:tgtEl>
                                          <p:spTgt spid="10"/>
                                        </p:tgtEl>
                                        <p:attrNameLst>
                                          <p:attrName>ppt_y</p:attrName>
                                        </p:attrNameLst>
                                      </p:cBhvr>
                                      <p:tavLst>
                                        <p:tav tm="0">
                                          <p:val>
                                            <p:strVal val="ppt_y"/>
                                          </p:val>
                                        </p:tav>
                                        <p:tav tm="100000">
                                          <p:val>
                                            <p:fltVal val="0.5"/>
                                          </p:val>
                                        </p:tav>
                                      </p:tavLst>
                                    </p:anim>
                                    <p:set>
                                      <p:cBhvr>
                                        <p:cTn id="113" dur="1" fill="hold">
                                          <p:stCondLst>
                                            <p:cond delay="2999"/>
                                          </p:stCondLst>
                                        </p:cTn>
                                        <p:tgtEl>
                                          <p:spTgt spid="10"/>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3000"/>
                                        <p:tgtEl>
                                          <p:spTgt spid="11"/>
                                        </p:tgtEl>
                                        <p:attrNameLst>
                                          <p:attrName>ppt_w</p:attrName>
                                        </p:attrNameLst>
                                      </p:cBhvr>
                                      <p:tavLst>
                                        <p:tav tm="0">
                                          <p:val>
                                            <p:strVal val="ppt_w"/>
                                          </p:val>
                                        </p:tav>
                                        <p:tav tm="100000">
                                          <p:val>
                                            <p:fltVal val="0"/>
                                          </p:val>
                                        </p:tav>
                                      </p:tavLst>
                                    </p:anim>
                                    <p:anim calcmode="lin" valueType="num">
                                      <p:cBhvr>
                                        <p:cTn id="116" dur="3000"/>
                                        <p:tgtEl>
                                          <p:spTgt spid="11"/>
                                        </p:tgtEl>
                                        <p:attrNameLst>
                                          <p:attrName>ppt_h</p:attrName>
                                        </p:attrNameLst>
                                      </p:cBhvr>
                                      <p:tavLst>
                                        <p:tav tm="0">
                                          <p:val>
                                            <p:strVal val="ppt_h"/>
                                          </p:val>
                                        </p:tav>
                                        <p:tav tm="100000">
                                          <p:val>
                                            <p:fltVal val="0"/>
                                          </p:val>
                                        </p:tav>
                                      </p:tavLst>
                                    </p:anim>
                                    <p:anim calcmode="lin" valueType="num">
                                      <p:cBhvr>
                                        <p:cTn id="117" dur="3000"/>
                                        <p:tgtEl>
                                          <p:spTgt spid="11"/>
                                        </p:tgtEl>
                                        <p:attrNameLst>
                                          <p:attrName>ppt_x</p:attrName>
                                        </p:attrNameLst>
                                      </p:cBhvr>
                                      <p:tavLst>
                                        <p:tav tm="0">
                                          <p:val>
                                            <p:strVal val="ppt_x"/>
                                          </p:val>
                                        </p:tav>
                                        <p:tav tm="100000">
                                          <p:val>
                                            <p:fltVal val="0.5"/>
                                          </p:val>
                                        </p:tav>
                                      </p:tavLst>
                                    </p:anim>
                                    <p:anim calcmode="lin" valueType="num">
                                      <p:cBhvr>
                                        <p:cTn id="118" dur="3000"/>
                                        <p:tgtEl>
                                          <p:spTgt spid="11"/>
                                        </p:tgtEl>
                                        <p:attrNameLst>
                                          <p:attrName>ppt_y</p:attrName>
                                        </p:attrNameLst>
                                      </p:cBhvr>
                                      <p:tavLst>
                                        <p:tav tm="0">
                                          <p:val>
                                            <p:strVal val="ppt_y"/>
                                          </p:val>
                                        </p:tav>
                                        <p:tav tm="100000">
                                          <p:val>
                                            <p:fltVal val="0.5"/>
                                          </p:val>
                                        </p:tav>
                                      </p:tavLst>
                                    </p:anim>
                                    <p:set>
                                      <p:cBhvr>
                                        <p:cTn id="119" dur="1" fill="hold">
                                          <p:stCondLst>
                                            <p:cond delay="2999"/>
                                          </p:stCondLst>
                                        </p:cTn>
                                        <p:tgtEl>
                                          <p:spTgt spid="11"/>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3000" fill="hold"/>
                                        <p:tgtEl>
                                          <p:spTgt spid="4"/>
                                        </p:tgtEl>
                                        <p:attrNameLst>
                                          <p:attrName>r</p:attrName>
                                        </p:attrNameLst>
                                      </p:cBhvr>
                                    </p:animRot>
                                  </p:childTnLst>
                                </p:cTn>
                              </p:par>
                              <p:par>
                                <p:cTn id="122" presetID="8" presetClass="emph" presetSubtype="0" autoRev="1" fill="hold" nodeType="withEffect">
                                  <p:stCondLst>
                                    <p:cond delay="0"/>
                                  </p:stCondLst>
                                  <p:childTnLst>
                                    <p:animRot by="21600000">
                                      <p:cBhvr>
                                        <p:cTn id="123" dur="3000" fill="hold"/>
                                        <p:tgtEl>
                                          <p:spTgt spid="5"/>
                                        </p:tgtEl>
                                        <p:attrNameLst>
                                          <p:attrName>r</p:attrName>
                                        </p:attrNameLst>
                                      </p:cBhvr>
                                    </p:animRot>
                                  </p:childTnLst>
                                </p:cTn>
                              </p:par>
                              <p:par>
                                <p:cTn id="124" presetID="8" presetClass="emph" presetSubtype="0" autoRev="1" fill="hold" nodeType="withEffect">
                                  <p:stCondLst>
                                    <p:cond delay="0"/>
                                  </p:stCondLst>
                                  <p:childTnLst>
                                    <p:animRot by="21600000">
                                      <p:cBhvr>
                                        <p:cTn id="125" dur="3000" fill="hold"/>
                                        <p:tgtEl>
                                          <p:spTgt spid="6"/>
                                        </p:tgtEl>
                                        <p:attrNameLst>
                                          <p:attrName>r</p:attrName>
                                        </p:attrNameLst>
                                      </p:cBhvr>
                                    </p:animRot>
                                  </p:childTnLst>
                                </p:cTn>
                              </p:par>
                              <p:par>
                                <p:cTn id="126" presetID="8" presetClass="emph" presetSubtype="0" autoRev="1" fill="hold" nodeType="withEffect">
                                  <p:stCondLst>
                                    <p:cond delay="0"/>
                                  </p:stCondLst>
                                  <p:childTnLst>
                                    <p:animRot by="21600000">
                                      <p:cBhvr>
                                        <p:cTn id="127" dur="3000" fill="hold"/>
                                        <p:tgtEl>
                                          <p:spTgt spid="7"/>
                                        </p:tgtEl>
                                        <p:attrNameLst>
                                          <p:attrName>r</p:attrName>
                                        </p:attrNameLst>
                                      </p:cBhvr>
                                    </p:animRot>
                                  </p:childTnLst>
                                </p:cTn>
                              </p:par>
                              <p:par>
                                <p:cTn id="128" presetID="8" presetClass="emph" presetSubtype="0" autoRev="1" fill="hold" nodeType="withEffect">
                                  <p:stCondLst>
                                    <p:cond delay="0"/>
                                  </p:stCondLst>
                                  <p:childTnLst>
                                    <p:animRot by="21600000">
                                      <p:cBhvr>
                                        <p:cTn id="129" dur="3000" fill="hold"/>
                                        <p:tgtEl>
                                          <p:spTgt spid="8"/>
                                        </p:tgtEl>
                                        <p:attrNameLst>
                                          <p:attrName>r</p:attrName>
                                        </p:attrNameLst>
                                      </p:cBhvr>
                                    </p:animRot>
                                  </p:childTnLst>
                                </p:cTn>
                              </p:par>
                              <p:par>
                                <p:cTn id="130" presetID="8" presetClass="emph" presetSubtype="0" autoRev="1" fill="hold" nodeType="withEffect">
                                  <p:stCondLst>
                                    <p:cond delay="0"/>
                                  </p:stCondLst>
                                  <p:childTnLst>
                                    <p:animRot by="21600000">
                                      <p:cBhvr>
                                        <p:cTn id="131" dur="3000" fill="hold"/>
                                        <p:tgtEl>
                                          <p:spTgt spid="9"/>
                                        </p:tgtEl>
                                        <p:attrNameLst>
                                          <p:attrName>r</p:attrName>
                                        </p:attrNameLst>
                                      </p:cBhvr>
                                    </p:animRot>
                                  </p:childTnLst>
                                </p:cTn>
                              </p:par>
                              <p:par>
                                <p:cTn id="132" presetID="8" presetClass="emph" presetSubtype="0" autoRev="1" fill="hold" nodeType="withEffect">
                                  <p:stCondLst>
                                    <p:cond delay="0"/>
                                  </p:stCondLst>
                                  <p:childTnLst>
                                    <p:animRot by="21600000">
                                      <p:cBhvr>
                                        <p:cTn id="133" dur="3000" fill="hold"/>
                                        <p:tgtEl>
                                          <p:spTgt spid="10"/>
                                        </p:tgtEl>
                                        <p:attrNameLst>
                                          <p:attrName>r</p:attrName>
                                        </p:attrNameLst>
                                      </p:cBhvr>
                                    </p:animRot>
                                  </p:childTnLst>
                                </p:cTn>
                              </p:par>
                              <p:par>
                                <p:cTn id="134" presetID="8" presetClass="emph" presetSubtype="0" autoRev="1" fill="hold" nodeType="withEffect">
                                  <p:stCondLst>
                                    <p:cond delay="0"/>
                                  </p:stCondLst>
                                  <p:childTnLst>
                                    <p:animRot by="21600000">
                                      <p:cBhvr>
                                        <p:cTn id="135" dur="3000" fill="hold"/>
                                        <p:tgtEl>
                                          <p:spTgt spid="11"/>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3000" fill="hold"/>
                                        <p:tgtEl>
                                          <p:spTgt spid="2"/>
                                        </p:tgtEl>
                                        <p:attrNameLst>
                                          <p:attrName>ppt_w</p:attrName>
                                        </p:attrNameLst>
                                      </p:cBhvr>
                                      <p:tavLst>
                                        <p:tav tm="0">
                                          <p:val>
                                            <p:strVal val="4/3*#ppt_w"/>
                                          </p:val>
                                        </p:tav>
                                        <p:tav tm="100000">
                                          <p:val>
                                            <p:strVal val="#ppt_w"/>
                                          </p:val>
                                        </p:tav>
                                      </p:tavLst>
                                    </p:anim>
                                    <p:anim calcmode="lin" valueType="num">
                                      <p:cBhvr>
                                        <p:cTn id="139" dur="3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rgbClr val="361224"/>
            </a:gs>
            <a:gs pos="50000">
              <a:srgbClr val="993366">
                <a:shade val="67500"/>
                <a:satMod val="115000"/>
              </a:srgbClr>
            </a:gs>
            <a:gs pos="100000">
              <a:srgbClr val="993366">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8534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ADORNOS DORADOS (4).png"/>
          <p:cNvPicPr>
            <a:picLocks noChangeAspect="1"/>
          </p:cNvPicPr>
          <p:nvPr/>
        </p:nvPicPr>
        <p:blipFill>
          <a:blip r:embed="rId3">
            <a:grayscl/>
            <a:lum contrast="40000"/>
          </a:blip>
          <a:stretch>
            <a:fillRect/>
          </a:stretch>
        </p:blipFill>
        <p:spPr>
          <a:xfrm>
            <a:off x="4429124" y="0"/>
            <a:ext cx="1714512" cy="1411615"/>
          </a:xfrm>
          <a:prstGeom prst="rect">
            <a:avLst/>
          </a:prstGeom>
          <a:effectLst>
            <a:reflection blurRad="6350" stA="50000" endA="300" endPos="90000" dir="5400000" sy="-100000" algn="bl" rotWithShape="0"/>
          </a:effectLst>
        </p:spPr>
      </p:pic>
      <p:pic>
        <p:nvPicPr>
          <p:cNvPr id="5" name="4 Imagen" descr="ADORNOS DORADOS (4).png"/>
          <p:cNvPicPr>
            <a:picLocks noChangeAspect="1"/>
          </p:cNvPicPr>
          <p:nvPr/>
        </p:nvPicPr>
        <p:blipFill>
          <a:blip r:embed="rId3">
            <a:grayscl/>
            <a:lum contrast="40000"/>
          </a:blip>
          <a:stretch>
            <a:fillRect/>
          </a:stretch>
        </p:blipFill>
        <p:spPr>
          <a:xfrm flipH="1">
            <a:off x="3000364" y="0"/>
            <a:ext cx="1652598" cy="1411615"/>
          </a:xfrm>
          <a:prstGeom prst="rect">
            <a:avLst/>
          </a:prstGeom>
          <a:effectLst>
            <a:reflection blurRad="6350" stA="50000" endA="300" endPos="90000" dir="5400000" sy="-100000" algn="bl" rotWithShape="0"/>
          </a:effectLst>
        </p:spPr>
      </p:pic>
      <p:pic>
        <p:nvPicPr>
          <p:cNvPr id="6" name="5 Imagen" descr="ADORNOS DORADOS (4).png"/>
          <p:cNvPicPr>
            <a:picLocks noChangeAspect="1"/>
          </p:cNvPicPr>
          <p:nvPr/>
        </p:nvPicPr>
        <p:blipFill>
          <a:blip r:embed="rId3">
            <a:grayscl/>
            <a:lum contrast="40000"/>
          </a:blip>
          <a:stretch>
            <a:fillRect/>
          </a:stretch>
        </p:blipFill>
        <p:spPr>
          <a:xfrm>
            <a:off x="4429124" y="785800"/>
            <a:ext cx="1714512" cy="1411615"/>
          </a:xfrm>
          <a:prstGeom prst="rect">
            <a:avLst/>
          </a:prstGeom>
          <a:effectLst>
            <a:reflection blurRad="6350" stA="50000" endA="300" endPos="90000" dir="5400000" sy="-100000" algn="bl" rotWithShape="0"/>
          </a:effectLst>
        </p:spPr>
      </p:pic>
      <p:pic>
        <p:nvPicPr>
          <p:cNvPr id="7" name="6 Imagen" descr="ADORNOS DORADOS (4).png"/>
          <p:cNvPicPr>
            <a:picLocks noChangeAspect="1"/>
          </p:cNvPicPr>
          <p:nvPr/>
        </p:nvPicPr>
        <p:blipFill>
          <a:blip r:embed="rId3">
            <a:grayscl/>
            <a:lum contrast="40000"/>
          </a:blip>
          <a:stretch>
            <a:fillRect/>
          </a:stretch>
        </p:blipFill>
        <p:spPr>
          <a:xfrm flipH="1">
            <a:off x="3000364" y="785800"/>
            <a:ext cx="1652598" cy="1411615"/>
          </a:xfrm>
          <a:prstGeom prst="rect">
            <a:avLst/>
          </a:prstGeom>
          <a:effectLst>
            <a:reflection blurRad="6350" stA="50000" endA="300" endPos="90000" dir="5400000" sy="-100000" algn="bl" rotWithShape="0"/>
          </a:effectLst>
        </p:spPr>
      </p:pic>
      <p:pic>
        <p:nvPicPr>
          <p:cNvPr id="8" name="7 Imagen" descr="ADORNOS DORADOS (4).png"/>
          <p:cNvPicPr>
            <a:picLocks noChangeAspect="1"/>
          </p:cNvPicPr>
          <p:nvPr/>
        </p:nvPicPr>
        <p:blipFill>
          <a:blip r:embed="rId3">
            <a:grayscl/>
            <a:lum contrast="40000"/>
          </a:blip>
          <a:stretch>
            <a:fillRect/>
          </a:stretch>
        </p:blipFill>
        <p:spPr>
          <a:xfrm>
            <a:off x="4429124" y="1357322"/>
            <a:ext cx="1714512" cy="1411615"/>
          </a:xfrm>
          <a:prstGeom prst="rect">
            <a:avLst/>
          </a:prstGeom>
          <a:effectLst>
            <a:reflection blurRad="6350" stA="50000" endA="300" endPos="90000" dir="5400000" sy="-100000" algn="bl" rotWithShape="0"/>
          </a:effectLst>
        </p:spPr>
      </p:pic>
      <p:pic>
        <p:nvPicPr>
          <p:cNvPr id="9" name="8 Imagen" descr="ADORNOS DORADOS (4).png"/>
          <p:cNvPicPr>
            <a:picLocks noChangeAspect="1"/>
          </p:cNvPicPr>
          <p:nvPr/>
        </p:nvPicPr>
        <p:blipFill>
          <a:blip r:embed="rId3">
            <a:grayscl/>
            <a:lum contrast="40000"/>
          </a:blip>
          <a:stretch>
            <a:fillRect/>
          </a:stretch>
        </p:blipFill>
        <p:spPr>
          <a:xfrm flipH="1">
            <a:off x="3000364" y="1357322"/>
            <a:ext cx="1652598" cy="1411615"/>
          </a:xfrm>
          <a:prstGeom prst="rect">
            <a:avLst/>
          </a:prstGeom>
          <a:effectLst>
            <a:reflection blurRad="6350" stA="50000" endA="300" endPos="90000" dir="5400000" sy="-100000" algn="bl" rotWithShape="0"/>
          </a:effectLst>
        </p:spPr>
      </p:pic>
      <p:pic>
        <p:nvPicPr>
          <p:cNvPr id="10" name="9 Imagen" descr="ADORNOS DORADOS (4).png"/>
          <p:cNvPicPr>
            <a:picLocks noChangeAspect="1"/>
          </p:cNvPicPr>
          <p:nvPr/>
        </p:nvPicPr>
        <p:blipFill>
          <a:blip r:embed="rId3">
            <a:grayscl/>
            <a:lum contrast="40000"/>
          </a:blip>
          <a:stretch>
            <a:fillRect/>
          </a:stretch>
        </p:blipFill>
        <p:spPr>
          <a:xfrm>
            <a:off x="4429124" y="2143122"/>
            <a:ext cx="1714512" cy="1411615"/>
          </a:xfrm>
          <a:prstGeom prst="rect">
            <a:avLst/>
          </a:prstGeom>
          <a:effectLst>
            <a:reflection blurRad="6350" stA="50000" endA="300" endPos="90000" dir="5400000" sy="-100000" algn="bl" rotWithShape="0"/>
          </a:effectLst>
        </p:spPr>
      </p:pic>
      <p:pic>
        <p:nvPicPr>
          <p:cNvPr id="11" name="10 Imagen" descr="ADORNOS DORADOS (4).png"/>
          <p:cNvPicPr>
            <a:picLocks noChangeAspect="1"/>
          </p:cNvPicPr>
          <p:nvPr/>
        </p:nvPicPr>
        <p:blipFill>
          <a:blip r:embed="rId3">
            <a:grayscl/>
            <a:lum contrast="40000"/>
          </a:blip>
          <a:stretch>
            <a:fillRect/>
          </a:stretch>
        </p:blipFill>
        <p:spPr>
          <a:xfrm flipH="1">
            <a:off x="3000364" y="2143122"/>
            <a:ext cx="1652598" cy="1411615"/>
          </a:xfrm>
          <a:prstGeom prst="rect">
            <a:avLst/>
          </a:prstGeom>
          <a:effectLst>
            <a:reflection blurRad="6350" stA="50000" endA="300" endPos="90000" dir="5400000" sy="-100000" algn="bl" rotWithShape="0"/>
          </a:effectLst>
        </p:spPr>
      </p:pic>
      <p:pic>
        <p:nvPicPr>
          <p:cNvPr id="12" name="11 Imagen" descr="ADORNOS DORADOS (4).png"/>
          <p:cNvPicPr>
            <a:picLocks noChangeAspect="1"/>
          </p:cNvPicPr>
          <p:nvPr/>
        </p:nvPicPr>
        <p:blipFill>
          <a:blip r:embed="rId3">
            <a:grayscl/>
            <a:lum contrast="40000"/>
          </a:blip>
          <a:stretch>
            <a:fillRect/>
          </a:stretch>
        </p:blipFill>
        <p:spPr>
          <a:xfrm>
            <a:off x="4429124" y="2857520"/>
            <a:ext cx="1714512" cy="1500180"/>
          </a:xfrm>
          <a:prstGeom prst="rect">
            <a:avLst/>
          </a:prstGeom>
          <a:effectLst>
            <a:reflection blurRad="6350" stA="50000" endA="300" endPos="90000" dir="5400000" sy="-100000" algn="bl" rotWithShape="0"/>
          </a:effectLst>
        </p:spPr>
      </p:pic>
      <p:pic>
        <p:nvPicPr>
          <p:cNvPr id="13" name="12 Imagen" descr="ADORNOS DORADOS (4).png"/>
          <p:cNvPicPr>
            <a:picLocks noChangeAspect="1"/>
          </p:cNvPicPr>
          <p:nvPr/>
        </p:nvPicPr>
        <p:blipFill>
          <a:blip r:embed="rId3">
            <a:grayscl/>
            <a:lum contrast="40000"/>
          </a:blip>
          <a:stretch>
            <a:fillRect/>
          </a:stretch>
        </p:blipFill>
        <p:spPr>
          <a:xfrm flipH="1">
            <a:off x="3000364" y="2857520"/>
            <a:ext cx="1652598" cy="1500180"/>
          </a:xfrm>
          <a:prstGeom prst="rect">
            <a:avLst/>
          </a:prstGeom>
          <a:effectLst>
            <a:reflection blurRad="6350" stA="50000" endA="300" endPos="90000" dir="5400000" sy="-100000" algn="bl" rotWithShape="0"/>
          </a:effectLst>
        </p:spPr>
      </p:pic>
      <p:pic>
        <p:nvPicPr>
          <p:cNvPr id="14" name="13 Imagen" descr="ADORNOS DORADOS (4).png"/>
          <p:cNvPicPr>
            <a:picLocks noChangeAspect="1"/>
          </p:cNvPicPr>
          <p:nvPr/>
        </p:nvPicPr>
        <p:blipFill>
          <a:blip r:embed="rId3">
            <a:grayscl/>
            <a:lum contrast="40000"/>
          </a:blip>
          <a:stretch>
            <a:fillRect/>
          </a:stretch>
        </p:blipFill>
        <p:spPr>
          <a:xfrm>
            <a:off x="4429124" y="3643320"/>
            <a:ext cx="1714512" cy="1500180"/>
          </a:xfrm>
          <a:prstGeom prst="rect">
            <a:avLst/>
          </a:prstGeom>
          <a:effectLst>
            <a:reflection blurRad="6350" stA="50000" endA="300" endPos="90000" dir="5400000" sy="-100000" algn="bl" rotWithShape="0"/>
          </a:effectLst>
        </p:spPr>
      </p:pic>
      <p:pic>
        <p:nvPicPr>
          <p:cNvPr id="15" name="14 Imagen" descr="ADORNOS DORADOS (4).png"/>
          <p:cNvPicPr>
            <a:picLocks noChangeAspect="1"/>
          </p:cNvPicPr>
          <p:nvPr/>
        </p:nvPicPr>
        <p:blipFill>
          <a:blip r:embed="rId3">
            <a:grayscl/>
            <a:lum contrast="40000"/>
          </a:blip>
          <a:stretch>
            <a:fillRect/>
          </a:stretch>
        </p:blipFill>
        <p:spPr>
          <a:xfrm flipH="1">
            <a:off x="3000364" y="3643320"/>
            <a:ext cx="1652598" cy="1500180"/>
          </a:xfrm>
          <a:prstGeom prst="rect">
            <a:avLst/>
          </a:prstGeom>
          <a:effectLst>
            <a:reflection blurRad="6350" stA="50000" endA="300" endPos="90000" dir="5400000" sy="-100000" algn="bl" rotWithShape="0"/>
          </a:effectLst>
        </p:spPr>
      </p:pic>
      <p:pic>
        <p:nvPicPr>
          <p:cNvPr id="16" name="15 Imagen" descr="list-filialy-vesnoj-zelen.jpg"/>
          <p:cNvPicPr>
            <a:picLocks noChangeAspect="1"/>
          </p:cNvPicPr>
          <p:nvPr/>
        </p:nvPicPr>
        <p:blipFill>
          <a:blip r:embed="rId4"/>
          <a:stretch>
            <a:fillRect/>
          </a:stretch>
        </p:blipFill>
        <p:spPr>
          <a:xfrm>
            <a:off x="1116" y="0"/>
            <a:ext cx="9141768" cy="6215088"/>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3000" fill="hold"/>
                                        <p:tgtEl>
                                          <p:spTgt spid="5"/>
                                        </p:tgtEl>
                                        <p:attrNameLst>
                                          <p:attrName>ppt_x</p:attrName>
                                        </p:attrNameLst>
                                      </p:cBhvr>
                                      <p:tavLst>
                                        <p:tav tm="0">
                                          <p:val>
                                            <p:strVal val="#ppt_x"/>
                                          </p:val>
                                        </p:tav>
                                        <p:tav tm="100000">
                                          <p:val>
                                            <p:strVal val="#ppt_x"/>
                                          </p:val>
                                        </p:tav>
                                      </p:tavLst>
                                    </p:anim>
                                    <p:anim calcmode="lin" valueType="num">
                                      <p:cBhvr additive="base">
                                        <p:cTn id="10" dur="3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3000" fill="hold"/>
                                        <p:tgtEl>
                                          <p:spTgt spid="7"/>
                                        </p:tgtEl>
                                        <p:attrNameLst>
                                          <p:attrName>ppt_x</p:attrName>
                                        </p:attrNameLst>
                                      </p:cBhvr>
                                      <p:tavLst>
                                        <p:tav tm="0">
                                          <p:val>
                                            <p:strVal val="#ppt_x"/>
                                          </p:val>
                                        </p:tav>
                                        <p:tav tm="100000">
                                          <p:val>
                                            <p:strVal val="#ppt_x"/>
                                          </p:val>
                                        </p:tav>
                                      </p:tavLst>
                                    </p:anim>
                                    <p:anim calcmode="lin" valueType="num">
                                      <p:cBhvr additive="base">
                                        <p:cTn id="14" dur="3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3000" fill="hold"/>
                                        <p:tgtEl>
                                          <p:spTgt spid="9"/>
                                        </p:tgtEl>
                                        <p:attrNameLst>
                                          <p:attrName>ppt_x</p:attrName>
                                        </p:attrNameLst>
                                      </p:cBhvr>
                                      <p:tavLst>
                                        <p:tav tm="0">
                                          <p:val>
                                            <p:strVal val="#ppt_x"/>
                                          </p:val>
                                        </p:tav>
                                        <p:tav tm="100000">
                                          <p:val>
                                            <p:strVal val="#ppt_x"/>
                                          </p:val>
                                        </p:tav>
                                      </p:tavLst>
                                    </p:anim>
                                    <p:anim calcmode="lin" valueType="num">
                                      <p:cBhvr additive="base">
                                        <p:cTn id="18" dur="3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3000" fill="hold"/>
                                        <p:tgtEl>
                                          <p:spTgt spid="11"/>
                                        </p:tgtEl>
                                        <p:attrNameLst>
                                          <p:attrName>ppt_x</p:attrName>
                                        </p:attrNameLst>
                                      </p:cBhvr>
                                      <p:tavLst>
                                        <p:tav tm="0">
                                          <p:val>
                                            <p:strVal val="#ppt_x"/>
                                          </p:val>
                                        </p:tav>
                                        <p:tav tm="100000">
                                          <p:val>
                                            <p:strVal val="#ppt_x"/>
                                          </p:val>
                                        </p:tav>
                                      </p:tavLst>
                                    </p:anim>
                                    <p:anim calcmode="lin" valueType="num">
                                      <p:cBhvr additive="base">
                                        <p:cTn id="22" dur="30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3000" fill="hold"/>
                                        <p:tgtEl>
                                          <p:spTgt spid="13"/>
                                        </p:tgtEl>
                                        <p:attrNameLst>
                                          <p:attrName>ppt_x</p:attrName>
                                        </p:attrNameLst>
                                      </p:cBhvr>
                                      <p:tavLst>
                                        <p:tav tm="0">
                                          <p:val>
                                            <p:strVal val="#ppt_x"/>
                                          </p:val>
                                        </p:tav>
                                        <p:tav tm="100000">
                                          <p:val>
                                            <p:strVal val="#ppt_x"/>
                                          </p:val>
                                        </p:tav>
                                      </p:tavLst>
                                    </p:anim>
                                    <p:anim calcmode="lin" valueType="num">
                                      <p:cBhvr additive="base">
                                        <p:cTn id="26" dur="30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3000" fill="hold"/>
                                        <p:tgtEl>
                                          <p:spTgt spid="15"/>
                                        </p:tgtEl>
                                        <p:attrNameLst>
                                          <p:attrName>ppt_x</p:attrName>
                                        </p:attrNameLst>
                                      </p:cBhvr>
                                      <p:tavLst>
                                        <p:tav tm="0">
                                          <p:val>
                                            <p:strVal val="#ppt_x"/>
                                          </p:val>
                                        </p:tav>
                                        <p:tav tm="100000">
                                          <p:val>
                                            <p:strVal val="#ppt_x"/>
                                          </p:val>
                                        </p:tav>
                                      </p:tavLst>
                                    </p:anim>
                                    <p:anim calcmode="lin" valueType="num">
                                      <p:cBhvr additive="base">
                                        <p:cTn id="30" dur="3000" fill="hold"/>
                                        <p:tgtEl>
                                          <p:spTgt spid="15"/>
                                        </p:tgtEl>
                                        <p:attrNameLst>
                                          <p:attrName>ppt_y</p:attrName>
                                        </p:attrNameLst>
                                      </p:cBhvr>
                                      <p:tavLst>
                                        <p:tav tm="0">
                                          <p:val>
                                            <p:strVal val="1+#ppt_h/2"/>
                                          </p:val>
                                        </p:tav>
                                        <p:tav tm="100000">
                                          <p:val>
                                            <p:strVal val="#ppt_y"/>
                                          </p:val>
                                        </p:tav>
                                      </p:tavLst>
                                    </p:anim>
                                  </p:childTnLst>
                                </p:cTn>
                              </p:par>
                              <p:par>
                                <p:cTn id="31" presetID="8" presetClass="emph" presetSubtype="0" autoRev="1" fill="hold" nodeType="withEffect">
                                  <p:stCondLst>
                                    <p:cond delay="0"/>
                                  </p:stCondLst>
                                  <p:childTnLst>
                                    <p:animRot by="-21600000">
                                      <p:cBhvr>
                                        <p:cTn id="32" dur="3000" fill="hold"/>
                                        <p:tgtEl>
                                          <p:spTgt spid="5"/>
                                        </p:tgtEl>
                                        <p:attrNameLst>
                                          <p:attrName>r</p:attrName>
                                        </p:attrNameLst>
                                      </p:cBhvr>
                                    </p:animRot>
                                  </p:childTnLst>
                                </p:cTn>
                              </p:par>
                              <p:par>
                                <p:cTn id="33" presetID="8" presetClass="emph" presetSubtype="0" autoRev="1" fill="hold" nodeType="withEffect">
                                  <p:stCondLst>
                                    <p:cond delay="0"/>
                                  </p:stCondLst>
                                  <p:childTnLst>
                                    <p:animRot by="-21600000">
                                      <p:cBhvr>
                                        <p:cTn id="34" dur="3000" fill="hold"/>
                                        <p:tgtEl>
                                          <p:spTgt spid="7"/>
                                        </p:tgtEl>
                                        <p:attrNameLst>
                                          <p:attrName>r</p:attrName>
                                        </p:attrNameLst>
                                      </p:cBhvr>
                                    </p:animRot>
                                  </p:childTnLst>
                                </p:cTn>
                              </p:par>
                              <p:par>
                                <p:cTn id="35" presetID="8" presetClass="emph" presetSubtype="0" autoRev="1" fill="hold" nodeType="withEffect">
                                  <p:stCondLst>
                                    <p:cond delay="0"/>
                                  </p:stCondLst>
                                  <p:childTnLst>
                                    <p:animRot by="-21600000">
                                      <p:cBhvr>
                                        <p:cTn id="36" dur="3000" fill="hold"/>
                                        <p:tgtEl>
                                          <p:spTgt spid="9"/>
                                        </p:tgtEl>
                                        <p:attrNameLst>
                                          <p:attrName>r</p:attrName>
                                        </p:attrNameLst>
                                      </p:cBhvr>
                                    </p:animRot>
                                  </p:childTnLst>
                                </p:cTn>
                              </p:par>
                              <p:par>
                                <p:cTn id="37" presetID="8" presetClass="emph" presetSubtype="0" autoRev="1" fill="hold" nodeType="withEffect">
                                  <p:stCondLst>
                                    <p:cond delay="0"/>
                                  </p:stCondLst>
                                  <p:childTnLst>
                                    <p:animRot by="-21600000">
                                      <p:cBhvr>
                                        <p:cTn id="38" dur="3000" fill="hold"/>
                                        <p:tgtEl>
                                          <p:spTgt spid="11"/>
                                        </p:tgtEl>
                                        <p:attrNameLst>
                                          <p:attrName>r</p:attrName>
                                        </p:attrNameLst>
                                      </p:cBhvr>
                                    </p:animRot>
                                  </p:childTnLst>
                                </p:cTn>
                              </p:par>
                              <p:par>
                                <p:cTn id="39" presetID="8" presetClass="emph" presetSubtype="0" autoRev="1" fill="hold" nodeType="withEffect">
                                  <p:stCondLst>
                                    <p:cond delay="0"/>
                                  </p:stCondLst>
                                  <p:childTnLst>
                                    <p:animRot by="-21600000">
                                      <p:cBhvr>
                                        <p:cTn id="40" dur="3000" fill="hold"/>
                                        <p:tgtEl>
                                          <p:spTgt spid="13"/>
                                        </p:tgtEl>
                                        <p:attrNameLst>
                                          <p:attrName>r</p:attrName>
                                        </p:attrNameLst>
                                      </p:cBhvr>
                                    </p:animRot>
                                  </p:childTnLst>
                                </p:cTn>
                              </p:par>
                              <p:par>
                                <p:cTn id="41" presetID="8" presetClass="emph" presetSubtype="0" autoRev="1" fill="hold" nodeType="withEffect">
                                  <p:stCondLst>
                                    <p:cond delay="0"/>
                                  </p:stCondLst>
                                  <p:childTnLst>
                                    <p:animRot by="-21600000">
                                      <p:cBhvr>
                                        <p:cTn id="42" dur="3000" fill="hold"/>
                                        <p:tgtEl>
                                          <p:spTgt spid="15"/>
                                        </p:tgtEl>
                                        <p:attrNameLst>
                                          <p:attrName>r</p:attrName>
                                        </p:attrNameLst>
                                      </p:cBhvr>
                                    </p:animRot>
                                  </p:childTnLst>
                                </p:cTn>
                              </p:par>
                              <p:par>
                                <p:cTn id="43" presetID="2" presetClass="entr" presetSubtype="4" fill="hold"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3000" fill="hold"/>
                                        <p:tgtEl>
                                          <p:spTgt spid="4"/>
                                        </p:tgtEl>
                                        <p:attrNameLst>
                                          <p:attrName>ppt_x</p:attrName>
                                        </p:attrNameLst>
                                      </p:cBhvr>
                                      <p:tavLst>
                                        <p:tav tm="0">
                                          <p:val>
                                            <p:strVal val="#ppt_x"/>
                                          </p:val>
                                        </p:tav>
                                        <p:tav tm="100000">
                                          <p:val>
                                            <p:strVal val="#ppt_x"/>
                                          </p:val>
                                        </p:tav>
                                      </p:tavLst>
                                    </p:anim>
                                    <p:anim calcmode="lin" valueType="num">
                                      <p:cBhvr additive="base">
                                        <p:cTn id="46" dur="3000" fill="hold"/>
                                        <p:tgtEl>
                                          <p:spTgt spid="4"/>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3000" fill="hold"/>
                                        <p:tgtEl>
                                          <p:spTgt spid="6"/>
                                        </p:tgtEl>
                                        <p:attrNameLst>
                                          <p:attrName>ppt_x</p:attrName>
                                        </p:attrNameLst>
                                      </p:cBhvr>
                                      <p:tavLst>
                                        <p:tav tm="0">
                                          <p:val>
                                            <p:strVal val="#ppt_x"/>
                                          </p:val>
                                        </p:tav>
                                        <p:tav tm="100000">
                                          <p:val>
                                            <p:strVal val="#ppt_x"/>
                                          </p:val>
                                        </p:tav>
                                      </p:tavLst>
                                    </p:anim>
                                    <p:anim calcmode="lin" valueType="num">
                                      <p:cBhvr additive="base">
                                        <p:cTn id="50" dur="3000" fill="hold"/>
                                        <p:tgtEl>
                                          <p:spTgt spid="6"/>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8"/>
                                        </p:tgtEl>
                                        <p:attrNameLst>
                                          <p:attrName>style.visibility</p:attrName>
                                        </p:attrNameLst>
                                      </p:cBhvr>
                                      <p:to>
                                        <p:strVal val="visible"/>
                                      </p:to>
                                    </p:set>
                                    <p:anim calcmode="lin" valueType="num">
                                      <p:cBhvr additive="base">
                                        <p:cTn id="53" dur="3000" fill="hold"/>
                                        <p:tgtEl>
                                          <p:spTgt spid="8"/>
                                        </p:tgtEl>
                                        <p:attrNameLst>
                                          <p:attrName>ppt_x</p:attrName>
                                        </p:attrNameLst>
                                      </p:cBhvr>
                                      <p:tavLst>
                                        <p:tav tm="0">
                                          <p:val>
                                            <p:strVal val="#ppt_x"/>
                                          </p:val>
                                        </p:tav>
                                        <p:tav tm="100000">
                                          <p:val>
                                            <p:strVal val="#ppt_x"/>
                                          </p:val>
                                        </p:tav>
                                      </p:tavLst>
                                    </p:anim>
                                    <p:anim calcmode="lin" valueType="num">
                                      <p:cBhvr additive="base">
                                        <p:cTn id="54" dur="3000" fill="hold"/>
                                        <p:tgtEl>
                                          <p:spTgt spid="8"/>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3000" fill="hold"/>
                                        <p:tgtEl>
                                          <p:spTgt spid="10"/>
                                        </p:tgtEl>
                                        <p:attrNameLst>
                                          <p:attrName>ppt_x</p:attrName>
                                        </p:attrNameLst>
                                      </p:cBhvr>
                                      <p:tavLst>
                                        <p:tav tm="0">
                                          <p:val>
                                            <p:strVal val="#ppt_x"/>
                                          </p:val>
                                        </p:tav>
                                        <p:tav tm="100000">
                                          <p:val>
                                            <p:strVal val="#ppt_x"/>
                                          </p:val>
                                        </p:tav>
                                      </p:tavLst>
                                    </p:anim>
                                    <p:anim calcmode="lin" valueType="num">
                                      <p:cBhvr additive="base">
                                        <p:cTn id="58" dur="3000" fill="hold"/>
                                        <p:tgtEl>
                                          <p:spTgt spid="10"/>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3000" fill="hold"/>
                                        <p:tgtEl>
                                          <p:spTgt spid="12"/>
                                        </p:tgtEl>
                                        <p:attrNameLst>
                                          <p:attrName>ppt_x</p:attrName>
                                        </p:attrNameLst>
                                      </p:cBhvr>
                                      <p:tavLst>
                                        <p:tav tm="0">
                                          <p:val>
                                            <p:strVal val="#ppt_x"/>
                                          </p:val>
                                        </p:tav>
                                        <p:tav tm="100000">
                                          <p:val>
                                            <p:strVal val="#ppt_x"/>
                                          </p:val>
                                        </p:tav>
                                      </p:tavLst>
                                    </p:anim>
                                    <p:anim calcmode="lin" valueType="num">
                                      <p:cBhvr additive="base">
                                        <p:cTn id="62" dur="3000" fill="hold"/>
                                        <p:tgtEl>
                                          <p:spTgt spid="12"/>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3000" fill="hold"/>
                                        <p:tgtEl>
                                          <p:spTgt spid="14"/>
                                        </p:tgtEl>
                                        <p:attrNameLst>
                                          <p:attrName>ppt_x</p:attrName>
                                        </p:attrNameLst>
                                      </p:cBhvr>
                                      <p:tavLst>
                                        <p:tav tm="0">
                                          <p:val>
                                            <p:strVal val="#ppt_x"/>
                                          </p:val>
                                        </p:tav>
                                        <p:tav tm="100000">
                                          <p:val>
                                            <p:strVal val="#ppt_x"/>
                                          </p:val>
                                        </p:tav>
                                      </p:tavLst>
                                    </p:anim>
                                    <p:anim calcmode="lin" valueType="num">
                                      <p:cBhvr additive="base">
                                        <p:cTn id="66" dur="3000" fill="hold"/>
                                        <p:tgtEl>
                                          <p:spTgt spid="14"/>
                                        </p:tgtEl>
                                        <p:attrNameLst>
                                          <p:attrName>ppt_y</p:attrName>
                                        </p:attrNameLst>
                                      </p:cBhvr>
                                      <p:tavLst>
                                        <p:tav tm="0">
                                          <p:val>
                                            <p:strVal val="1+#ppt_h/2"/>
                                          </p:val>
                                        </p:tav>
                                        <p:tav tm="100000">
                                          <p:val>
                                            <p:strVal val="#ppt_y"/>
                                          </p:val>
                                        </p:tav>
                                      </p:tavLst>
                                    </p:anim>
                                  </p:childTnLst>
                                </p:cTn>
                              </p:par>
                              <p:par>
                                <p:cTn id="67" presetID="8" presetClass="emph" presetSubtype="0" autoRev="1" fill="hold" nodeType="withEffect">
                                  <p:stCondLst>
                                    <p:cond delay="0"/>
                                  </p:stCondLst>
                                  <p:childTnLst>
                                    <p:animRot by="21600000">
                                      <p:cBhvr>
                                        <p:cTn id="68" dur="3000" fill="hold"/>
                                        <p:tgtEl>
                                          <p:spTgt spid="4"/>
                                        </p:tgtEl>
                                        <p:attrNameLst>
                                          <p:attrName>r</p:attrName>
                                        </p:attrNameLst>
                                      </p:cBhvr>
                                    </p:animRot>
                                  </p:childTnLst>
                                </p:cTn>
                              </p:par>
                              <p:par>
                                <p:cTn id="69" presetID="8" presetClass="emph" presetSubtype="0" autoRev="1" fill="hold" nodeType="withEffect">
                                  <p:stCondLst>
                                    <p:cond delay="0"/>
                                  </p:stCondLst>
                                  <p:childTnLst>
                                    <p:animRot by="21600000">
                                      <p:cBhvr>
                                        <p:cTn id="70" dur="3000" fill="hold"/>
                                        <p:tgtEl>
                                          <p:spTgt spid="6"/>
                                        </p:tgtEl>
                                        <p:attrNameLst>
                                          <p:attrName>r</p:attrName>
                                        </p:attrNameLst>
                                      </p:cBhvr>
                                    </p:animRot>
                                  </p:childTnLst>
                                </p:cTn>
                              </p:par>
                              <p:par>
                                <p:cTn id="71" presetID="8" presetClass="emph" presetSubtype="0" autoRev="1" fill="hold" nodeType="withEffect">
                                  <p:stCondLst>
                                    <p:cond delay="0"/>
                                  </p:stCondLst>
                                  <p:childTnLst>
                                    <p:animRot by="21600000">
                                      <p:cBhvr>
                                        <p:cTn id="72" dur="3000" fill="hold"/>
                                        <p:tgtEl>
                                          <p:spTgt spid="8"/>
                                        </p:tgtEl>
                                        <p:attrNameLst>
                                          <p:attrName>r</p:attrName>
                                        </p:attrNameLst>
                                      </p:cBhvr>
                                    </p:animRot>
                                  </p:childTnLst>
                                </p:cTn>
                              </p:par>
                              <p:par>
                                <p:cTn id="73" presetID="8" presetClass="emph" presetSubtype="0" autoRev="1" fill="hold" nodeType="withEffect">
                                  <p:stCondLst>
                                    <p:cond delay="0"/>
                                  </p:stCondLst>
                                  <p:childTnLst>
                                    <p:animRot by="21600000">
                                      <p:cBhvr>
                                        <p:cTn id="74" dur="3000" fill="hold"/>
                                        <p:tgtEl>
                                          <p:spTgt spid="10"/>
                                        </p:tgtEl>
                                        <p:attrNameLst>
                                          <p:attrName>r</p:attrName>
                                        </p:attrNameLst>
                                      </p:cBhvr>
                                    </p:animRot>
                                  </p:childTnLst>
                                </p:cTn>
                              </p:par>
                              <p:par>
                                <p:cTn id="75" presetID="8" presetClass="emph" presetSubtype="0" autoRev="1" fill="hold" nodeType="withEffect">
                                  <p:stCondLst>
                                    <p:cond delay="0"/>
                                  </p:stCondLst>
                                  <p:childTnLst>
                                    <p:animRot by="21600000">
                                      <p:cBhvr>
                                        <p:cTn id="76" dur="3000" fill="hold"/>
                                        <p:tgtEl>
                                          <p:spTgt spid="12"/>
                                        </p:tgtEl>
                                        <p:attrNameLst>
                                          <p:attrName>r</p:attrName>
                                        </p:attrNameLst>
                                      </p:cBhvr>
                                    </p:animRot>
                                  </p:childTnLst>
                                </p:cTn>
                              </p:par>
                              <p:par>
                                <p:cTn id="77" presetID="8" presetClass="emph" presetSubtype="0" autoRev="1" fill="hold" nodeType="withEffect">
                                  <p:stCondLst>
                                    <p:cond delay="0"/>
                                  </p:stCondLst>
                                  <p:childTnLst>
                                    <p:animRot by="21600000">
                                      <p:cBhvr>
                                        <p:cTn id="78" dur="3000" fill="hold"/>
                                        <p:tgtEl>
                                          <p:spTgt spid="14"/>
                                        </p:tgtEl>
                                        <p:attrNameLst>
                                          <p:attrName>r</p:attrName>
                                        </p:attrNameLst>
                                      </p:cBhvr>
                                    </p:animRot>
                                  </p:childTnLst>
                                </p:cTn>
                              </p:par>
                            </p:childTnLst>
                          </p:cTn>
                        </p:par>
                        <p:par>
                          <p:cTn id="79" fill="hold">
                            <p:stCondLst>
                              <p:cond delay="6000"/>
                            </p:stCondLst>
                            <p:childTnLst>
                              <p:par>
                                <p:cTn id="80" presetID="2" presetClass="exit" presetSubtype="6" fill="hold" nodeType="afterEffect">
                                  <p:stCondLst>
                                    <p:cond delay="0"/>
                                  </p:stCondLst>
                                  <p:childTnLst>
                                    <p:anim calcmode="lin" valueType="num">
                                      <p:cBhvr additive="base">
                                        <p:cTn id="81" dur="3000"/>
                                        <p:tgtEl>
                                          <p:spTgt spid="5"/>
                                        </p:tgtEl>
                                        <p:attrNameLst>
                                          <p:attrName>ppt_x</p:attrName>
                                        </p:attrNameLst>
                                      </p:cBhvr>
                                      <p:tavLst>
                                        <p:tav tm="0">
                                          <p:val>
                                            <p:strVal val="ppt_x"/>
                                          </p:val>
                                        </p:tav>
                                        <p:tav tm="100000">
                                          <p:val>
                                            <p:strVal val="1+ppt_w/2"/>
                                          </p:val>
                                        </p:tav>
                                      </p:tavLst>
                                    </p:anim>
                                    <p:anim calcmode="lin" valueType="num">
                                      <p:cBhvr additive="base">
                                        <p:cTn id="82" dur="3000"/>
                                        <p:tgtEl>
                                          <p:spTgt spid="5"/>
                                        </p:tgtEl>
                                        <p:attrNameLst>
                                          <p:attrName>ppt_y</p:attrName>
                                        </p:attrNameLst>
                                      </p:cBhvr>
                                      <p:tavLst>
                                        <p:tav tm="0">
                                          <p:val>
                                            <p:strVal val="ppt_y"/>
                                          </p:val>
                                        </p:tav>
                                        <p:tav tm="100000">
                                          <p:val>
                                            <p:strVal val="1+ppt_h/2"/>
                                          </p:val>
                                        </p:tav>
                                      </p:tavLst>
                                    </p:anim>
                                    <p:set>
                                      <p:cBhvr>
                                        <p:cTn id="83" dur="1" fill="hold">
                                          <p:stCondLst>
                                            <p:cond delay="2999"/>
                                          </p:stCondLst>
                                        </p:cTn>
                                        <p:tgtEl>
                                          <p:spTgt spid="5"/>
                                        </p:tgtEl>
                                        <p:attrNameLst>
                                          <p:attrName>style.visibility</p:attrName>
                                        </p:attrNameLst>
                                      </p:cBhvr>
                                      <p:to>
                                        <p:strVal val="hidden"/>
                                      </p:to>
                                    </p:set>
                                  </p:childTnLst>
                                </p:cTn>
                              </p:par>
                              <p:par>
                                <p:cTn id="84" presetID="2" presetClass="exit" presetSubtype="6" fill="hold" nodeType="withEffect">
                                  <p:stCondLst>
                                    <p:cond delay="0"/>
                                  </p:stCondLst>
                                  <p:childTnLst>
                                    <p:anim calcmode="lin" valueType="num">
                                      <p:cBhvr additive="base">
                                        <p:cTn id="85" dur="3000"/>
                                        <p:tgtEl>
                                          <p:spTgt spid="7"/>
                                        </p:tgtEl>
                                        <p:attrNameLst>
                                          <p:attrName>ppt_x</p:attrName>
                                        </p:attrNameLst>
                                      </p:cBhvr>
                                      <p:tavLst>
                                        <p:tav tm="0">
                                          <p:val>
                                            <p:strVal val="ppt_x"/>
                                          </p:val>
                                        </p:tav>
                                        <p:tav tm="100000">
                                          <p:val>
                                            <p:strVal val="1+ppt_w/2"/>
                                          </p:val>
                                        </p:tav>
                                      </p:tavLst>
                                    </p:anim>
                                    <p:anim calcmode="lin" valueType="num">
                                      <p:cBhvr additive="base">
                                        <p:cTn id="86" dur="3000"/>
                                        <p:tgtEl>
                                          <p:spTgt spid="7"/>
                                        </p:tgtEl>
                                        <p:attrNameLst>
                                          <p:attrName>ppt_y</p:attrName>
                                        </p:attrNameLst>
                                      </p:cBhvr>
                                      <p:tavLst>
                                        <p:tav tm="0">
                                          <p:val>
                                            <p:strVal val="ppt_y"/>
                                          </p:val>
                                        </p:tav>
                                        <p:tav tm="100000">
                                          <p:val>
                                            <p:strVal val="1+ppt_h/2"/>
                                          </p:val>
                                        </p:tav>
                                      </p:tavLst>
                                    </p:anim>
                                    <p:set>
                                      <p:cBhvr>
                                        <p:cTn id="87" dur="1" fill="hold">
                                          <p:stCondLst>
                                            <p:cond delay="2999"/>
                                          </p:stCondLst>
                                        </p:cTn>
                                        <p:tgtEl>
                                          <p:spTgt spid="7"/>
                                        </p:tgtEl>
                                        <p:attrNameLst>
                                          <p:attrName>style.visibility</p:attrName>
                                        </p:attrNameLst>
                                      </p:cBhvr>
                                      <p:to>
                                        <p:strVal val="hidden"/>
                                      </p:to>
                                    </p:set>
                                  </p:childTnLst>
                                </p:cTn>
                              </p:par>
                              <p:par>
                                <p:cTn id="88" presetID="2" presetClass="exit" presetSubtype="6" fill="hold" nodeType="withEffect">
                                  <p:stCondLst>
                                    <p:cond delay="0"/>
                                  </p:stCondLst>
                                  <p:childTnLst>
                                    <p:anim calcmode="lin" valueType="num">
                                      <p:cBhvr additive="base">
                                        <p:cTn id="89" dur="3000"/>
                                        <p:tgtEl>
                                          <p:spTgt spid="9"/>
                                        </p:tgtEl>
                                        <p:attrNameLst>
                                          <p:attrName>ppt_x</p:attrName>
                                        </p:attrNameLst>
                                      </p:cBhvr>
                                      <p:tavLst>
                                        <p:tav tm="0">
                                          <p:val>
                                            <p:strVal val="ppt_x"/>
                                          </p:val>
                                        </p:tav>
                                        <p:tav tm="100000">
                                          <p:val>
                                            <p:strVal val="1+ppt_w/2"/>
                                          </p:val>
                                        </p:tav>
                                      </p:tavLst>
                                    </p:anim>
                                    <p:anim calcmode="lin" valueType="num">
                                      <p:cBhvr additive="base">
                                        <p:cTn id="90" dur="3000"/>
                                        <p:tgtEl>
                                          <p:spTgt spid="9"/>
                                        </p:tgtEl>
                                        <p:attrNameLst>
                                          <p:attrName>ppt_y</p:attrName>
                                        </p:attrNameLst>
                                      </p:cBhvr>
                                      <p:tavLst>
                                        <p:tav tm="0">
                                          <p:val>
                                            <p:strVal val="ppt_y"/>
                                          </p:val>
                                        </p:tav>
                                        <p:tav tm="100000">
                                          <p:val>
                                            <p:strVal val="1+ppt_h/2"/>
                                          </p:val>
                                        </p:tav>
                                      </p:tavLst>
                                    </p:anim>
                                    <p:set>
                                      <p:cBhvr>
                                        <p:cTn id="91" dur="1" fill="hold">
                                          <p:stCondLst>
                                            <p:cond delay="2999"/>
                                          </p:stCondLst>
                                        </p:cTn>
                                        <p:tgtEl>
                                          <p:spTgt spid="9"/>
                                        </p:tgtEl>
                                        <p:attrNameLst>
                                          <p:attrName>style.visibility</p:attrName>
                                        </p:attrNameLst>
                                      </p:cBhvr>
                                      <p:to>
                                        <p:strVal val="hidden"/>
                                      </p:to>
                                    </p:set>
                                  </p:childTnLst>
                                </p:cTn>
                              </p:par>
                              <p:par>
                                <p:cTn id="92" presetID="2" presetClass="exit" presetSubtype="6" fill="hold" nodeType="withEffect">
                                  <p:stCondLst>
                                    <p:cond delay="0"/>
                                  </p:stCondLst>
                                  <p:childTnLst>
                                    <p:anim calcmode="lin" valueType="num">
                                      <p:cBhvr additive="base">
                                        <p:cTn id="93" dur="3000"/>
                                        <p:tgtEl>
                                          <p:spTgt spid="11"/>
                                        </p:tgtEl>
                                        <p:attrNameLst>
                                          <p:attrName>ppt_x</p:attrName>
                                        </p:attrNameLst>
                                      </p:cBhvr>
                                      <p:tavLst>
                                        <p:tav tm="0">
                                          <p:val>
                                            <p:strVal val="ppt_x"/>
                                          </p:val>
                                        </p:tav>
                                        <p:tav tm="100000">
                                          <p:val>
                                            <p:strVal val="1+ppt_w/2"/>
                                          </p:val>
                                        </p:tav>
                                      </p:tavLst>
                                    </p:anim>
                                    <p:anim calcmode="lin" valueType="num">
                                      <p:cBhvr additive="base">
                                        <p:cTn id="94" dur="3000"/>
                                        <p:tgtEl>
                                          <p:spTgt spid="11"/>
                                        </p:tgtEl>
                                        <p:attrNameLst>
                                          <p:attrName>ppt_y</p:attrName>
                                        </p:attrNameLst>
                                      </p:cBhvr>
                                      <p:tavLst>
                                        <p:tav tm="0">
                                          <p:val>
                                            <p:strVal val="ppt_y"/>
                                          </p:val>
                                        </p:tav>
                                        <p:tav tm="100000">
                                          <p:val>
                                            <p:strVal val="1+ppt_h/2"/>
                                          </p:val>
                                        </p:tav>
                                      </p:tavLst>
                                    </p:anim>
                                    <p:set>
                                      <p:cBhvr>
                                        <p:cTn id="95" dur="1" fill="hold">
                                          <p:stCondLst>
                                            <p:cond delay="2999"/>
                                          </p:stCondLst>
                                        </p:cTn>
                                        <p:tgtEl>
                                          <p:spTgt spid="11"/>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3000"/>
                                        <p:tgtEl>
                                          <p:spTgt spid="13"/>
                                        </p:tgtEl>
                                        <p:attrNameLst>
                                          <p:attrName>ppt_x</p:attrName>
                                        </p:attrNameLst>
                                      </p:cBhvr>
                                      <p:tavLst>
                                        <p:tav tm="0">
                                          <p:val>
                                            <p:strVal val="ppt_x"/>
                                          </p:val>
                                        </p:tav>
                                        <p:tav tm="100000">
                                          <p:val>
                                            <p:strVal val="1+ppt_w/2"/>
                                          </p:val>
                                        </p:tav>
                                      </p:tavLst>
                                    </p:anim>
                                    <p:anim calcmode="lin" valueType="num">
                                      <p:cBhvr additive="base">
                                        <p:cTn id="98" dur="3000"/>
                                        <p:tgtEl>
                                          <p:spTgt spid="13"/>
                                        </p:tgtEl>
                                        <p:attrNameLst>
                                          <p:attrName>ppt_y</p:attrName>
                                        </p:attrNameLst>
                                      </p:cBhvr>
                                      <p:tavLst>
                                        <p:tav tm="0">
                                          <p:val>
                                            <p:strVal val="ppt_y"/>
                                          </p:val>
                                        </p:tav>
                                        <p:tav tm="100000">
                                          <p:val>
                                            <p:strVal val="1+ppt_h/2"/>
                                          </p:val>
                                        </p:tav>
                                      </p:tavLst>
                                    </p:anim>
                                    <p:set>
                                      <p:cBhvr>
                                        <p:cTn id="99" dur="1" fill="hold">
                                          <p:stCondLst>
                                            <p:cond delay="2999"/>
                                          </p:stCondLst>
                                        </p:cTn>
                                        <p:tgtEl>
                                          <p:spTgt spid="13"/>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3000"/>
                                        <p:tgtEl>
                                          <p:spTgt spid="15"/>
                                        </p:tgtEl>
                                        <p:attrNameLst>
                                          <p:attrName>ppt_x</p:attrName>
                                        </p:attrNameLst>
                                      </p:cBhvr>
                                      <p:tavLst>
                                        <p:tav tm="0">
                                          <p:val>
                                            <p:strVal val="ppt_x"/>
                                          </p:val>
                                        </p:tav>
                                        <p:tav tm="100000">
                                          <p:val>
                                            <p:strVal val="1+ppt_w/2"/>
                                          </p:val>
                                        </p:tav>
                                      </p:tavLst>
                                    </p:anim>
                                    <p:anim calcmode="lin" valueType="num">
                                      <p:cBhvr additive="base">
                                        <p:cTn id="102" dur="3000"/>
                                        <p:tgtEl>
                                          <p:spTgt spid="15"/>
                                        </p:tgtEl>
                                        <p:attrNameLst>
                                          <p:attrName>ppt_y</p:attrName>
                                        </p:attrNameLst>
                                      </p:cBhvr>
                                      <p:tavLst>
                                        <p:tav tm="0">
                                          <p:val>
                                            <p:strVal val="ppt_y"/>
                                          </p:val>
                                        </p:tav>
                                        <p:tav tm="100000">
                                          <p:val>
                                            <p:strVal val="1+ppt_h/2"/>
                                          </p:val>
                                        </p:tav>
                                      </p:tavLst>
                                    </p:anim>
                                    <p:set>
                                      <p:cBhvr>
                                        <p:cTn id="103" dur="1" fill="hold">
                                          <p:stCondLst>
                                            <p:cond delay="2999"/>
                                          </p:stCondLst>
                                        </p:cTn>
                                        <p:tgtEl>
                                          <p:spTgt spid="15"/>
                                        </p:tgtEl>
                                        <p:attrNameLst>
                                          <p:attrName>style.visibility</p:attrName>
                                        </p:attrNameLst>
                                      </p:cBhvr>
                                      <p:to>
                                        <p:strVal val="hidden"/>
                                      </p:to>
                                    </p:set>
                                  </p:childTnLst>
                                </p:cTn>
                              </p:par>
                              <p:par>
                                <p:cTn id="104" presetID="2" presetClass="exit" presetSubtype="12" fill="hold" nodeType="withEffect">
                                  <p:stCondLst>
                                    <p:cond delay="0"/>
                                  </p:stCondLst>
                                  <p:childTnLst>
                                    <p:anim calcmode="lin" valueType="num">
                                      <p:cBhvr additive="base">
                                        <p:cTn id="105" dur="3000"/>
                                        <p:tgtEl>
                                          <p:spTgt spid="4"/>
                                        </p:tgtEl>
                                        <p:attrNameLst>
                                          <p:attrName>ppt_x</p:attrName>
                                        </p:attrNameLst>
                                      </p:cBhvr>
                                      <p:tavLst>
                                        <p:tav tm="0">
                                          <p:val>
                                            <p:strVal val="ppt_x"/>
                                          </p:val>
                                        </p:tav>
                                        <p:tav tm="100000">
                                          <p:val>
                                            <p:strVal val="0-ppt_w/2"/>
                                          </p:val>
                                        </p:tav>
                                      </p:tavLst>
                                    </p:anim>
                                    <p:anim calcmode="lin" valueType="num">
                                      <p:cBhvr additive="base">
                                        <p:cTn id="106" dur="3000"/>
                                        <p:tgtEl>
                                          <p:spTgt spid="4"/>
                                        </p:tgtEl>
                                        <p:attrNameLst>
                                          <p:attrName>ppt_y</p:attrName>
                                        </p:attrNameLst>
                                      </p:cBhvr>
                                      <p:tavLst>
                                        <p:tav tm="0">
                                          <p:val>
                                            <p:strVal val="ppt_y"/>
                                          </p:val>
                                        </p:tav>
                                        <p:tav tm="100000">
                                          <p:val>
                                            <p:strVal val="1+ppt_h/2"/>
                                          </p:val>
                                        </p:tav>
                                      </p:tavLst>
                                    </p:anim>
                                    <p:set>
                                      <p:cBhvr>
                                        <p:cTn id="107" dur="1" fill="hold">
                                          <p:stCondLst>
                                            <p:cond delay="2999"/>
                                          </p:stCondLst>
                                        </p:cTn>
                                        <p:tgtEl>
                                          <p:spTgt spid="4"/>
                                        </p:tgtEl>
                                        <p:attrNameLst>
                                          <p:attrName>style.visibility</p:attrName>
                                        </p:attrNameLst>
                                      </p:cBhvr>
                                      <p:to>
                                        <p:strVal val="hidden"/>
                                      </p:to>
                                    </p:set>
                                  </p:childTnLst>
                                </p:cTn>
                              </p:par>
                              <p:par>
                                <p:cTn id="108" presetID="2" presetClass="exit" presetSubtype="12" fill="hold" nodeType="withEffect">
                                  <p:stCondLst>
                                    <p:cond delay="0"/>
                                  </p:stCondLst>
                                  <p:childTnLst>
                                    <p:anim calcmode="lin" valueType="num">
                                      <p:cBhvr additive="base">
                                        <p:cTn id="109" dur="3000"/>
                                        <p:tgtEl>
                                          <p:spTgt spid="6"/>
                                        </p:tgtEl>
                                        <p:attrNameLst>
                                          <p:attrName>ppt_x</p:attrName>
                                        </p:attrNameLst>
                                      </p:cBhvr>
                                      <p:tavLst>
                                        <p:tav tm="0">
                                          <p:val>
                                            <p:strVal val="ppt_x"/>
                                          </p:val>
                                        </p:tav>
                                        <p:tav tm="100000">
                                          <p:val>
                                            <p:strVal val="0-ppt_w/2"/>
                                          </p:val>
                                        </p:tav>
                                      </p:tavLst>
                                    </p:anim>
                                    <p:anim calcmode="lin" valueType="num">
                                      <p:cBhvr additive="base">
                                        <p:cTn id="110" dur="3000"/>
                                        <p:tgtEl>
                                          <p:spTgt spid="6"/>
                                        </p:tgtEl>
                                        <p:attrNameLst>
                                          <p:attrName>ppt_y</p:attrName>
                                        </p:attrNameLst>
                                      </p:cBhvr>
                                      <p:tavLst>
                                        <p:tav tm="0">
                                          <p:val>
                                            <p:strVal val="ppt_y"/>
                                          </p:val>
                                        </p:tav>
                                        <p:tav tm="100000">
                                          <p:val>
                                            <p:strVal val="1+ppt_h/2"/>
                                          </p:val>
                                        </p:tav>
                                      </p:tavLst>
                                    </p:anim>
                                    <p:set>
                                      <p:cBhvr>
                                        <p:cTn id="111" dur="1" fill="hold">
                                          <p:stCondLst>
                                            <p:cond delay="2999"/>
                                          </p:stCondLst>
                                        </p:cTn>
                                        <p:tgtEl>
                                          <p:spTgt spid="6"/>
                                        </p:tgtEl>
                                        <p:attrNameLst>
                                          <p:attrName>style.visibility</p:attrName>
                                        </p:attrNameLst>
                                      </p:cBhvr>
                                      <p:to>
                                        <p:strVal val="hidden"/>
                                      </p:to>
                                    </p:set>
                                  </p:childTnLst>
                                </p:cTn>
                              </p:par>
                              <p:par>
                                <p:cTn id="112" presetID="2" presetClass="exit" presetSubtype="12" fill="hold" nodeType="withEffect">
                                  <p:stCondLst>
                                    <p:cond delay="0"/>
                                  </p:stCondLst>
                                  <p:childTnLst>
                                    <p:anim calcmode="lin" valueType="num">
                                      <p:cBhvr additive="base">
                                        <p:cTn id="113" dur="3000"/>
                                        <p:tgtEl>
                                          <p:spTgt spid="8"/>
                                        </p:tgtEl>
                                        <p:attrNameLst>
                                          <p:attrName>ppt_x</p:attrName>
                                        </p:attrNameLst>
                                      </p:cBhvr>
                                      <p:tavLst>
                                        <p:tav tm="0">
                                          <p:val>
                                            <p:strVal val="ppt_x"/>
                                          </p:val>
                                        </p:tav>
                                        <p:tav tm="100000">
                                          <p:val>
                                            <p:strVal val="0-ppt_w/2"/>
                                          </p:val>
                                        </p:tav>
                                      </p:tavLst>
                                    </p:anim>
                                    <p:anim calcmode="lin" valueType="num">
                                      <p:cBhvr additive="base">
                                        <p:cTn id="114" dur="3000"/>
                                        <p:tgtEl>
                                          <p:spTgt spid="8"/>
                                        </p:tgtEl>
                                        <p:attrNameLst>
                                          <p:attrName>ppt_y</p:attrName>
                                        </p:attrNameLst>
                                      </p:cBhvr>
                                      <p:tavLst>
                                        <p:tav tm="0">
                                          <p:val>
                                            <p:strVal val="ppt_y"/>
                                          </p:val>
                                        </p:tav>
                                        <p:tav tm="100000">
                                          <p:val>
                                            <p:strVal val="1+ppt_h/2"/>
                                          </p:val>
                                        </p:tav>
                                      </p:tavLst>
                                    </p:anim>
                                    <p:set>
                                      <p:cBhvr>
                                        <p:cTn id="115" dur="1" fill="hold">
                                          <p:stCondLst>
                                            <p:cond delay="2999"/>
                                          </p:stCondLst>
                                        </p:cTn>
                                        <p:tgtEl>
                                          <p:spTgt spid="8"/>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3000"/>
                                        <p:tgtEl>
                                          <p:spTgt spid="10"/>
                                        </p:tgtEl>
                                        <p:attrNameLst>
                                          <p:attrName>ppt_x</p:attrName>
                                        </p:attrNameLst>
                                      </p:cBhvr>
                                      <p:tavLst>
                                        <p:tav tm="0">
                                          <p:val>
                                            <p:strVal val="ppt_x"/>
                                          </p:val>
                                        </p:tav>
                                        <p:tav tm="100000">
                                          <p:val>
                                            <p:strVal val="0-ppt_w/2"/>
                                          </p:val>
                                        </p:tav>
                                      </p:tavLst>
                                    </p:anim>
                                    <p:anim calcmode="lin" valueType="num">
                                      <p:cBhvr additive="base">
                                        <p:cTn id="118" dur="3000"/>
                                        <p:tgtEl>
                                          <p:spTgt spid="10"/>
                                        </p:tgtEl>
                                        <p:attrNameLst>
                                          <p:attrName>ppt_y</p:attrName>
                                        </p:attrNameLst>
                                      </p:cBhvr>
                                      <p:tavLst>
                                        <p:tav tm="0">
                                          <p:val>
                                            <p:strVal val="ppt_y"/>
                                          </p:val>
                                        </p:tav>
                                        <p:tav tm="100000">
                                          <p:val>
                                            <p:strVal val="1+ppt_h/2"/>
                                          </p:val>
                                        </p:tav>
                                      </p:tavLst>
                                    </p:anim>
                                    <p:set>
                                      <p:cBhvr>
                                        <p:cTn id="119" dur="1" fill="hold">
                                          <p:stCondLst>
                                            <p:cond delay="2999"/>
                                          </p:stCondLst>
                                        </p:cTn>
                                        <p:tgtEl>
                                          <p:spTgt spid="10"/>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3000"/>
                                        <p:tgtEl>
                                          <p:spTgt spid="12"/>
                                        </p:tgtEl>
                                        <p:attrNameLst>
                                          <p:attrName>ppt_x</p:attrName>
                                        </p:attrNameLst>
                                      </p:cBhvr>
                                      <p:tavLst>
                                        <p:tav tm="0">
                                          <p:val>
                                            <p:strVal val="ppt_x"/>
                                          </p:val>
                                        </p:tav>
                                        <p:tav tm="100000">
                                          <p:val>
                                            <p:strVal val="0-ppt_w/2"/>
                                          </p:val>
                                        </p:tav>
                                      </p:tavLst>
                                    </p:anim>
                                    <p:anim calcmode="lin" valueType="num">
                                      <p:cBhvr additive="base">
                                        <p:cTn id="122" dur="3000"/>
                                        <p:tgtEl>
                                          <p:spTgt spid="12"/>
                                        </p:tgtEl>
                                        <p:attrNameLst>
                                          <p:attrName>ppt_y</p:attrName>
                                        </p:attrNameLst>
                                      </p:cBhvr>
                                      <p:tavLst>
                                        <p:tav tm="0">
                                          <p:val>
                                            <p:strVal val="ppt_y"/>
                                          </p:val>
                                        </p:tav>
                                        <p:tav tm="100000">
                                          <p:val>
                                            <p:strVal val="1+ppt_h/2"/>
                                          </p:val>
                                        </p:tav>
                                      </p:tavLst>
                                    </p:anim>
                                    <p:set>
                                      <p:cBhvr>
                                        <p:cTn id="123" dur="1" fill="hold">
                                          <p:stCondLst>
                                            <p:cond delay="2999"/>
                                          </p:stCondLst>
                                        </p:cTn>
                                        <p:tgtEl>
                                          <p:spTgt spid="12"/>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3000"/>
                                        <p:tgtEl>
                                          <p:spTgt spid="14"/>
                                        </p:tgtEl>
                                        <p:attrNameLst>
                                          <p:attrName>ppt_x</p:attrName>
                                        </p:attrNameLst>
                                      </p:cBhvr>
                                      <p:tavLst>
                                        <p:tav tm="0">
                                          <p:val>
                                            <p:strVal val="ppt_x"/>
                                          </p:val>
                                        </p:tav>
                                        <p:tav tm="100000">
                                          <p:val>
                                            <p:strVal val="0-ppt_w/2"/>
                                          </p:val>
                                        </p:tav>
                                      </p:tavLst>
                                    </p:anim>
                                    <p:anim calcmode="lin" valueType="num">
                                      <p:cBhvr additive="base">
                                        <p:cTn id="126" dur="3000"/>
                                        <p:tgtEl>
                                          <p:spTgt spid="14"/>
                                        </p:tgtEl>
                                        <p:attrNameLst>
                                          <p:attrName>ppt_y</p:attrName>
                                        </p:attrNameLst>
                                      </p:cBhvr>
                                      <p:tavLst>
                                        <p:tav tm="0">
                                          <p:val>
                                            <p:strVal val="ppt_y"/>
                                          </p:val>
                                        </p:tav>
                                        <p:tav tm="100000">
                                          <p:val>
                                            <p:strVal val="1+ppt_h/2"/>
                                          </p:val>
                                        </p:tav>
                                      </p:tavLst>
                                    </p:anim>
                                    <p:set>
                                      <p:cBhvr>
                                        <p:cTn id="127" dur="1" fill="hold">
                                          <p:stCondLst>
                                            <p:cond delay="2999"/>
                                          </p:stCondLst>
                                        </p:cTn>
                                        <p:tgtEl>
                                          <p:spTgt spid="14"/>
                                        </p:tgtEl>
                                        <p:attrNameLst>
                                          <p:attrName>style.visibility</p:attrName>
                                        </p:attrNameLst>
                                      </p:cBhvr>
                                      <p:to>
                                        <p:strVal val="hidden"/>
                                      </p:to>
                                    </p:set>
                                  </p:childTnLst>
                                </p:cTn>
                              </p:par>
                              <p:par>
                                <p:cTn id="128" presetID="8" presetClass="emph" presetSubtype="0" autoRev="1" fill="hold" nodeType="withEffect">
                                  <p:stCondLst>
                                    <p:cond delay="0"/>
                                  </p:stCondLst>
                                  <p:childTnLst>
                                    <p:animRot by="21600000">
                                      <p:cBhvr>
                                        <p:cTn id="129" dur="3000" fill="hold"/>
                                        <p:tgtEl>
                                          <p:spTgt spid="4"/>
                                        </p:tgtEl>
                                        <p:attrNameLst>
                                          <p:attrName>r</p:attrName>
                                        </p:attrNameLst>
                                      </p:cBhvr>
                                    </p:animRot>
                                  </p:childTnLst>
                                </p:cTn>
                              </p:par>
                              <p:par>
                                <p:cTn id="130" presetID="8" presetClass="emph" presetSubtype="0" autoRev="1" fill="hold" nodeType="withEffect">
                                  <p:stCondLst>
                                    <p:cond delay="0"/>
                                  </p:stCondLst>
                                  <p:childTnLst>
                                    <p:animRot by="21600000">
                                      <p:cBhvr>
                                        <p:cTn id="131" dur="3000" fill="hold"/>
                                        <p:tgtEl>
                                          <p:spTgt spid="6"/>
                                        </p:tgtEl>
                                        <p:attrNameLst>
                                          <p:attrName>r</p:attrName>
                                        </p:attrNameLst>
                                      </p:cBhvr>
                                    </p:animRot>
                                  </p:childTnLst>
                                </p:cTn>
                              </p:par>
                              <p:par>
                                <p:cTn id="132" presetID="8" presetClass="emph" presetSubtype="0" autoRev="1" fill="hold" nodeType="withEffect">
                                  <p:stCondLst>
                                    <p:cond delay="0"/>
                                  </p:stCondLst>
                                  <p:childTnLst>
                                    <p:animRot by="21600000">
                                      <p:cBhvr>
                                        <p:cTn id="133" dur="3000" fill="hold"/>
                                        <p:tgtEl>
                                          <p:spTgt spid="8"/>
                                        </p:tgtEl>
                                        <p:attrNameLst>
                                          <p:attrName>r</p:attrName>
                                        </p:attrNameLst>
                                      </p:cBhvr>
                                    </p:animRot>
                                  </p:childTnLst>
                                </p:cTn>
                              </p:par>
                              <p:par>
                                <p:cTn id="134" presetID="8" presetClass="emph" presetSubtype="0" autoRev="1" fill="hold" nodeType="withEffect">
                                  <p:stCondLst>
                                    <p:cond delay="0"/>
                                  </p:stCondLst>
                                  <p:childTnLst>
                                    <p:animRot by="21600000">
                                      <p:cBhvr>
                                        <p:cTn id="135" dur="3000" fill="hold"/>
                                        <p:tgtEl>
                                          <p:spTgt spid="10"/>
                                        </p:tgtEl>
                                        <p:attrNameLst>
                                          <p:attrName>r</p:attrName>
                                        </p:attrNameLst>
                                      </p:cBhvr>
                                    </p:animRot>
                                  </p:childTnLst>
                                </p:cTn>
                              </p:par>
                              <p:par>
                                <p:cTn id="136" presetID="8" presetClass="emph" presetSubtype="0" autoRev="1" fill="hold" nodeType="withEffect">
                                  <p:stCondLst>
                                    <p:cond delay="0"/>
                                  </p:stCondLst>
                                  <p:childTnLst>
                                    <p:animRot by="21600000">
                                      <p:cBhvr>
                                        <p:cTn id="137" dur="3000" fill="hold"/>
                                        <p:tgtEl>
                                          <p:spTgt spid="12"/>
                                        </p:tgtEl>
                                        <p:attrNameLst>
                                          <p:attrName>r</p:attrName>
                                        </p:attrNameLst>
                                      </p:cBhvr>
                                    </p:animRot>
                                  </p:childTnLst>
                                </p:cTn>
                              </p:par>
                              <p:par>
                                <p:cTn id="138" presetID="8" presetClass="emph" presetSubtype="0" autoRev="1" fill="hold" nodeType="withEffect">
                                  <p:stCondLst>
                                    <p:cond delay="0"/>
                                  </p:stCondLst>
                                  <p:childTnLst>
                                    <p:animRot by="21600000">
                                      <p:cBhvr>
                                        <p:cTn id="139" dur="3000" fill="hold"/>
                                        <p:tgtEl>
                                          <p:spTgt spid="14"/>
                                        </p:tgtEl>
                                        <p:attrNameLst>
                                          <p:attrName>r</p:attrName>
                                        </p:attrNameLst>
                                      </p:cBhvr>
                                    </p:animRot>
                                  </p:childTnLst>
                                </p:cTn>
                              </p:par>
                              <p:par>
                                <p:cTn id="140" presetID="8" presetClass="emph" presetSubtype="0" autoRev="1" fill="hold" nodeType="withEffect">
                                  <p:stCondLst>
                                    <p:cond delay="0"/>
                                  </p:stCondLst>
                                  <p:childTnLst>
                                    <p:animRot by="-21600000">
                                      <p:cBhvr>
                                        <p:cTn id="141" dur="3000" fill="hold"/>
                                        <p:tgtEl>
                                          <p:spTgt spid="5"/>
                                        </p:tgtEl>
                                        <p:attrNameLst>
                                          <p:attrName>r</p:attrName>
                                        </p:attrNameLst>
                                      </p:cBhvr>
                                    </p:animRot>
                                  </p:childTnLst>
                                </p:cTn>
                              </p:par>
                              <p:par>
                                <p:cTn id="142" presetID="8" presetClass="emph" presetSubtype="0" autoRev="1" fill="hold" nodeType="withEffect">
                                  <p:stCondLst>
                                    <p:cond delay="0"/>
                                  </p:stCondLst>
                                  <p:childTnLst>
                                    <p:animRot by="-21600000">
                                      <p:cBhvr>
                                        <p:cTn id="143" dur="3000" fill="hold"/>
                                        <p:tgtEl>
                                          <p:spTgt spid="7"/>
                                        </p:tgtEl>
                                        <p:attrNameLst>
                                          <p:attrName>r</p:attrName>
                                        </p:attrNameLst>
                                      </p:cBhvr>
                                    </p:animRot>
                                  </p:childTnLst>
                                </p:cTn>
                              </p:par>
                              <p:par>
                                <p:cTn id="144" presetID="8" presetClass="emph" presetSubtype="0" autoRev="1" fill="hold" nodeType="withEffect">
                                  <p:stCondLst>
                                    <p:cond delay="0"/>
                                  </p:stCondLst>
                                  <p:childTnLst>
                                    <p:animRot by="-21600000">
                                      <p:cBhvr>
                                        <p:cTn id="145" dur="3000" fill="hold"/>
                                        <p:tgtEl>
                                          <p:spTgt spid="9"/>
                                        </p:tgtEl>
                                        <p:attrNameLst>
                                          <p:attrName>r</p:attrName>
                                        </p:attrNameLst>
                                      </p:cBhvr>
                                    </p:animRot>
                                  </p:childTnLst>
                                </p:cTn>
                              </p:par>
                              <p:par>
                                <p:cTn id="146" presetID="8" presetClass="emph" presetSubtype="0" autoRev="1" fill="hold" nodeType="withEffect">
                                  <p:stCondLst>
                                    <p:cond delay="0"/>
                                  </p:stCondLst>
                                  <p:childTnLst>
                                    <p:animRot by="-21600000">
                                      <p:cBhvr>
                                        <p:cTn id="147" dur="3000" fill="hold"/>
                                        <p:tgtEl>
                                          <p:spTgt spid="11"/>
                                        </p:tgtEl>
                                        <p:attrNameLst>
                                          <p:attrName>r</p:attrName>
                                        </p:attrNameLst>
                                      </p:cBhvr>
                                    </p:animRot>
                                  </p:childTnLst>
                                </p:cTn>
                              </p:par>
                              <p:par>
                                <p:cTn id="148" presetID="8" presetClass="emph" presetSubtype="0" autoRev="1" fill="hold" nodeType="withEffect">
                                  <p:stCondLst>
                                    <p:cond delay="0"/>
                                  </p:stCondLst>
                                  <p:childTnLst>
                                    <p:animRot by="-21600000">
                                      <p:cBhvr>
                                        <p:cTn id="149" dur="3000" fill="hold"/>
                                        <p:tgtEl>
                                          <p:spTgt spid="13"/>
                                        </p:tgtEl>
                                        <p:attrNameLst>
                                          <p:attrName>r</p:attrName>
                                        </p:attrNameLst>
                                      </p:cBhvr>
                                    </p:animRot>
                                  </p:childTnLst>
                                </p:cTn>
                              </p:par>
                              <p:par>
                                <p:cTn id="150" presetID="8" presetClass="emph" presetSubtype="0" autoRev="1" fill="hold" nodeType="withEffect">
                                  <p:stCondLst>
                                    <p:cond delay="0"/>
                                  </p:stCondLst>
                                  <p:childTnLst>
                                    <p:animRot by="-21600000">
                                      <p:cBhvr>
                                        <p:cTn id="151" dur="3000" fill="hold"/>
                                        <p:tgtEl>
                                          <p:spTgt spid="15"/>
                                        </p:tgtEl>
                                        <p:attrNameLst>
                                          <p:attrName>r</p:attrName>
                                        </p:attrNameLst>
                                      </p:cBhvr>
                                    </p:animRot>
                                  </p:childTnLst>
                                </p:cTn>
                              </p:par>
                              <p:par>
                                <p:cTn id="152" presetID="17" presetClass="entr" presetSubtype="1"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3000" fill="hold"/>
                                        <p:tgtEl>
                                          <p:spTgt spid="2"/>
                                        </p:tgtEl>
                                        <p:attrNameLst>
                                          <p:attrName>ppt_x</p:attrName>
                                        </p:attrNameLst>
                                      </p:cBhvr>
                                      <p:tavLst>
                                        <p:tav tm="0">
                                          <p:val>
                                            <p:strVal val="#ppt_x"/>
                                          </p:val>
                                        </p:tav>
                                        <p:tav tm="100000">
                                          <p:val>
                                            <p:strVal val="#ppt_x"/>
                                          </p:val>
                                        </p:tav>
                                      </p:tavLst>
                                    </p:anim>
                                    <p:anim calcmode="lin" valueType="num">
                                      <p:cBhvr>
                                        <p:cTn id="155" dur="3000" fill="hold"/>
                                        <p:tgtEl>
                                          <p:spTgt spid="2"/>
                                        </p:tgtEl>
                                        <p:attrNameLst>
                                          <p:attrName>ppt_y</p:attrName>
                                        </p:attrNameLst>
                                      </p:cBhvr>
                                      <p:tavLst>
                                        <p:tav tm="0">
                                          <p:val>
                                            <p:strVal val="#ppt_y-#ppt_h/2"/>
                                          </p:val>
                                        </p:tav>
                                        <p:tav tm="100000">
                                          <p:val>
                                            <p:strVal val="#ppt_y"/>
                                          </p:val>
                                        </p:tav>
                                      </p:tavLst>
                                    </p:anim>
                                    <p:anim calcmode="lin" valueType="num">
                                      <p:cBhvr>
                                        <p:cTn id="156" dur="3000" fill="hold"/>
                                        <p:tgtEl>
                                          <p:spTgt spid="2"/>
                                        </p:tgtEl>
                                        <p:attrNameLst>
                                          <p:attrName>ppt_w</p:attrName>
                                        </p:attrNameLst>
                                      </p:cBhvr>
                                      <p:tavLst>
                                        <p:tav tm="0">
                                          <p:val>
                                            <p:strVal val="#ppt_w"/>
                                          </p:val>
                                        </p:tav>
                                        <p:tav tm="100000">
                                          <p:val>
                                            <p:strVal val="#ppt_w"/>
                                          </p:val>
                                        </p:tav>
                                      </p:tavLst>
                                    </p:anim>
                                    <p:anim calcmode="lin" valueType="num">
                                      <p:cBhvr>
                                        <p:cTn id="157" dur="3000" fill="hold"/>
                                        <p:tgtEl>
                                          <p:spTgt spid="2"/>
                                        </p:tgtEl>
                                        <p:attrNameLst>
                                          <p:attrName>ppt_h</p:attrName>
                                        </p:attrNameLst>
                                      </p:cBhvr>
                                      <p:tavLst>
                                        <p:tav tm="0">
                                          <p:val>
                                            <p:fltVal val="0"/>
                                          </p:val>
                                        </p:tav>
                                        <p:tav tm="100000">
                                          <p:val>
                                            <p:strVal val="#ppt_h"/>
                                          </p:val>
                                        </p:tav>
                                      </p:tavLst>
                                    </p:anim>
                                  </p:childTnLst>
                                </p:cTn>
                              </p:par>
                              <p:par>
                                <p:cTn id="158" presetID="5" presetClass="entr" presetSubtype="5" fill="hold" nodeType="withEffect">
                                  <p:stCondLst>
                                    <p:cond delay="0"/>
                                  </p:stCondLst>
                                  <p:childTnLst>
                                    <p:set>
                                      <p:cBhvr>
                                        <p:cTn id="159" dur="1" fill="hold">
                                          <p:stCondLst>
                                            <p:cond delay="0"/>
                                          </p:stCondLst>
                                        </p:cTn>
                                        <p:tgtEl>
                                          <p:spTgt spid="2"/>
                                        </p:tgtEl>
                                        <p:attrNameLst>
                                          <p:attrName>style.visibility</p:attrName>
                                        </p:attrNameLst>
                                      </p:cBhvr>
                                      <p:to>
                                        <p:strVal val="visible"/>
                                      </p:to>
                                    </p:set>
                                    <p:animEffect transition="in" filter="checkerboard(down)">
                                      <p:cBhvr>
                                        <p:cTn id="16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82f211561647aa5cd85f97188bc0aa2.jpg"/>
          <p:cNvPicPr>
            <a:picLocks noChangeAspect="1"/>
          </p:cNvPicPr>
          <p:nvPr/>
        </p:nvPicPr>
        <p:blipFill>
          <a:blip r:embed="rId2"/>
          <a:stretch>
            <a:fillRect/>
          </a:stretch>
        </p:blipFill>
        <p:spPr>
          <a:xfrm>
            <a:off x="2232" y="0"/>
            <a:ext cx="9141768" cy="5143500"/>
          </a:xfrm>
          <a:prstGeom prst="rect">
            <a:avLst/>
          </a:prstGeom>
        </p:spPr>
      </p:pic>
      <p:sp>
        <p:nvSpPr>
          <p:cNvPr id="3" name="2 CuadroTexto"/>
          <p:cNvSpPr txBox="1"/>
          <p:nvPr/>
        </p:nvSpPr>
        <p:spPr>
          <a:xfrm>
            <a:off x="2357422" y="1142990"/>
            <a:ext cx="5500726" cy="1015663"/>
          </a:xfrm>
          <a:prstGeom prst="rect">
            <a:avLst/>
          </a:prstGeom>
          <a:noFill/>
        </p:spPr>
        <p:txBody>
          <a:bodyPr wrap="square" rtlCol="0">
            <a:spAutoFit/>
          </a:bodyPr>
          <a:lstStyle/>
          <a:p>
            <a:r>
              <a:rPr lang="es-PE" sz="2000" dirty="0" smtClean="0">
                <a:solidFill>
                  <a:srgbClr val="FFD85B"/>
                </a:solidFill>
                <a:effectLst>
                  <a:outerShdw blurRad="38100" dist="38100" dir="2700000" algn="tl">
                    <a:srgbClr val="000000">
                      <a:alpha val="43137"/>
                    </a:srgbClr>
                  </a:outerShdw>
                </a:effectLst>
              </a:rPr>
              <a:t>Los resultados del estudio también muestran que la gente joven de hoy en día está muy estresada, y que ver documentales sobre el mundo natural reduce su ansiedad</a:t>
            </a:r>
            <a:endParaRPr lang="es-PE" sz="2000" dirty="0">
              <a:solidFill>
                <a:srgbClr val="FFD85B"/>
              </a:solidFill>
              <a:effectLst>
                <a:outerShdw blurRad="38100" dist="38100" dir="2700000" algn="tl">
                  <a:srgbClr val="000000">
                    <a:alpha val="43137"/>
                  </a:srgbClr>
                </a:outerShdw>
              </a:effectLst>
            </a:endParaRPr>
          </a:p>
        </p:txBody>
      </p:sp>
      <p:pic>
        <p:nvPicPr>
          <p:cNvPr id="6" name="5 Imagen" descr="713.gif"/>
          <p:cNvPicPr>
            <a:picLocks noChangeAspect="1"/>
          </p:cNvPicPr>
          <p:nvPr/>
        </p:nvPicPr>
        <p:blipFill>
          <a:blip r:embed="rId3">
            <a:lum contrast="40000"/>
          </a:blip>
          <a:stretch>
            <a:fillRect/>
          </a:stretch>
        </p:blipFill>
        <p:spPr>
          <a:xfrm>
            <a:off x="214282" y="2357436"/>
            <a:ext cx="428625" cy="428625"/>
          </a:xfrm>
          <a:prstGeom prst="rect">
            <a:avLst/>
          </a:prstGeom>
        </p:spPr>
      </p:pic>
      <p:pic>
        <p:nvPicPr>
          <p:cNvPr id="7" name="6 Imagen" descr="713.gif"/>
          <p:cNvPicPr>
            <a:picLocks noChangeAspect="1"/>
          </p:cNvPicPr>
          <p:nvPr/>
        </p:nvPicPr>
        <p:blipFill>
          <a:blip r:embed="rId3">
            <a:lum contrast="40000"/>
          </a:blip>
          <a:stretch>
            <a:fillRect/>
          </a:stretch>
        </p:blipFill>
        <p:spPr>
          <a:xfrm>
            <a:off x="571472" y="2571750"/>
            <a:ext cx="428625" cy="428625"/>
          </a:xfrm>
          <a:prstGeom prst="rect">
            <a:avLst/>
          </a:prstGeom>
        </p:spPr>
      </p:pic>
      <p:pic>
        <p:nvPicPr>
          <p:cNvPr id="8" name="7 Imagen" descr="713.gif"/>
          <p:cNvPicPr>
            <a:picLocks noChangeAspect="1"/>
          </p:cNvPicPr>
          <p:nvPr/>
        </p:nvPicPr>
        <p:blipFill>
          <a:blip r:embed="rId3">
            <a:lum contrast="40000"/>
          </a:blip>
          <a:stretch>
            <a:fillRect/>
          </a:stretch>
        </p:blipFill>
        <p:spPr>
          <a:xfrm>
            <a:off x="928662" y="2786064"/>
            <a:ext cx="428625" cy="428625"/>
          </a:xfrm>
          <a:prstGeom prst="rect">
            <a:avLst/>
          </a:prstGeom>
        </p:spPr>
      </p:pic>
      <p:pic>
        <p:nvPicPr>
          <p:cNvPr id="9" name="8 Imagen" descr="713.gif"/>
          <p:cNvPicPr>
            <a:picLocks noChangeAspect="1"/>
          </p:cNvPicPr>
          <p:nvPr/>
        </p:nvPicPr>
        <p:blipFill>
          <a:blip r:embed="rId3">
            <a:lum contrast="40000"/>
          </a:blip>
          <a:stretch>
            <a:fillRect/>
          </a:stretch>
        </p:blipFill>
        <p:spPr>
          <a:xfrm>
            <a:off x="1214414" y="3071816"/>
            <a:ext cx="428625" cy="428625"/>
          </a:xfrm>
          <a:prstGeom prst="rect">
            <a:avLst/>
          </a:prstGeom>
        </p:spPr>
      </p:pic>
      <p:pic>
        <p:nvPicPr>
          <p:cNvPr id="10" name="9 Imagen" descr="713.gif"/>
          <p:cNvPicPr>
            <a:picLocks noChangeAspect="1"/>
          </p:cNvPicPr>
          <p:nvPr/>
        </p:nvPicPr>
        <p:blipFill>
          <a:blip r:embed="rId3">
            <a:lum contrast="40000"/>
          </a:blip>
          <a:stretch>
            <a:fillRect/>
          </a:stretch>
        </p:blipFill>
        <p:spPr>
          <a:xfrm>
            <a:off x="1428728" y="3429006"/>
            <a:ext cx="428625" cy="428625"/>
          </a:xfrm>
          <a:prstGeom prst="rect">
            <a:avLst/>
          </a:prstGeom>
        </p:spPr>
      </p:pic>
      <p:pic>
        <p:nvPicPr>
          <p:cNvPr id="11" name="10 Imagen" descr="713.gif"/>
          <p:cNvPicPr>
            <a:picLocks noChangeAspect="1"/>
          </p:cNvPicPr>
          <p:nvPr/>
        </p:nvPicPr>
        <p:blipFill>
          <a:blip r:embed="rId3">
            <a:lum contrast="40000"/>
          </a:blip>
          <a:stretch>
            <a:fillRect/>
          </a:stretch>
        </p:blipFill>
        <p:spPr>
          <a:xfrm>
            <a:off x="1571604" y="3786196"/>
            <a:ext cx="428625" cy="428625"/>
          </a:xfrm>
          <a:prstGeom prst="rect">
            <a:avLst/>
          </a:prstGeom>
        </p:spPr>
      </p:pic>
      <p:pic>
        <p:nvPicPr>
          <p:cNvPr id="12" name="11 Imagen" descr="713.gif"/>
          <p:cNvPicPr>
            <a:picLocks noChangeAspect="1"/>
          </p:cNvPicPr>
          <p:nvPr/>
        </p:nvPicPr>
        <p:blipFill>
          <a:blip r:embed="rId3">
            <a:lum contrast="40000"/>
          </a:blip>
          <a:stretch>
            <a:fillRect/>
          </a:stretch>
        </p:blipFill>
        <p:spPr>
          <a:xfrm>
            <a:off x="1643042" y="4143386"/>
            <a:ext cx="428625" cy="428625"/>
          </a:xfrm>
          <a:prstGeom prst="rect">
            <a:avLst/>
          </a:prstGeom>
        </p:spPr>
      </p:pic>
      <p:pic>
        <p:nvPicPr>
          <p:cNvPr id="13" name="12 Imagen" descr="713.gif"/>
          <p:cNvPicPr>
            <a:picLocks noChangeAspect="1"/>
          </p:cNvPicPr>
          <p:nvPr/>
        </p:nvPicPr>
        <p:blipFill>
          <a:blip r:embed="rId3">
            <a:lum contrast="40000"/>
          </a:blip>
          <a:stretch>
            <a:fillRect/>
          </a:stretch>
        </p:blipFill>
        <p:spPr>
          <a:xfrm>
            <a:off x="1714480" y="4500576"/>
            <a:ext cx="428625" cy="428625"/>
          </a:xfrm>
          <a:prstGeom prst="rect">
            <a:avLst/>
          </a:prstGeom>
        </p:spPr>
      </p:pic>
      <p:pic>
        <p:nvPicPr>
          <p:cNvPr id="14" name="13 Imagen" descr="list-filialy-vesnoj-zelen.jpg"/>
          <p:cNvPicPr>
            <a:picLocks noChangeAspect="1"/>
          </p:cNvPicPr>
          <p:nvPr/>
        </p:nvPicPr>
        <p:blipFill>
          <a:blip r:embed="rId4"/>
          <a:stretch>
            <a:fillRect/>
          </a:stretch>
        </p:blipFill>
        <p:spPr>
          <a:xfrm>
            <a:off x="1116" y="0"/>
            <a:ext cx="9141768" cy="5143500"/>
          </a:xfrm>
          <a:prstGeom prst="rect">
            <a:avLst/>
          </a:prstGeom>
        </p:spPr>
      </p:pic>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20000"/>
                <a:lumOff val="80000"/>
              </a:schemeClr>
            </a:gs>
            <a:gs pos="50000">
              <a:srgbClr val="AB25AE">
                <a:shade val="67500"/>
                <a:satMod val="115000"/>
              </a:srgbClr>
            </a:gs>
            <a:gs pos="100000">
              <a:srgbClr val="AB25AE">
                <a:shade val="100000"/>
                <a:satMod val="115000"/>
              </a:srgbClr>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1 Imagen" descr="7a1fa78711884c8ccf9f75b95ebaabeb.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ircle-447982_640.png"/>
          <p:cNvPicPr>
            <a:picLocks noChangeAspect="1"/>
          </p:cNvPicPr>
          <p:nvPr/>
        </p:nvPicPr>
        <p:blipFill>
          <a:blip r:embed="rId3">
            <a:duotone>
              <a:schemeClr val="accent2">
                <a:shade val="45000"/>
                <a:satMod val="135000"/>
              </a:schemeClr>
              <a:prstClr val="white"/>
            </a:duotone>
            <a:lum contrast="40000"/>
          </a:blip>
          <a:srcRect l="2500" r="7512"/>
          <a:stretch>
            <a:fillRect/>
          </a:stretch>
        </p:blipFill>
        <p:spPr>
          <a:xfrm>
            <a:off x="2786050" y="1643056"/>
            <a:ext cx="2214546" cy="1905230"/>
          </a:xfrm>
          <a:prstGeom prst="rect">
            <a:avLst/>
          </a:prstGeom>
          <a:effectLst>
            <a:glow rad="101600">
              <a:srgbClr val="D60093">
                <a:alpha val="60000"/>
              </a:srgbClr>
            </a:glow>
          </a:effectLst>
        </p:spPr>
      </p:pic>
      <p:pic>
        <p:nvPicPr>
          <p:cNvPr id="5" name="4 Imagen" descr="circle-447982_640.png"/>
          <p:cNvPicPr>
            <a:picLocks noChangeAspect="1"/>
          </p:cNvPicPr>
          <p:nvPr/>
        </p:nvPicPr>
        <p:blipFill>
          <a:blip r:embed="rId3">
            <a:duotone>
              <a:schemeClr val="accent2">
                <a:shade val="45000"/>
                <a:satMod val="135000"/>
              </a:schemeClr>
              <a:prstClr val="white"/>
            </a:duotone>
            <a:lum contrast="40000"/>
          </a:blip>
          <a:srcRect l="2500" r="7512"/>
          <a:stretch>
            <a:fillRect/>
          </a:stretch>
        </p:blipFill>
        <p:spPr>
          <a:xfrm rot="15129439">
            <a:off x="3780895" y="2582898"/>
            <a:ext cx="2012034" cy="1905230"/>
          </a:xfrm>
          <a:prstGeom prst="rect">
            <a:avLst/>
          </a:prstGeom>
          <a:effectLst>
            <a:glow rad="101600">
              <a:srgbClr val="D60093">
                <a:alpha val="60000"/>
              </a:srgbClr>
            </a:glow>
          </a:effectLst>
        </p:spPr>
      </p:pic>
      <p:pic>
        <p:nvPicPr>
          <p:cNvPr id="6" name="5 Imagen" descr="circle-447982_640.png"/>
          <p:cNvPicPr>
            <a:picLocks noChangeAspect="1"/>
          </p:cNvPicPr>
          <p:nvPr/>
        </p:nvPicPr>
        <p:blipFill>
          <a:blip r:embed="rId3">
            <a:duotone>
              <a:schemeClr val="accent2">
                <a:shade val="45000"/>
                <a:satMod val="135000"/>
              </a:schemeClr>
              <a:prstClr val="white"/>
            </a:duotone>
            <a:lum contrast="40000"/>
          </a:blip>
          <a:srcRect l="2500" r="7512"/>
          <a:stretch>
            <a:fillRect/>
          </a:stretch>
        </p:blipFill>
        <p:spPr>
          <a:xfrm rot="4690519">
            <a:off x="3698453" y="965451"/>
            <a:ext cx="2206696" cy="1905230"/>
          </a:xfrm>
          <a:prstGeom prst="rect">
            <a:avLst/>
          </a:prstGeom>
          <a:effectLst>
            <a:glow rad="101600">
              <a:srgbClr val="D60093">
                <a:alpha val="60000"/>
              </a:srgbClr>
            </a:glow>
          </a:effectLst>
        </p:spPr>
      </p:pic>
      <p:pic>
        <p:nvPicPr>
          <p:cNvPr id="7" name="6 Imagen" descr="circle-447982_640.png"/>
          <p:cNvPicPr>
            <a:picLocks noChangeAspect="1"/>
          </p:cNvPicPr>
          <p:nvPr/>
        </p:nvPicPr>
        <p:blipFill>
          <a:blip r:embed="rId3">
            <a:duotone>
              <a:schemeClr val="accent2">
                <a:shade val="45000"/>
                <a:satMod val="135000"/>
              </a:schemeClr>
              <a:prstClr val="white"/>
            </a:duotone>
            <a:lum contrast="40000"/>
          </a:blip>
          <a:srcRect l="2500" r="7512"/>
          <a:stretch>
            <a:fillRect/>
          </a:stretch>
        </p:blipFill>
        <p:spPr>
          <a:xfrm rot="10221657">
            <a:off x="4716216" y="1810968"/>
            <a:ext cx="2166281" cy="1905230"/>
          </a:xfrm>
          <a:prstGeom prst="rect">
            <a:avLst/>
          </a:prstGeom>
          <a:effectLst>
            <a:glow rad="101600">
              <a:srgbClr val="D60093">
                <a:alpha val="60000"/>
              </a:srgbClr>
            </a:glow>
          </a:effectLst>
        </p:spPr>
      </p:pic>
      <p:pic>
        <p:nvPicPr>
          <p:cNvPr id="8" name="7 Imagen" descr="list-filialy-vesnoj-zelen.jpg"/>
          <p:cNvPicPr>
            <a:picLocks noChangeAspect="1"/>
          </p:cNvPicPr>
          <p:nvPr/>
        </p:nvPicPr>
        <p:blipFill>
          <a:blip r:embed="rId4"/>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3000" fill="hold"/>
                                        <p:tgtEl>
                                          <p:spTgt spid="4"/>
                                        </p:tgtEl>
                                        <p:attrNameLst>
                                          <p:attrName>ppt_w</p:attrName>
                                        </p:attrNameLst>
                                      </p:cBhvr>
                                      <p:tavLst>
                                        <p:tav tm="0">
                                          <p:val>
                                            <p:fltVal val="0"/>
                                          </p:val>
                                        </p:tav>
                                        <p:tav tm="100000">
                                          <p:val>
                                            <p:strVal val="#ppt_w"/>
                                          </p:val>
                                        </p:tav>
                                      </p:tavLst>
                                    </p:anim>
                                    <p:anim calcmode="lin" valueType="num">
                                      <p:cBhvr>
                                        <p:cTn id="10" dur="3000" fill="hold"/>
                                        <p:tgtEl>
                                          <p:spTgt spid="4"/>
                                        </p:tgtEl>
                                        <p:attrNameLst>
                                          <p:attrName>ppt_h</p:attrName>
                                        </p:attrNameLst>
                                      </p:cBhvr>
                                      <p:tavLst>
                                        <p:tav tm="0">
                                          <p:val>
                                            <p:fltVal val="0"/>
                                          </p:val>
                                        </p:tav>
                                        <p:tav tm="100000">
                                          <p:val>
                                            <p:strVal val="#ppt_h"/>
                                          </p:val>
                                        </p:tav>
                                      </p:tavLst>
                                    </p:anim>
                                    <p:anim calcmode="lin" valueType="num">
                                      <p:cBhvr>
                                        <p:cTn id="11" dur="3000" fill="hold"/>
                                        <p:tgtEl>
                                          <p:spTgt spid="4"/>
                                        </p:tgtEl>
                                        <p:attrNameLst>
                                          <p:attrName>ppt_x</p:attrName>
                                        </p:attrNameLst>
                                      </p:cBhvr>
                                      <p:tavLst>
                                        <p:tav tm="0">
                                          <p:val>
                                            <p:fltVal val="0.5"/>
                                          </p:val>
                                        </p:tav>
                                        <p:tav tm="100000">
                                          <p:val>
                                            <p:strVal val="#ppt_x"/>
                                          </p:val>
                                        </p:tav>
                                      </p:tavLst>
                                    </p:anim>
                                    <p:anim calcmode="lin" valueType="num">
                                      <p:cBhvr>
                                        <p:cTn id="12" dur="3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3000" fill="hold"/>
                                        <p:tgtEl>
                                          <p:spTgt spid="5"/>
                                        </p:tgtEl>
                                        <p:attrNameLst>
                                          <p:attrName>ppt_w</p:attrName>
                                        </p:attrNameLst>
                                      </p:cBhvr>
                                      <p:tavLst>
                                        <p:tav tm="0">
                                          <p:val>
                                            <p:fltVal val="0"/>
                                          </p:val>
                                        </p:tav>
                                        <p:tav tm="100000">
                                          <p:val>
                                            <p:strVal val="#ppt_w"/>
                                          </p:val>
                                        </p:tav>
                                      </p:tavLst>
                                    </p:anim>
                                    <p:anim calcmode="lin" valueType="num">
                                      <p:cBhvr>
                                        <p:cTn id="16" dur="3000" fill="hold"/>
                                        <p:tgtEl>
                                          <p:spTgt spid="5"/>
                                        </p:tgtEl>
                                        <p:attrNameLst>
                                          <p:attrName>ppt_h</p:attrName>
                                        </p:attrNameLst>
                                      </p:cBhvr>
                                      <p:tavLst>
                                        <p:tav tm="0">
                                          <p:val>
                                            <p:fltVal val="0"/>
                                          </p:val>
                                        </p:tav>
                                        <p:tav tm="100000">
                                          <p:val>
                                            <p:strVal val="#ppt_h"/>
                                          </p:val>
                                        </p:tav>
                                      </p:tavLst>
                                    </p:anim>
                                    <p:anim calcmode="lin" valueType="num">
                                      <p:cBhvr>
                                        <p:cTn id="17" dur="3000" fill="hold"/>
                                        <p:tgtEl>
                                          <p:spTgt spid="5"/>
                                        </p:tgtEl>
                                        <p:attrNameLst>
                                          <p:attrName>ppt_x</p:attrName>
                                        </p:attrNameLst>
                                      </p:cBhvr>
                                      <p:tavLst>
                                        <p:tav tm="0">
                                          <p:val>
                                            <p:fltVal val="0.5"/>
                                          </p:val>
                                        </p:tav>
                                        <p:tav tm="100000">
                                          <p:val>
                                            <p:strVal val="#ppt_x"/>
                                          </p:val>
                                        </p:tav>
                                      </p:tavLst>
                                    </p:anim>
                                    <p:anim calcmode="lin" valueType="num">
                                      <p:cBhvr>
                                        <p:cTn id="18" dur="3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p:val>
                                            <p:fltVal val="0"/>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anim calcmode="lin" valueType="num">
                                      <p:cBhvr>
                                        <p:cTn id="23" dur="3000" fill="hold"/>
                                        <p:tgtEl>
                                          <p:spTgt spid="6"/>
                                        </p:tgtEl>
                                        <p:attrNameLst>
                                          <p:attrName>ppt_x</p:attrName>
                                        </p:attrNameLst>
                                      </p:cBhvr>
                                      <p:tavLst>
                                        <p:tav tm="0">
                                          <p:val>
                                            <p:fltVal val="0.5"/>
                                          </p:val>
                                        </p:tav>
                                        <p:tav tm="100000">
                                          <p:val>
                                            <p:strVal val="#ppt_x"/>
                                          </p:val>
                                        </p:tav>
                                      </p:tavLst>
                                    </p:anim>
                                    <p:anim calcmode="lin" valueType="num">
                                      <p:cBhvr>
                                        <p:cTn id="24" dur="3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3000" fill="hold"/>
                                        <p:tgtEl>
                                          <p:spTgt spid="7"/>
                                        </p:tgtEl>
                                        <p:attrNameLst>
                                          <p:attrName>ppt_w</p:attrName>
                                        </p:attrNameLst>
                                      </p:cBhvr>
                                      <p:tavLst>
                                        <p:tav tm="0">
                                          <p:val>
                                            <p:fltVal val="0"/>
                                          </p:val>
                                        </p:tav>
                                        <p:tav tm="100000">
                                          <p:val>
                                            <p:strVal val="#ppt_w"/>
                                          </p:val>
                                        </p:tav>
                                      </p:tavLst>
                                    </p:anim>
                                    <p:anim calcmode="lin" valueType="num">
                                      <p:cBhvr>
                                        <p:cTn id="28" dur="3000" fill="hold"/>
                                        <p:tgtEl>
                                          <p:spTgt spid="7"/>
                                        </p:tgtEl>
                                        <p:attrNameLst>
                                          <p:attrName>ppt_h</p:attrName>
                                        </p:attrNameLst>
                                      </p:cBhvr>
                                      <p:tavLst>
                                        <p:tav tm="0">
                                          <p:val>
                                            <p:fltVal val="0"/>
                                          </p:val>
                                        </p:tav>
                                        <p:tav tm="100000">
                                          <p:val>
                                            <p:strVal val="#ppt_h"/>
                                          </p:val>
                                        </p:tav>
                                      </p:tavLst>
                                    </p:anim>
                                    <p:anim calcmode="lin" valueType="num">
                                      <p:cBhvr>
                                        <p:cTn id="29" dur="3000" fill="hold"/>
                                        <p:tgtEl>
                                          <p:spTgt spid="7"/>
                                        </p:tgtEl>
                                        <p:attrNameLst>
                                          <p:attrName>ppt_x</p:attrName>
                                        </p:attrNameLst>
                                      </p:cBhvr>
                                      <p:tavLst>
                                        <p:tav tm="0">
                                          <p:val>
                                            <p:fltVal val="0.5"/>
                                          </p:val>
                                        </p:tav>
                                        <p:tav tm="100000">
                                          <p:val>
                                            <p:strVal val="#ppt_x"/>
                                          </p:val>
                                        </p:tav>
                                      </p:tavLst>
                                    </p:anim>
                                    <p:anim calcmode="lin" valueType="num">
                                      <p:cBhvr>
                                        <p:cTn id="30" dur="3000" fill="hold"/>
                                        <p:tgtEl>
                                          <p:spTgt spid="7"/>
                                        </p:tgtEl>
                                        <p:attrNameLst>
                                          <p:attrName>ppt_y</p:attrName>
                                        </p:attrNameLst>
                                      </p:cBhvr>
                                      <p:tavLst>
                                        <p:tav tm="0">
                                          <p:val>
                                            <p:fltVal val="0.5"/>
                                          </p:val>
                                        </p:tav>
                                        <p:tav tm="100000">
                                          <p:val>
                                            <p:strVal val="#ppt_y"/>
                                          </p:val>
                                        </p:tav>
                                      </p:tavLst>
                                    </p:anim>
                                  </p:childTnLst>
                                </p:cTn>
                              </p:par>
                              <p:par>
                                <p:cTn id="31" presetID="8" presetClass="emph" presetSubtype="0" autoRev="1" fill="hold" nodeType="withEffect">
                                  <p:stCondLst>
                                    <p:cond delay="0"/>
                                  </p:stCondLst>
                                  <p:childTnLst>
                                    <p:animRot by="21600000">
                                      <p:cBhvr>
                                        <p:cTn id="32" dur="3000" fill="hold"/>
                                        <p:tgtEl>
                                          <p:spTgt spid="4"/>
                                        </p:tgtEl>
                                        <p:attrNameLst>
                                          <p:attrName>r</p:attrName>
                                        </p:attrNameLst>
                                      </p:cBhvr>
                                    </p:animRot>
                                  </p:childTnLst>
                                </p:cTn>
                              </p:par>
                              <p:par>
                                <p:cTn id="33" presetID="8" presetClass="emph" presetSubtype="0" autoRev="1" fill="hold" nodeType="withEffect">
                                  <p:stCondLst>
                                    <p:cond delay="0"/>
                                  </p:stCondLst>
                                  <p:childTnLst>
                                    <p:animRot by="21600000">
                                      <p:cBhvr>
                                        <p:cTn id="34" dur="3000" fill="hold"/>
                                        <p:tgtEl>
                                          <p:spTgt spid="5"/>
                                        </p:tgtEl>
                                        <p:attrNameLst>
                                          <p:attrName>r</p:attrName>
                                        </p:attrNameLst>
                                      </p:cBhvr>
                                    </p:animRot>
                                  </p:childTnLst>
                                </p:cTn>
                              </p:par>
                              <p:par>
                                <p:cTn id="35" presetID="8" presetClass="emph" presetSubtype="0" autoRev="1" fill="hold" nodeType="withEffect">
                                  <p:stCondLst>
                                    <p:cond delay="0"/>
                                  </p:stCondLst>
                                  <p:childTnLst>
                                    <p:animRot by="21600000">
                                      <p:cBhvr>
                                        <p:cTn id="36" dur="3000" fill="hold"/>
                                        <p:tgtEl>
                                          <p:spTgt spid="6"/>
                                        </p:tgtEl>
                                        <p:attrNameLst>
                                          <p:attrName>r</p:attrName>
                                        </p:attrNameLst>
                                      </p:cBhvr>
                                    </p:animRot>
                                  </p:childTnLst>
                                </p:cTn>
                              </p:par>
                              <p:par>
                                <p:cTn id="37" presetID="8" presetClass="emph" presetSubtype="0" autoRev="1" fill="hold" nodeType="withEffect">
                                  <p:stCondLst>
                                    <p:cond delay="0"/>
                                  </p:stCondLst>
                                  <p:childTnLst>
                                    <p:animRot by="21600000">
                                      <p:cBhvr>
                                        <p:cTn id="38" dur="3000" fill="hold"/>
                                        <p:tgtEl>
                                          <p:spTgt spid="7"/>
                                        </p:tgtEl>
                                        <p:attrNameLst>
                                          <p:attrName>r</p:attrName>
                                        </p:attrNameLst>
                                      </p:cBhvr>
                                    </p:animRot>
                                  </p:childTnLst>
                                </p:cTn>
                              </p:par>
                            </p:childTnLst>
                          </p:cTn>
                        </p:par>
                        <p:par>
                          <p:cTn id="39" fill="hold">
                            <p:stCondLst>
                              <p:cond delay="6000"/>
                            </p:stCondLst>
                            <p:childTnLst>
                              <p:par>
                                <p:cTn id="40" presetID="23" presetClass="exit" presetSubtype="544" fill="hold" nodeType="afterEffect">
                                  <p:stCondLst>
                                    <p:cond delay="0"/>
                                  </p:stCondLst>
                                  <p:childTnLst>
                                    <p:anim calcmode="lin" valueType="num">
                                      <p:cBhvr>
                                        <p:cTn id="41" dur="3000"/>
                                        <p:tgtEl>
                                          <p:spTgt spid="4"/>
                                        </p:tgtEl>
                                        <p:attrNameLst>
                                          <p:attrName>ppt_w</p:attrName>
                                        </p:attrNameLst>
                                      </p:cBhvr>
                                      <p:tavLst>
                                        <p:tav tm="0">
                                          <p:val>
                                            <p:strVal val="ppt_w"/>
                                          </p:val>
                                        </p:tav>
                                        <p:tav tm="100000">
                                          <p:val>
                                            <p:fltVal val="0"/>
                                          </p:val>
                                        </p:tav>
                                      </p:tavLst>
                                    </p:anim>
                                    <p:anim calcmode="lin" valueType="num">
                                      <p:cBhvr>
                                        <p:cTn id="42" dur="3000"/>
                                        <p:tgtEl>
                                          <p:spTgt spid="4"/>
                                        </p:tgtEl>
                                        <p:attrNameLst>
                                          <p:attrName>ppt_h</p:attrName>
                                        </p:attrNameLst>
                                      </p:cBhvr>
                                      <p:tavLst>
                                        <p:tav tm="0">
                                          <p:val>
                                            <p:strVal val="ppt_h"/>
                                          </p:val>
                                        </p:tav>
                                        <p:tav tm="100000">
                                          <p:val>
                                            <p:fltVal val="0"/>
                                          </p:val>
                                        </p:tav>
                                      </p:tavLst>
                                    </p:anim>
                                    <p:anim calcmode="lin" valueType="num">
                                      <p:cBhvr>
                                        <p:cTn id="43" dur="3000"/>
                                        <p:tgtEl>
                                          <p:spTgt spid="4"/>
                                        </p:tgtEl>
                                        <p:attrNameLst>
                                          <p:attrName>ppt_x</p:attrName>
                                        </p:attrNameLst>
                                      </p:cBhvr>
                                      <p:tavLst>
                                        <p:tav tm="0">
                                          <p:val>
                                            <p:strVal val="ppt_x"/>
                                          </p:val>
                                        </p:tav>
                                        <p:tav tm="100000">
                                          <p:val>
                                            <p:fltVal val="0.5"/>
                                          </p:val>
                                        </p:tav>
                                      </p:tavLst>
                                    </p:anim>
                                    <p:anim calcmode="lin" valueType="num">
                                      <p:cBhvr>
                                        <p:cTn id="44" dur="3000"/>
                                        <p:tgtEl>
                                          <p:spTgt spid="4"/>
                                        </p:tgtEl>
                                        <p:attrNameLst>
                                          <p:attrName>ppt_y</p:attrName>
                                        </p:attrNameLst>
                                      </p:cBhvr>
                                      <p:tavLst>
                                        <p:tav tm="0">
                                          <p:val>
                                            <p:strVal val="ppt_y"/>
                                          </p:val>
                                        </p:tav>
                                        <p:tav tm="100000">
                                          <p:val>
                                            <p:fltVal val="0.5"/>
                                          </p:val>
                                        </p:tav>
                                      </p:tavLst>
                                    </p:anim>
                                    <p:set>
                                      <p:cBhvr>
                                        <p:cTn id="45" dur="1" fill="hold">
                                          <p:stCondLst>
                                            <p:cond delay="2999"/>
                                          </p:stCondLst>
                                        </p:cTn>
                                        <p:tgtEl>
                                          <p:spTgt spid="4"/>
                                        </p:tgtEl>
                                        <p:attrNameLst>
                                          <p:attrName>style.visibility</p:attrName>
                                        </p:attrNameLst>
                                      </p:cBhvr>
                                      <p:to>
                                        <p:strVal val="hidden"/>
                                      </p:to>
                                    </p:set>
                                  </p:childTnLst>
                                </p:cTn>
                              </p:par>
                              <p:par>
                                <p:cTn id="46" presetID="23" presetClass="exit" presetSubtype="544" fill="hold" nodeType="withEffect">
                                  <p:stCondLst>
                                    <p:cond delay="0"/>
                                  </p:stCondLst>
                                  <p:childTnLst>
                                    <p:anim calcmode="lin" valueType="num">
                                      <p:cBhvr>
                                        <p:cTn id="47" dur="3000"/>
                                        <p:tgtEl>
                                          <p:spTgt spid="5"/>
                                        </p:tgtEl>
                                        <p:attrNameLst>
                                          <p:attrName>ppt_w</p:attrName>
                                        </p:attrNameLst>
                                      </p:cBhvr>
                                      <p:tavLst>
                                        <p:tav tm="0">
                                          <p:val>
                                            <p:strVal val="ppt_w"/>
                                          </p:val>
                                        </p:tav>
                                        <p:tav tm="100000">
                                          <p:val>
                                            <p:fltVal val="0"/>
                                          </p:val>
                                        </p:tav>
                                      </p:tavLst>
                                    </p:anim>
                                    <p:anim calcmode="lin" valueType="num">
                                      <p:cBhvr>
                                        <p:cTn id="48" dur="3000"/>
                                        <p:tgtEl>
                                          <p:spTgt spid="5"/>
                                        </p:tgtEl>
                                        <p:attrNameLst>
                                          <p:attrName>ppt_h</p:attrName>
                                        </p:attrNameLst>
                                      </p:cBhvr>
                                      <p:tavLst>
                                        <p:tav tm="0">
                                          <p:val>
                                            <p:strVal val="ppt_h"/>
                                          </p:val>
                                        </p:tav>
                                        <p:tav tm="100000">
                                          <p:val>
                                            <p:fltVal val="0"/>
                                          </p:val>
                                        </p:tav>
                                      </p:tavLst>
                                    </p:anim>
                                    <p:anim calcmode="lin" valueType="num">
                                      <p:cBhvr>
                                        <p:cTn id="49" dur="3000"/>
                                        <p:tgtEl>
                                          <p:spTgt spid="5"/>
                                        </p:tgtEl>
                                        <p:attrNameLst>
                                          <p:attrName>ppt_x</p:attrName>
                                        </p:attrNameLst>
                                      </p:cBhvr>
                                      <p:tavLst>
                                        <p:tav tm="0">
                                          <p:val>
                                            <p:strVal val="ppt_x"/>
                                          </p:val>
                                        </p:tav>
                                        <p:tav tm="100000">
                                          <p:val>
                                            <p:fltVal val="0.5"/>
                                          </p:val>
                                        </p:tav>
                                      </p:tavLst>
                                    </p:anim>
                                    <p:anim calcmode="lin" valueType="num">
                                      <p:cBhvr>
                                        <p:cTn id="50" dur="3000"/>
                                        <p:tgtEl>
                                          <p:spTgt spid="5"/>
                                        </p:tgtEl>
                                        <p:attrNameLst>
                                          <p:attrName>ppt_y</p:attrName>
                                        </p:attrNameLst>
                                      </p:cBhvr>
                                      <p:tavLst>
                                        <p:tav tm="0">
                                          <p:val>
                                            <p:strVal val="ppt_y"/>
                                          </p:val>
                                        </p:tav>
                                        <p:tav tm="100000">
                                          <p:val>
                                            <p:fltVal val="0.5"/>
                                          </p:val>
                                        </p:tav>
                                      </p:tavLst>
                                    </p:anim>
                                    <p:set>
                                      <p:cBhvr>
                                        <p:cTn id="51" dur="1" fill="hold">
                                          <p:stCondLst>
                                            <p:cond delay="2999"/>
                                          </p:stCondLst>
                                        </p:cTn>
                                        <p:tgtEl>
                                          <p:spTgt spid="5"/>
                                        </p:tgtEl>
                                        <p:attrNameLst>
                                          <p:attrName>style.visibility</p:attrName>
                                        </p:attrNameLst>
                                      </p:cBhvr>
                                      <p:to>
                                        <p:strVal val="hidden"/>
                                      </p:to>
                                    </p:set>
                                  </p:childTnLst>
                                </p:cTn>
                              </p:par>
                              <p:par>
                                <p:cTn id="52" presetID="23" presetClass="exit" presetSubtype="544" fill="hold" nodeType="withEffect">
                                  <p:stCondLst>
                                    <p:cond delay="0"/>
                                  </p:stCondLst>
                                  <p:childTnLst>
                                    <p:anim calcmode="lin" valueType="num">
                                      <p:cBhvr>
                                        <p:cTn id="53" dur="3000"/>
                                        <p:tgtEl>
                                          <p:spTgt spid="6"/>
                                        </p:tgtEl>
                                        <p:attrNameLst>
                                          <p:attrName>ppt_w</p:attrName>
                                        </p:attrNameLst>
                                      </p:cBhvr>
                                      <p:tavLst>
                                        <p:tav tm="0">
                                          <p:val>
                                            <p:strVal val="ppt_w"/>
                                          </p:val>
                                        </p:tav>
                                        <p:tav tm="100000">
                                          <p:val>
                                            <p:fltVal val="0"/>
                                          </p:val>
                                        </p:tav>
                                      </p:tavLst>
                                    </p:anim>
                                    <p:anim calcmode="lin" valueType="num">
                                      <p:cBhvr>
                                        <p:cTn id="54" dur="3000"/>
                                        <p:tgtEl>
                                          <p:spTgt spid="6"/>
                                        </p:tgtEl>
                                        <p:attrNameLst>
                                          <p:attrName>ppt_h</p:attrName>
                                        </p:attrNameLst>
                                      </p:cBhvr>
                                      <p:tavLst>
                                        <p:tav tm="0">
                                          <p:val>
                                            <p:strVal val="ppt_h"/>
                                          </p:val>
                                        </p:tav>
                                        <p:tav tm="100000">
                                          <p:val>
                                            <p:fltVal val="0"/>
                                          </p:val>
                                        </p:tav>
                                      </p:tavLst>
                                    </p:anim>
                                    <p:anim calcmode="lin" valueType="num">
                                      <p:cBhvr>
                                        <p:cTn id="55" dur="3000"/>
                                        <p:tgtEl>
                                          <p:spTgt spid="6"/>
                                        </p:tgtEl>
                                        <p:attrNameLst>
                                          <p:attrName>ppt_x</p:attrName>
                                        </p:attrNameLst>
                                      </p:cBhvr>
                                      <p:tavLst>
                                        <p:tav tm="0">
                                          <p:val>
                                            <p:strVal val="ppt_x"/>
                                          </p:val>
                                        </p:tav>
                                        <p:tav tm="100000">
                                          <p:val>
                                            <p:fltVal val="0.5"/>
                                          </p:val>
                                        </p:tav>
                                      </p:tavLst>
                                    </p:anim>
                                    <p:anim calcmode="lin" valueType="num">
                                      <p:cBhvr>
                                        <p:cTn id="56" dur="3000"/>
                                        <p:tgtEl>
                                          <p:spTgt spid="6"/>
                                        </p:tgtEl>
                                        <p:attrNameLst>
                                          <p:attrName>ppt_y</p:attrName>
                                        </p:attrNameLst>
                                      </p:cBhvr>
                                      <p:tavLst>
                                        <p:tav tm="0">
                                          <p:val>
                                            <p:strVal val="ppt_y"/>
                                          </p:val>
                                        </p:tav>
                                        <p:tav tm="100000">
                                          <p:val>
                                            <p:fltVal val="0.5"/>
                                          </p:val>
                                        </p:tav>
                                      </p:tavLst>
                                    </p:anim>
                                    <p:set>
                                      <p:cBhvr>
                                        <p:cTn id="57" dur="1" fill="hold">
                                          <p:stCondLst>
                                            <p:cond delay="2999"/>
                                          </p:stCondLst>
                                        </p:cTn>
                                        <p:tgtEl>
                                          <p:spTgt spid="6"/>
                                        </p:tgtEl>
                                        <p:attrNameLst>
                                          <p:attrName>style.visibility</p:attrName>
                                        </p:attrNameLst>
                                      </p:cBhvr>
                                      <p:to>
                                        <p:strVal val="hidden"/>
                                      </p:to>
                                    </p:set>
                                  </p:childTnLst>
                                </p:cTn>
                              </p:par>
                              <p:par>
                                <p:cTn id="58" presetID="23" presetClass="exit" presetSubtype="544" fill="hold" nodeType="withEffect">
                                  <p:stCondLst>
                                    <p:cond delay="0"/>
                                  </p:stCondLst>
                                  <p:childTnLst>
                                    <p:anim calcmode="lin" valueType="num">
                                      <p:cBhvr>
                                        <p:cTn id="59" dur="3000"/>
                                        <p:tgtEl>
                                          <p:spTgt spid="7"/>
                                        </p:tgtEl>
                                        <p:attrNameLst>
                                          <p:attrName>ppt_w</p:attrName>
                                        </p:attrNameLst>
                                      </p:cBhvr>
                                      <p:tavLst>
                                        <p:tav tm="0">
                                          <p:val>
                                            <p:strVal val="ppt_w"/>
                                          </p:val>
                                        </p:tav>
                                        <p:tav tm="100000">
                                          <p:val>
                                            <p:fltVal val="0"/>
                                          </p:val>
                                        </p:tav>
                                      </p:tavLst>
                                    </p:anim>
                                    <p:anim calcmode="lin" valueType="num">
                                      <p:cBhvr>
                                        <p:cTn id="60" dur="3000"/>
                                        <p:tgtEl>
                                          <p:spTgt spid="7"/>
                                        </p:tgtEl>
                                        <p:attrNameLst>
                                          <p:attrName>ppt_h</p:attrName>
                                        </p:attrNameLst>
                                      </p:cBhvr>
                                      <p:tavLst>
                                        <p:tav tm="0">
                                          <p:val>
                                            <p:strVal val="ppt_h"/>
                                          </p:val>
                                        </p:tav>
                                        <p:tav tm="100000">
                                          <p:val>
                                            <p:fltVal val="0"/>
                                          </p:val>
                                        </p:tav>
                                      </p:tavLst>
                                    </p:anim>
                                    <p:anim calcmode="lin" valueType="num">
                                      <p:cBhvr>
                                        <p:cTn id="61" dur="3000"/>
                                        <p:tgtEl>
                                          <p:spTgt spid="7"/>
                                        </p:tgtEl>
                                        <p:attrNameLst>
                                          <p:attrName>ppt_x</p:attrName>
                                        </p:attrNameLst>
                                      </p:cBhvr>
                                      <p:tavLst>
                                        <p:tav tm="0">
                                          <p:val>
                                            <p:strVal val="ppt_x"/>
                                          </p:val>
                                        </p:tav>
                                        <p:tav tm="100000">
                                          <p:val>
                                            <p:fltVal val="0.5"/>
                                          </p:val>
                                        </p:tav>
                                      </p:tavLst>
                                    </p:anim>
                                    <p:anim calcmode="lin" valueType="num">
                                      <p:cBhvr>
                                        <p:cTn id="62" dur="3000"/>
                                        <p:tgtEl>
                                          <p:spTgt spid="7"/>
                                        </p:tgtEl>
                                        <p:attrNameLst>
                                          <p:attrName>ppt_y</p:attrName>
                                        </p:attrNameLst>
                                      </p:cBhvr>
                                      <p:tavLst>
                                        <p:tav tm="0">
                                          <p:val>
                                            <p:strVal val="ppt_y"/>
                                          </p:val>
                                        </p:tav>
                                        <p:tav tm="100000">
                                          <p:val>
                                            <p:fltVal val="0.5"/>
                                          </p:val>
                                        </p:tav>
                                      </p:tavLst>
                                    </p:anim>
                                    <p:set>
                                      <p:cBhvr>
                                        <p:cTn id="63" dur="1" fill="hold">
                                          <p:stCondLst>
                                            <p:cond delay="2999"/>
                                          </p:stCondLst>
                                        </p:cTn>
                                        <p:tgtEl>
                                          <p:spTgt spid="7"/>
                                        </p:tgtEl>
                                        <p:attrNameLst>
                                          <p:attrName>style.visibility</p:attrName>
                                        </p:attrNameLst>
                                      </p:cBhvr>
                                      <p:to>
                                        <p:strVal val="hidden"/>
                                      </p:to>
                                    </p:set>
                                  </p:childTnLst>
                                </p:cTn>
                              </p:par>
                              <p:par>
                                <p:cTn id="64" presetID="8" presetClass="emph" presetSubtype="0" autoRev="1" fill="hold" nodeType="withEffect">
                                  <p:stCondLst>
                                    <p:cond delay="0"/>
                                  </p:stCondLst>
                                  <p:childTnLst>
                                    <p:animRot by="-21600000">
                                      <p:cBhvr>
                                        <p:cTn id="65" dur="3000" fill="hold"/>
                                        <p:tgtEl>
                                          <p:spTgt spid="4"/>
                                        </p:tgtEl>
                                        <p:attrNameLst>
                                          <p:attrName>r</p:attrName>
                                        </p:attrNameLst>
                                      </p:cBhvr>
                                    </p:animRot>
                                  </p:childTnLst>
                                </p:cTn>
                              </p:par>
                              <p:par>
                                <p:cTn id="66" presetID="8" presetClass="emph" presetSubtype="0" autoRev="1" fill="hold" nodeType="withEffect">
                                  <p:stCondLst>
                                    <p:cond delay="0"/>
                                  </p:stCondLst>
                                  <p:childTnLst>
                                    <p:animRot by="-21600000">
                                      <p:cBhvr>
                                        <p:cTn id="67" dur="3000" fill="hold"/>
                                        <p:tgtEl>
                                          <p:spTgt spid="5"/>
                                        </p:tgtEl>
                                        <p:attrNameLst>
                                          <p:attrName>r</p:attrName>
                                        </p:attrNameLst>
                                      </p:cBhvr>
                                    </p:animRot>
                                  </p:childTnLst>
                                </p:cTn>
                              </p:par>
                              <p:par>
                                <p:cTn id="68" presetID="8" presetClass="emph" presetSubtype="0" autoRev="1" fill="hold" nodeType="withEffect">
                                  <p:stCondLst>
                                    <p:cond delay="0"/>
                                  </p:stCondLst>
                                  <p:childTnLst>
                                    <p:animRot by="-21600000">
                                      <p:cBhvr>
                                        <p:cTn id="69" dur="3000" fill="hold"/>
                                        <p:tgtEl>
                                          <p:spTgt spid="6"/>
                                        </p:tgtEl>
                                        <p:attrNameLst>
                                          <p:attrName>r</p:attrName>
                                        </p:attrNameLst>
                                      </p:cBhvr>
                                    </p:animRot>
                                  </p:childTnLst>
                                </p:cTn>
                              </p:par>
                              <p:par>
                                <p:cTn id="70" presetID="8" presetClass="emph" presetSubtype="0" autoRev="1" fill="hold" nodeType="withEffect">
                                  <p:stCondLst>
                                    <p:cond delay="0"/>
                                  </p:stCondLst>
                                  <p:childTnLst>
                                    <p:animRot by="-21600000">
                                      <p:cBhvr>
                                        <p:cTn id="71" dur="3000" fill="hold"/>
                                        <p:tgtEl>
                                          <p:spTgt spid="7"/>
                                        </p:tgtEl>
                                        <p:attrNameLst>
                                          <p:attrName>r</p:attrName>
                                        </p:attrNameLst>
                                      </p:cBhvr>
                                    </p:animRot>
                                  </p:childTnLst>
                                </p:cTn>
                              </p:par>
                              <p:par>
                                <p:cTn id="72" presetID="23" presetClass="entr" presetSubtype="288" fill="hold" nodeType="withEffect">
                                  <p:stCondLst>
                                    <p:cond delay="0"/>
                                  </p:stCondLst>
                                  <p:childTnLst>
                                    <p:set>
                                      <p:cBhvr>
                                        <p:cTn id="73" dur="1" fill="hold">
                                          <p:stCondLst>
                                            <p:cond delay="0"/>
                                          </p:stCondLst>
                                        </p:cTn>
                                        <p:tgtEl>
                                          <p:spTgt spid="2"/>
                                        </p:tgtEl>
                                        <p:attrNameLst>
                                          <p:attrName>style.visibility</p:attrName>
                                        </p:attrNameLst>
                                      </p:cBhvr>
                                      <p:to>
                                        <p:strVal val="visible"/>
                                      </p:to>
                                    </p:set>
                                    <p:anim calcmode="lin" valueType="num">
                                      <p:cBhvr>
                                        <p:cTn id="74" dur="3000" fill="hold"/>
                                        <p:tgtEl>
                                          <p:spTgt spid="2"/>
                                        </p:tgtEl>
                                        <p:attrNameLst>
                                          <p:attrName>ppt_w</p:attrName>
                                        </p:attrNameLst>
                                      </p:cBhvr>
                                      <p:tavLst>
                                        <p:tav tm="0">
                                          <p:val>
                                            <p:strVal val="4/3*#ppt_w"/>
                                          </p:val>
                                        </p:tav>
                                        <p:tav tm="100000">
                                          <p:val>
                                            <p:strVal val="#ppt_w"/>
                                          </p:val>
                                        </p:tav>
                                      </p:tavLst>
                                    </p:anim>
                                    <p:anim calcmode="lin" valueType="num">
                                      <p:cBhvr>
                                        <p:cTn id="75" dur="3000" fill="hold"/>
                                        <p:tgtEl>
                                          <p:spTgt spid="2"/>
                                        </p:tgtEl>
                                        <p:attrNameLst>
                                          <p:attrName>ppt_h</p:attrName>
                                        </p:attrNameLst>
                                      </p:cBhvr>
                                      <p:tavLst>
                                        <p:tav tm="0">
                                          <p:val>
                                            <p:strVal val="4/3*#ppt_h"/>
                                          </p:val>
                                        </p:tav>
                                        <p:tav tm="100000">
                                          <p:val>
                                            <p:strVal val="#ppt_h"/>
                                          </p:val>
                                        </p:tav>
                                      </p:tavLst>
                                    </p:anim>
                                  </p:childTnLst>
                                </p:cTn>
                              </p:par>
                              <p:par>
                                <p:cTn id="76" presetID="6" presetClass="entr" presetSubtype="16" fill="hold" nodeType="withEffect">
                                  <p:stCondLst>
                                    <p:cond delay="0"/>
                                  </p:stCondLst>
                                  <p:childTnLst>
                                    <p:set>
                                      <p:cBhvr>
                                        <p:cTn id="77" dur="1" fill="hold">
                                          <p:stCondLst>
                                            <p:cond delay="0"/>
                                          </p:stCondLst>
                                        </p:cTn>
                                        <p:tgtEl>
                                          <p:spTgt spid="2"/>
                                        </p:tgtEl>
                                        <p:attrNameLst>
                                          <p:attrName>style.visibility</p:attrName>
                                        </p:attrNameLst>
                                      </p:cBhvr>
                                      <p:to>
                                        <p:strVal val="visible"/>
                                      </p:to>
                                    </p:set>
                                    <p:animEffect transition="in" filter="circle(in)">
                                      <p:cBhvr>
                                        <p:cTn id="7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50000"/>
              </a:schemeClr>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pic>
        <p:nvPicPr>
          <p:cNvPr id="2" name="1 Imagen" descr="1920x1200_1543620_[www.ArtFile.ru].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a2666c402d4de7d4854ecd75c5ac2b85-spinning-swirls-round-icon-by-vexels.png"/>
          <p:cNvPicPr>
            <a:picLocks noChangeAspect="1"/>
          </p:cNvPicPr>
          <p:nvPr/>
        </p:nvPicPr>
        <p:blipFill>
          <a:blip r:embed="rId3">
            <a:duotone>
              <a:prstClr val="black"/>
              <a:schemeClr val="accent6">
                <a:tint val="45000"/>
                <a:satMod val="400000"/>
              </a:schemeClr>
            </a:duotone>
            <a:lum contrast="40000"/>
          </a:blip>
          <a:stretch>
            <a:fillRect/>
          </a:stretch>
        </p:blipFill>
        <p:spPr>
          <a:xfrm>
            <a:off x="4500562" y="0"/>
            <a:ext cx="1214428" cy="1214428"/>
          </a:xfrm>
          <a:prstGeom prst="rect">
            <a:avLst/>
          </a:prstGeom>
          <a:effectLst>
            <a:reflection blurRad="6350" stA="50000" endA="300" endPos="90000" dir="5400000" sy="-100000" algn="bl" rotWithShape="0"/>
          </a:effectLst>
        </p:spPr>
      </p:pic>
      <p:pic>
        <p:nvPicPr>
          <p:cNvPr id="5" name="4 Imagen" descr="a2666c402d4de7d4854ecd75c5ac2b85-spinning-swirls-round-icon-by-vexels.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3428992" y="0"/>
            <a:ext cx="1143026" cy="1214428"/>
          </a:xfrm>
          <a:prstGeom prst="rect">
            <a:avLst/>
          </a:prstGeom>
          <a:effectLst>
            <a:reflection blurRad="6350" stA="50000" endA="300" endPos="90000" dir="5400000" sy="-100000" algn="bl" rotWithShape="0"/>
          </a:effectLst>
        </p:spPr>
      </p:pic>
      <p:pic>
        <p:nvPicPr>
          <p:cNvPr id="6" name="5 Imagen" descr="a2666c402d4de7d4854ecd75c5ac2b85-spinning-swirls-round-icon-by-vexels.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3357554" y="1071552"/>
            <a:ext cx="1143026" cy="1214428"/>
          </a:xfrm>
          <a:prstGeom prst="rect">
            <a:avLst/>
          </a:prstGeom>
          <a:effectLst>
            <a:reflection blurRad="6350" stA="50000" endA="300" endPos="90000" dir="5400000" sy="-100000" algn="bl" rotWithShape="0"/>
          </a:effectLst>
        </p:spPr>
      </p:pic>
      <p:pic>
        <p:nvPicPr>
          <p:cNvPr id="7" name="6 Imagen" descr="a2666c402d4de7d4854ecd75c5ac2b85-spinning-swirls-round-icon-by-vexels.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2857488" y="2071684"/>
            <a:ext cx="1143026" cy="1214428"/>
          </a:xfrm>
          <a:prstGeom prst="rect">
            <a:avLst/>
          </a:prstGeom>
          <a:effectLst>
            <a:reflection blurRad="6350" stA="50000" endA="300" endPos="90000" dir="5400000" sy="-100000" algn="bl" rotWithShape="0"/>
          </a:effectLst>
        </p:spPr>
      </p:pic>
      <p:pic>
        <p:nvPicPr>
          <p:cNvPr id="8" name="7 Imagen" descr="a2666c402d4de7d4854ecd75c5ac2b85-spinning-swirls-round-icon-by-vexels.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2143108" y="2857502"/>
            <a:ext cx="1143026" cy="1214428"/>
          </a:xfrm>
          <a:prstGeom prst="rect">
            <a:avLst/>
          </a:prstGeom>
          <a:effectLst>
            <a:reflection blurRad="6350" stA="50000" endA="300" endPos="90000" dir="5400000" sy="-100000" algn="bl" rotWithShape="0"/>
          </a:effectLst>
        </p:spPr>
      </p:pic>
      <p:pic>
        <p:nvPicPr>
          <p:cNvPr id="9" name="8 Imagen" descr="a2666c402d4de7d4854ecd75c5ac2b85-spinning-swirls-round-icon-by-vexels.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1142976" y="3429006"/>
            <a:ext cx="1143026" cy="1214428"/>
          </a:xfrm>
          <a:prstGeom prst="rect">
            <a:avLst/>
          </a:prstGeom>
          <a:effectLst>
            <a:reflection blurRad="6350" stA="50000" endA="300" endPos="90000" dir="5400000" sy="-100000" algn="bl" rotWithShape="0"/>
          </a:effectLst>
        </p:spPr>
      </p:pic>
      <p:pic>
        <p:nvPicPr>
          <p:cNvPr id="10" name="9 Imagen" descr="a2666c402d4de7d4854ecd75c5ac2b85-spinning-swirls-round-icon-by-vexels.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142844" y="3929072"/>
            <a:ext cx="1143026" cy="1214428"/>
          </a:xfrm>
          <a:prstGeom prst="rect">
            <a:avLst/>
          </a:prstGeom>
          <a:effectLst>
            <a:reflection blurRad="6350" stA="50000" endA="300" endPos="90000" dir="5400000" sy="-100000" algn="bl" rotWithShape="0"/>
          </a:effectLst>
        </p:spPr>
      </p:pic>
      <p:pic>
        <p:nvPicPr>
          <p:cNvPr id="11" name="10 Imagen" descr="a2666c402d4de7d4854ecd75c5ac2b85-spinning-swirls-round-icon-by-vexels.png"/>
          <p:cNvPicPr>
            <a:picLocks noChangeAspect="1"/>
          </p:cNvPicPr>
          <p:nvPr/>
        </p:nvPicPr>
        <p:blipFill>
          <a:blip r:embed="rId3">
            <a:duotone>
              <a:prstClr val="black"/>
              <a:schemeClr val="accent6">
                <a:tint val="45000"/>
                <a:satMod val="400000"/>
              </a:schemeClr>
            </a:duotone>
            <a:lum contrast="40000"/>
          </a:blip>
          <a:stretch>
            <a:fillRect/>
          </a:stretch>
        </p:blipFill>
        <p:spPr>
          <a:xfrm>
            <a:off x="7929572" y="3929072"/>
            <a:ext cx="1214428" cy="1214428"/>
          </a:xfrm>
          <a:prstGeom prst="rect">
            <a:avLst/>
          </a:prstGeom>
          <a:effectLst>
            <a:reflection blurRad="6350" stA="50000" endA="300" endPos="90000" dir="5400000" sy="-100000" algn="bl" rotWithShape="0"/>
          </a:effectLst>
        </p:spPr>
      </p:pic>
      <p:pic>
        <p:nvPicPr>
          <p:cNvPr id="12" name="11 Imagen" descr="a2666c402d4de7d4854ecd75c5ac2b85-spinning-swirls-round-icon-by-vexels.png"/>
          <p:cNvPicPr>
            <a:picLocks noChangeAspect="1"/>
          </p:cNvPicPr>
          <p:nvPr/>
        </p:nvPicPr>
        <p:blipFill>
          <a:blip r:embed="rId3">
            <a:duotone>
              <a:prstClr val="black"/>
              <a:schemeClr val="accent6">
                <a:tint val="45000"/>
                <a:satMod val="400000"/>
              </a:schemeClr>
            </a:duotone>
            <a:lum contrast="40000"/>
          </a:blip>
          <a:stretch>
            <a:fillRect/>
          </a:stretch>
        </p:blipFill>
        <p:spPr>
          <a:xfrm>
            <a:off x="4857752" y="1071552"/>
            <a:ext cx="1214428" cy="1214428"/>
          </a:xfrm>
          <a:prstGeom prst="rect">
            <a:avLst/>
          </a:prstGeom>
          <a:effectLst>
            <a:reflection blurRad="6350" stA="50000" endA="300" endPos="90000" dir="5400000" sy="-100000" algn="bl" rotWithShape="0"/>
          </a:effectLst>
        </p:spPr>
      </p:pic>
      <p:pic>
        <p:nvPicPr>
          <p:cNvPr id="13" name="12 Imagen" descr="a2666c402d4de7d4854ecd75c5ac2b85-spinning-swirls-round-icon-by-vexels.png"/>
          <p:cNvPicPr>
            <a:picLocks noChangeAspect="1"/>
          </p:cNvPicPr>
          <p:nvPr/>
        </p:nvPicPr>
        <p:blipFill>
          <a:blip r:embed="rId3">
            <a:duotone>
              <a:prstClr val="black"/>
              <a:schemeClr val="accent6">
                <a:tint val="45000"/>
                <a:satMod val="400000"/>
              </a:schemeClr>
            </a:duotone>
            <a:lum contrast="40000"/>
          </a:blip>
          <a:stretch>
            <a:fillRect/>
          </a:stretch>
        </p:blipFill>
        <p:spPr>
          <a:xfrm>
            <a:off x="5429256" y="2071684"/>
            <a:ext cx="1214428" cy="1214428"/>
          </a:xfrm>
          <a:prstGeom prst="rect">
            <a:avLst/>
          </a:prstGeom>
          <a:effectLst>
            <a:reflection blurRad="6350" stA="50000" endA="300" endPos="90000" dir="5400000" sy="-100000" algn="bl" rotWithShape="0"/>
          </a:effectLst>
        </p:spPr>
      </p:pic>
      <p:pic>
        <p:nvPicPr>
          <p:cNvPr id="14" name="13 Imagen" descr="a2666c402d4de7d4854ecd75c5ac2b85-spinning-swirls-round-icon-by-vexels.png"/>
          <p:cNvPicPr>
            <a:picLocks noChangeAspect="1"/>
          </p:cNvPicPr>
          <p:nvPr/>
        </p:nvPicPr>
        <p:blipFill>
          <a:blip r:embed="rId3">
            <a:duotone>
              <a:prstClr val="black"/>
              <a:schemeClr val="accent6">
                <a:tint val="45000"/>
                <a:satMod val="400000"/>
              </a:schemeClr>
            </a:duotone>
            <a:lum contrast="40000"/>
          </a:blip>
          <a:stretch>
            <a:fillRect/>
          </a:stretch>
        </p:blipFill>
        <p:spPr>
          <a:xfrm>
            <a:off x="6072198" y="2928940"/>
            <a:ext cx="1214428" cy="1214428"/>
          </a:xfrm>
          <a:prstGeom prst="rect">
            <a:avLst/>
          </a:prstGeom>
          <a:effectLst>
            <a:reflection blurRad="6350" stA="50000" endA="300" endPos="90000" dir="5400000" sy="-100000" algn="bl" rotWithShape="0"/>
          </a:effectLst>
        </p:spPr>
      </p:pic>
      <p:pic>
        <p:nvPicPr>
          <p:cNvPr id="15" name="14 Imagen" descr="a2666c402d4de7d4854ecd75c5ac2b85-spinning-swirls-round-icon-by-vexels.png"/>
          <p:cNvPicPr>
            <a:picLocks noChangeAspect="1"/>
          </p:cNvPicPr>
          <p:nvPr/>
        </p:nvPicPr>
        <p:blipFill>
          <a:blip r:embed="rId3">
            <a:duotone>
              <a:prstClr val="black"/>
              <a:schemeClr val="accent6">
                <a:tint val="45000"/>
                <a:satMod val="400000"/>
              </a:schemeClr>
            </a:duotone>
            <a:lum contrast="40000"/>
          </a:blip>
          <a:stretch>
            <a:fillRect/>
          </a:stretch>
        </p:blipFill>
        <p:spPr>
          <a:xfrm>
            <a:off x="7072330" y="3357568"/>
            <a:ext cx="1214428" cy="1214428"/>
          </a:xfrm>
          <a:prstGeom prst="rect">
            <a:avLst/>
          </a:prstGeom>
          <a:effectLst>
            <a:reflection blurRad="6350" stA="50000" endA="300" endPos="90000" dir="5400000" sy="-100000" algn="bl" rotWithShape="0"/>
          </a:effectLst>
        </p:spPr>
      </p:pic>
      <p:pic>
        <p:nvPicPr>
          <p:cNvPr id="16" name="15 Imagen" descr="list-filialy-vesnoj-zelen.jpg"/>
          <p:cNvPicPr>
            <a:picLocks noChangeAspect="1"/>
          </p:cNvPicPr>
          <p:nvPr/>
        </p:nvPicPr>
        <p:blipFill>
          <a:blip r:embed="rId4"/>
          <a:stretch>
            <a:fillRect/>
          </a:stretch>
        </p:blipFill>
        <p:spPr>
          <a:xfrm>
            <a:off x="1116" y="0"/>
            <a:ext cx="9141768" cy="6000774"/>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3000" fill="hold"/>
                                        <p:tgtEl>
                                          <p:spTgt spid="5"/>
                                        </p:tgtEl>
                                        <p:attrNameLst>
                                          <p:attrName>ppt_x</p:attrName>
                                        </p:attrNameLst>
                                      </p:cBhvr>
                                      <p:tavLst>
                                        <p:tav tm="0">
                                          <p:val>
                                            <p:strVal val="0-#ppt_w/2"/>
                                          </p:val>
                                        </p:tav>
                                        <p:tav tm="100000">
                                          <p:val>
                                            <p:strVal val="#ppt_x"/>
                                          </p:val>
                                        </p:tav>
                                      </p:tavLst>
                                    </p:anim>
                                    <p:anim calcmode="lin" valueType="num">
                                      <p:cBhvr additive="base">
                                        <p:cTn id="10" dur="3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3000" fill="hold"/>
                                        <p:tgtEl>
                                          <p:spTgt spid="6"/>
                                        </p:tgtEl>
                                        <p:attrNameLst>
                                          <p:attrName>ppt_x</p:attrName>
                                        </p:attrNameLst>
                                      </p:cBhvr>
                                      <p:tavLst>
                                        <p:tav tm="0">
                                          <p:val>
                                            <p:strVal val="0-#ppt_w/2"/>
                                          </p:val>
                                        </p:tav>
                                        <p:tav tm="100000">
                                          <p:val>
                                            <p:strVal val="#ppt_x"/>
                                          </p:val>
                                        </p:tav>
                                      </p:tavLst>
                                    </p:anim>
                                    <p:anim calcmode="lin" valueType="num">
                                      <p:cBhvr additive="base">
                                        <p:cTn id="14" dur="3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3000" fill="hold"/>
                                        <p:tgtEl>
                                          <p:spTgt spid="7"/>
                                        </p:tgtEl>
                                        <p:attrNameLst>
                                          <p:attrName>ppt_x</p:attrName>
                                        </p:attrNameLst>
                                      </p:cBhvr>
                                      <p:tavLst>
                                        <p:tav tm="0">
                                          <p:val>
                                            <p:strVal val="0-#ppt_w/2"/>
                                          </p:val>
                                        </p:tav>
                                        <p:tav tm="100000">
                                          <p:val>
                                            <p:strVal val="#ppt_x"/>
                                          </p:val>
                                        </p:tav>
                                      </p:tavLst>
                                    </p:anim>
                                    <p:anim calcmode="lin" valueType="num">
                                      <p:cBhvr additive="base">
                                        <p:cTn id="18" dur="3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3000" fill="hold"/>
                                        <p:tgtEl>
                                          <p:spTgt spid="8"/>
                                        </p:tgtEl>
                                        <p:attrNameLst>
                                          <p:attrName>ppt_x</p:attrName>
                                        </p:attrNameLst>
                                      </p:cBhvr>
                                      <p:tavLst>
                                        <p:tav tm="0">
                                          <p:val>
                                            <p:strVal val="0-#ppt_w/2"/>
                                          </p:val>
                                        </p:tav>
                                        <p:tav tm="100000">
                                          <p:val>
                                            <p:strVal val="#ppt_x"/>
                                          </p:val>
                                        </p:tav>
                                      </p:tavLst>
                                    </p:anim>
                                    <p:anim calcmode="lin" valueType="num">
                                      <p:cBhvr additive="base">
                                        <p:cTn id="22" dur="3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3000" fill="hold"/>
                                        <p:tgtEl>
                                          <p:spTgt spid="9"/>
                                        </p:tgtEl>
                                        <p:attrNameLst>
                                          <p:attrName>ppt_x</p:attrName>
                                        </p:attrNameLst>
                                      </p:cBhvr>
                                      <p:tavLst>
                                        <p:tav tm="0">
                                          <p:val>
                                            <p:strVal val="0-#ppt_w/2"/>
                                          </p:val>
                                        </p:tav>
                                        <p:tav tm="100000">
                                          <p:val>
                                            <p:strVal val="#ppt_x"/>
                                          </p:val>
                                        </p:tav>
                                      </p:tavLst>
                                    </p:anim>
                                    <p:anim calcmode="lin" valueType="num">
                                      <p:cBhvr additive="base">
                                        <p:cTn id="26" dur="3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3000" fill="hold"/>
                                        <p:tgtEl>
                                          <p:spTgt spid="10"/>
                                        </p:tgtEl>
                                        <p:attrNameLst>
                                          <p:attrName>ppt_x</p:attrName>
                                        </p:attrNameLst>
                                      </p:cBhvr>
                                      <p:tavLst>
                                        <p:tav tm="0">
                                          <p:val>
                                            <p:strVal val="0-#ppt_w/2"/>
                                          </p:val>
                                        </p:tav>
                                        <p:tav tm="100000">
                                          <p:val>
                                            <p:strVal val="#ppt_x"/>
                                          </p:val>
                                        </p:tav>
                                      </p:tavLst>
                                    </p:anim>
                                    <p:anim calcmode="lin" valueType="num">
                                      <p:cBhvr additive="base">
                                        <p:cTn id="30" dur="3000" fill="hold"/>
                                        <p:tgtEl>
                                          <p:spTgt spid="10"/>
                                        </p:tgtEl>
                                        <p:attrNameLst>
                                          <p:attrName>ppt_y</p:attrName>
                                        </p:attrNameLst>
                                      </p:cBhvr>
                                      <p:tavLst>
                                        <p:tav tm="0">
                                          <p:val>
                                            <p:strVal val="1+#ppt_h/2"/>
                                          </p:val>
                                        </p:tav>
                                        <p:tav tm="100000">
                                          <p:val>
                                            <p:strVal val="#ppt_y"/>
                                          </p:val>
                                        </p:tav>
                                      </p:tavLst>
                                    </p:anim>
                                  </p:childTnLst>
                                </p:cTn>
                              </p:par>
                              <p:par>
                                <p:cTn id="31" presetID="8" presetClass="emph" presetSubtype="0" autoRev="1" fill="hold" nodeType="withEffect">
                                  <p:stCondLst>
                                    <p:cond delay="0"/>
                                  </p:stCondLst>
                                  <p:childTnLst>
                                    <p:animRot by="21600000">
                                      <p:cBhvr>
                                        <p:cTn id="32" dur="3000" fill="hold"/>
                                        <p:tgtEl>
                                          <p:spTgt spid="5"/>
                                        </p:tgtEl>
                                        <p:attrNameLst>
                                          <p:attrName>r</p:attrName>
                                        </p:attrNameLst>
                                      </p:cBhvr>
                                    </p:animRot>
                                  </p:childTnLst>
                                </p:cTn>
                              </p:par>
                              <p:par>
                                <p:cTn id="33" presetID="8" presetClass="emph" presetSubtype="0" autoRev="1" fill="hold" nodeType="withEffect">
                                  <p:stCondLst>
                                    <p:cond delay="0"/>
                                  </p:stCondLst>
                                  <p:childTnLst>
                                    <p:animRot by="21600000">
                                      <p:cBhvr>
                                        <p:cTn id="34" dur="3000" fill="hold"/>
                                        <p:tgtEl>
                                          <p:spTgt spid="6"/>
                                        </p:tgtEl>
                                        <p:attrNameLst>
                                          <p:attrName>r</p:attrName>
                                        </p:attrNameLst>
                                      </p:cBhvr>
                                    </p:animRot>
                                  </p:childTnLst>
                                </p:cTn>
                              </p:par>
                              <p:par>
                                <p:cTn id="35" presetID="8" presetClass="emph" presetSubtype="0" autoRev="1" fill="hold" nodeType="withEffect">
                                  <p:stCondLst>
                                    <p:cond delay="0"/>
                                  </p:stCondLst>
                                  <p:childTnLst>
                                    <p:animRot by="21600000">
                                      <p:cBhvr>
                                        <p:cTn id="36" dur="3000" fill="hold"/>
                                        <p:tgtEl>
                                          <p:spTgt spid="7"/>
                                        </p:tgtEl>
                                        <p:attrNameLst>
                                          <p:attrName>r</p:attrName>
                                        </p:attrNameLst>
                                      </p:cBhvr>
                                    </p:animRot>
                                  </p:childTnLst>
                                </p:cTn>
                              </p:par>
                              <p:par>
                                <p:cTn id="37" presetID="8" presetClass="emph" presetSubtype="0" autoRev="1" fill="hold" nodeType="withEffect">
                                  <p:stCondLst>
                                    <p:cond delay="0"/>
                                  </p:stCondLst>
                                  <p:childTnLst>
                                    <p:animRot by="21600000">
                                      <p:cBhvr>
                                        <p:cTn id="38" dur="3000" fill="hold"/>
                                        <p:tgtEl>
                                          <p:spTgt spid="8"/>
                                        </p:tgtEl>
                                        <p:attrNameLst>
                                          <p:attrName>r</p:attrName>
                                        </p:attrNameLst>
                                      </p:cBhvr>
                                    </p:animRot>
                                  </p:childTnLst>
                                </p:cTn>
                              </p:par>
                              <p:par>
                                <p:cTn id="39" presetID="8" presetClass="emph" presetSubtype="0" autoRev="1" fill="hold" nodeType="withEffect">
                                  <p:stCondLst>
                                    <p:cond delay="0"/>
                                  </p:stCondLst>
                                  <p:childTnLst>
                                    <p:animRot by="21600000">
                                      <p:cBhvr>
                                        <p:cTn id="40" dur="3000" fill="hold"/>
                                        <p:tgtEl>
                                          <p:spTgt spid="9"/>
                                        </p:tgtEl>
                                        <p:attrNameLst>
                                          <p:attrName>r</p:attrName>
                                        </p:attrNameLst>
                                      </p:cBhvr>
                                    </p:animRot>
                                  </p:childTnLst>
                                </p:cTn>
                              </p:par>
                              <p:par>
                                <p:cTn id="41" presetID="8" presetClass="emph" presetSubtype="0" autoRev="1" fill="hold" nodeType="withEffect">
                                  <p:stCondLst>
                                    <p:cond delay="0"/>
                                  </p:stCondLst>
                                  <p:childTnLst>
                                    <p:animRot by="21600000">
                                      <p:cBhvr>
                                        <p:cTn id="42" dur="3000" fill="hold"/>
                                        <p:tgtEl>
                                          <p:spTgt spid="10"/>
                                        </p:tgtEl>
                                        <p:attrNameLst>
                                          <p:attrName>r</p:attrName>
                                        </p:attrNameLst>
                                      </p:cBhvr>
                                    </p:animRot>
                                  </p:childTnLst>
                                </p:cTn>
                              </p:par>
                              <p:par>
                                <p:cTn id="43" presetID="2" presetClass="entr" presetSubtype="6" fill="hold"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3000" fill="hold"/>
                                        <p:tgtEl>
                                          <p:spTgt spid="4"/>
                                        </p:tgtEl>
                                        <p:attrNameLst>
                                          <p:attrName>ppt_x</p:attrName>
                                        </p:attrNameLst>
                                      </p:cBhvr>
                                      <p:tavLst>
                                        <p:tav tm="0">
                                          <p:val>
                                            <p:strVal val="1+#ppt_w/2"/>
                                          </p:val>
                                        </p:tav>
                                        <p:tav tm="100000">
                                          <p:val>
                                            <p:strVal val="#ppt_x"/>
                                          </p:val>
                                        </p:tav>
                                      </p:tavLst>
                                    </p:anim>
                                    <p:anim calcmode="lin" valueType="num">
                                      <p:cBhvr additive="base">
                                        <p:cTn id="46" dur="3000" fill="hold"/>
                                        <p:tgtEl>
                                          <p:spTgt spid="4"/>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3000" fill="hold"/>
                                        <p:tgtEl>
                                          <p:spTgt spid="11"/>
                                        </p:tgtEl>
                                        <p:attrNameLst>
                                          <p:attrName>ppt_x</p:attrName>
                                        </p:attrNameLst>
                                      </p:cBhvr>
                                      <p:tavLst>
                                        <p:tav tm="0">
                                          <p:val>
                                            <p:strVal val="1+#ppt_w/2"/>
                                          </p:val>
                                        </p:tav>
                                        <p:tav tm="100000">
                                          <p:val>
                                            <p:strVal val="#ppt_x"/>
                                          </p:val>
                                        </p:tav>
                                      </p:tavLst>
                                    </p:anim>
                                    <p:anim calcmode="lin" valueType="num">
                                      <p:cBhvr additive="base">
                                        <p:cTn id="50" dur="3000" fill="hold"/>
                                        <p:tgtEl>
                                          <p:spTgt spid="11"/>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additive="base">
                                        <p:cTn id="53" dur="3000" fill="hold"/>
                                        <p:tgtEl>
                                          <p:spTgt spid="12"/>
                                        </p:tgtEl>
                                        <p:attrNameLst>
                                          <p:attrName>ppt_x</p:attrName>
                                        </p:attrNameLst>
                                      </p:cBhvr>
                                      <p:tavLst>
                                        <p:tav tm="0">
                                          <p:val>
                                            <p:strVal val="1+#ppt_w/2"/>
                                          </p:val>
                                        </p:tav>
                                        <p:tav tm="100000">
                                          <p:val>
                                            <p:strVal val="#ppt_x"/>
                                          </p:val>
                                        </p:tav>
                                      </p:tavLst>
                                    </p:anim>
                                    <p:anim calcmode="lin" valueType="num">
                                      <p:cBhvr additive="base">
                                        <p:cTn id="54" dur="3000" fill="hold"/>
                                        <p:tgtEl>
                                          <p:spTgt spid="12"/>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3000" fill="hold"/>
                                        <p:tgtEl>
                                          <p:spTgt spid="13"/>
                                        </p:tgtEl>
                                        <p:attrNameLst>
                                          <p:attrName>ppt_x</p:attrName>
                                        </p:attrNameLst>
                                      </p:cBhvr>
                                      <p:tavLst>
                                        <p:tav tm="0">
                                          <p:val>
                                            <p:strVal val="1+#ppt_w/2"/>
                                          </p:val>
                                        </p:tav>
                                        <p:tav tm="100000">
                                          <p:val>
                                            <p:strVal val="#ppt_x"/>
                                          </p:val>
                                        </p:tav>
                                      </p:tavLst>
                                    </p:anim>
                                    <p:anim calcmode="lin" valueType="num">
                                      <p:cBhvr additive="base">
                                        <p:cTn id="58" dur="3000" fill="hold"/>
                                        <p:tgtEl>
                                          <p:spTgt spid="13"/>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3000" fill="hold"/>
                                        <p:tgtEl>
                                          <p:spTgt spid="14"/>
                                        </p:tgtEl>
                                        <p:attrNameLst>
                                          <p:attrName>ppt_x</p:attrName>
                                        </p:attrNameLst>
                                      </p:cBhvr>
                                      <p:tavLst>
                                        <p:tav tm="0">
                                          <p:val>
                                            <p:strVal val="1+#ppt_w/2"/>
                                          </p:val>
                                        </p:tav>
                                        <p:tav tm="100000">
                                          <p:val>
                                            <p:strVal val="#ppt_x"/>
                                          </p:val>
                                        </p:tav>
                                      </p:tavLst>
                                    </p:anim>
                                    <p:anim calcmode="lin" valueType="num">
                                      <p:cBhvr additive="base">
                                        <p:cTn id="62" dur="3000" fill="hold"/>
                                        <p:tgtEl>
                                          <p:spTgt spid="14"/>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15"/>
                                        </p:tgtEl>
                                        <p:attrNameLst>
                                          <p:attrName>style.visibility</p:attrName>
                                        </p:attrNameLst>
                                      </p:cBhvr>
                                      <p:to>
                                        <p:strVal val="visible"/>
                                      </p:to>
                                    </p:set>
                                    <p:anim calcmode="lin" valueType="num">
                                      <p:cBhvr additive="base">
                                        <p:cTn id="65" dur="3000" fill="hold"/>
                                        <p:tgtEl>
                                          <p:spTgt spid="15"/>
                                        </p:tgtEl>
                                        <p:attrNameLst>
                                          <p:attrName>ppt_x</p:attrName>
                                        </p:attrNameLst>
                                      </p:cBhvr>
                                      <p:tavLst>
                                        <p:tav tm="0">
                                          <p:val>
                                            <p:strVal val="1+#ppt_w/2"/>
                                          </p:val>
                                        </p:tav>
                                        <p:tav tm="100000">
                                          <p:val>
                                            <p:strVal val="#ppt_x"/>
                                          </p:val>
                                        </p:tav>
                                      </p:tavLst>
                                    </p:anim>
                                    <p:anim calcmode="lin" valueType="num">
                                      <p:cBhvr additive="base">
                                        <p:cTn id="66" dur="3000" fill="hold"/>
                                        <p:tgtEl>
                                          <p:spTgt spid="15"/>
                                        </p:tgtEl>
                                        <p:attrNameLst>
                                          <p:attrName>ppt_y</p:attrName>
                                        </p:attrNameLst>
                                      </p:cBhvr>
                                      <p:tavLst>
                                        <p:tav tm="0">
                                          <p:val>
                                            <p:strVal val="1+#ppt_h/2"/>
                                          </p:val>
                                        </p:tav>
                                        <p:tav tm="100000">
                                          <p:val>
                                            <p:strVal val="#ppt_y"/>
                                          </p:val>
                                        </p:tav>
                                      </p:tavLst>
                                    </p:anim>
                                  </p:childTnLst>
                                </p:cTn>
                              </p:par>
                              <p:par>
                                <p:cTn id="67" presetID="8" presetClass="emph" presetSubtype="0" autoRev="1" fill="hold" nodeType="withEffect">
                                  <p:stCondLst>
                                    <p:cond delay="0"/>
                                  </p:stCondLst>
                                  <p:childTnLst>
                                    <p:animRot by="-21600000">
                                      <p:cBhvr>
                                        <p:cTn id="68" dur="3000" fill="hold"/>
                                        <p:tgtEl>
                                          <p:spTgt spid="4"/>
                                        </p:tgtEl>
                                        <p:attrNameLst>
                                          <p:attrName>r</p:attrName>
                                        </p:attrNameLst>
                                      </p:cBhvr>
                                    </p:animRot>
                                  </p:childTnLst>
                                </p:cTn>
                              </p:par>
                              <p:par>
                                <p:cTn id="69" presetID="8" presetClass="emph" presetSubtype="0" autoRev="1" fill="hold" nodeType="withEffect">
                                  <p:stCondLst>
                                    <p:cond delay="0"/>
                                  </p:stCondLst>
                                  <p:childTnLst>
                                    <p:animRot by="-21600000">
                                      <p:cBhvr>
                                        <p:cTn id="70" dur="3000" fill="hold"/>
                                        <p:tgtEl>
                                          <p:spTgt spid="11"/>
                                        </p:tgtEl>
                                        <p:attrNameLst>
                                          <p:attrName>r</p:attrName>
                                        </p:attrNameLst>
                                      </p:cBhvr>
                                    </p:animRot>
                                  </p:childTnLst>
                                </p:cTn>
                              </p:par>
                              <p:par>
                                <p:cTn id="71" presetID="8" presetClass="emph" presetSubtype="0" autoRev="1" fill="hold" nodeType="withEffect">
                                  <p:stCondLst>
                                    <p:cond delay="0"/>
                                  </p:stCondLst>
                                  <p:childTnLst>
                                    <p:animRot by="-21600000">
                                      <p:cBhvr>
                                        <p:cTn id="72" dur="3000" fill="hold"/>
                                        <p:tgtEl>
                                          <p:spTgt spid="12"/>
                                        </p:tgtEl>
                                        <p:attrNameLst>
                                          <p:attrName>r</p:attrName>
                                        </p:attrNameLst>
                                      </p:cBhvr>
                                    </p:animRot>
                                  </p:childTnLst>
                                </p:cTn>
                              </p:par>
                              <p:par>
                                <p:cTn id="73" presetID="8" presetClass="emph" presetSubtype="0" autoRev="1" fill="hold" nodeType="withEffect">
                                  <p:stCondLst>
                                    <p:cond delay="0"/>
                                  </p:stCondLst>
                                  <p:childTnLst>
                                    <p:animRot by="-21600000">
                                      <p:cBhvr>
                                        <p:cTn id="74" dur="3000" fill="hold"/>
                                        <p:tgtEl>
                                          <p:spTgt spid="13"/>
                                        </p:tgtEl>
                                        <p:attrNameLst>
                                          <p:attrName>r</p:attrName>
                                        </p:attrNameLst>
                                      </p:cBhvr>
                                    </p:animRot>
                                  </p:childTnLst>
                                </p:cTn>
                              </p:par>
                              <p:par>
                                <p:cTn id="75" presetID="8" presetClass="emph" presetSubtype="0" autoRev="1" fill="hold" nodeType="withEffect">
                                  <p:stCondLst>
                                    <p:cond delay="0"/>
                                  </p:stCondLst>
                                  <p:childTnLst>
                                    <p:animRot by="-21600000">
                                      <p:cBhvr>
                                        <p:cTn id="76" dur="3000" fill="hold"/>
                                        <p:tgtEl>
                                          <p:spTgt spid="14"/>
                                        </p:tgtEl>
                                        <p:attrNameLst>
                                          <p:attrName>r</p:attrName>
                                        </p:attrNameLst>
                                      </p:cBhvr>
                                    </p:animRot>
                                  </p:childTnLst>
                                </p:cTn>
                              </p:par>
                              <p:par>
                                <p:cTn id="77" presetID="8" presetClass="emph" presetSubtype="0" autoRev="1" fill="hold" nodeType="withEffect">
                                  <p:stCondLst>
                                    <p:cond delay="0"/>
                                  </p:stCondLst>
                                  <p:childTnLst>
                                    <p:animRot by="-21600000">
                                      <p:cBhvr>
                                        <p:cTn id="78" dur="3000" fill="hold"/>
                                        <p:tgtEl>
                                          <p:spTgt spid="15"/>
                                        </p:tgtEl>
                                        <p:attrNameLst>
                                          <p:attrName>r</p:attrName>
                                        </p:attrNameLst>
                                      </p:cBhvr>
                                    </p:animRot>
                                  </p:childTnLst>
                                </p:cTn>
                              </p:par>
                            </p:childTnLst>
                          </p:cTn>
                        </p:par>
                        <p:par>
                          <p:cTn id="79" fill="hold">
                            <p:stCondLst>
                              <p:cond delay="6000"/>
                            </p:stCondLst>
                            <p:childTnLst>
                              <p:par>
                                <p:cTn id="80" presetID="2" presetClass="exit" presetSubtype="12" fill="hold" nodeType="afterEffect">
                                  <p:stCondLst>
                                    <p:cond delay="0"/>
                                  </p:stCondLst>
                                  <p:childTnLst>
                                    <p:anim calcmode="lin" valueType="num">
                                      <p:cBhvr additive="base">
                                        <p:cTn id="81" dur="3000"/>
                                        <p:tgtEl>
                                          <p:spTgt spid="5"/>
                                        </p:tgtEl>
                                        <p:attrNameLst>
                                          <p:attrName>ppt_x</p:attrName>
                                        </p:attrNameLst>
                                      </p:cBhvr>
                                      <p:tavLst>
                                        <p:tav tm="0">
                                          <p:val>
                                            <p:strVal val="ppt_x"/>
                                          </p:val>
                                        </p:tav>
                                        <p:tav tm="100000">
                                          <p:val>
                                            <p:strVal val="0-ppt_w/2"/>
                                          </p:val>
                                        </p:tav>
                                      </p:tavLst>
                                    </p:anim>
                                    <p:anim calcmode="lin" valueType="num">
                                      <p:cBhvr additive="base">
                                        <p:cTn id="82" dur="3000"/>
                                        <p:tgtEl>
                                          <p:spTgt spid="5"/>
                                        </p:tgtEl>
                                        <p:attrNameLst>
                                          <p:attrName>ppt_y</p:attrName>
                                        </p:attrNameLst>
                                      </p:cBhvr>
                                      <p:tavLst>
                                        <p:tav tm="0">
                                          <p:val>
                                            <p:strVal val="ppt_y"/>
                                          </p:val>
                                        </p:tav>
                                        <p:tav tm="100000">
                                          <p:val>
                                            <p:strVal val="1+ppt_h/2"/>
                                          </p:val>
                                        </p:tav>
                                      </p:tavLst>
                                    </p:anim>
                                    <p:set>
                                      <p:cBhvr>
                                        <p:cTn id="83" dur="1" fill="hold">
                                          <p:stCondLst>
                                            <p:cond delay="2999"/>
                                          </p:stCondLst>
                                        </p:cTn>
                                        <p:tgtEl>
                                          <p:spTgt spid="5"/>
                                        </p:tgtEl>
                                        <p:attrNameLst>
                                          <p:attrName>style.visibility</p:attrName>
                                        </p:attrNameLst>
                                      </p:cBhvr>
                                      <p:to>
                                        <p:strVal val="hidden"/>
                                      </p:to>
                                    </p:set>
                                  </p:childTnLst>
                                </p:cTn>
                              </p:par>
                              <p:par>
                                <p:cTn id="84" presetID="2" presetClass="exit" presetSubtype="12" fill="hold" nodeType="withEffect">
                                  <p:stCondLst>
                                    <p:cond delay="0"/>
                                  </p:stCondLst>
                                  <p:childTnLst>
                                    <p:anim calcmode="lin" valueType="num">
                                      <p:cBhvr additive="base">
                                        <p:cTn id="85" dur="3000"/>
                                        <p:tgtEl>
                                          <p:spTgt spid="6"/>
                                        </p:tgtEl>
                                        <p:attrNameLst>
                                          <p:attrName>ppt_x</p:attrName>
                                        </p:attrNameLst>
                                      </p:cBhvr>
                                      <p:tavLst>
                                        <p:tav tm="0">
                                          <p:val>
                                            <p:strVal val="ppt_x"/>
                                          </p:val>
                                        </p:tav>
                                        <p:tav tm="100000">
                                          <p:val>
                                            <p:strVal val="0-ppt_w/2"/>
                                          </p:val>
                                        </p:tav>
                                      </p:tavLst>
                                    </p:anim>
                                    <p:anim calcmode="lin" valueType="num">
                                      <p:cBhvr additive="base">
                                        <p:cTn id="86" dur="3000"/>
                                        <p:tgtEl>
                                          <p:spTgt spid="6"/>
                                        </p:tgtEl>
                                        <p:attrNameLst>
                                          <p:attrName>ppt_y</p:attrName>
                                        </p:attrNameLst>
                                      </p:cBhvr>
                                      <p:tavLst>
                                        <p:tav tm="0">
                                          <p:val>
                                            <p:strVal val="ppt_y"/>
                                          </p:val>
                                        </p:tav>
                                        <p:tav tm="100000">
                                          <p:val>
                                            <p:strVal val="1+ppt_h/2"/>
                                          </p:val>
                                        </p:tav>
                                      </p:tavLst>
                                    </p:anim>
                                    <p:set>
                                      <p:cBhvr>
                                        <p:cTn id="87" dur="1" fill="hold">
                                          <p:stCondLst>
                                            <p:cond delay="2999"/>
                                          </p:stCondLst>
                                        </p:cTn>
                                        <p:tgtEl>
                                          <p:spTgt spid="6"/>
                                        </p:tgtEl>
                                        <p:attrNameLst>
                                          <p:attrName>style.visibility</p:attrName>
                                        </p:attrNameLst>
                                      </p:cBhvr>
                                      <p:to>
                                        <p:strVal val="hidden"/>
                                      </p:to>
                                    </p:set>
                                  </p:childTnLst>
                                </p:cTn>
                              </p:par>
                              <p:par>
                                <p:cTn id="88" presetID="2" presetClass="exit" presetSubtype="12" fill="hold" nodeType="withEffect">
                                  <p:stCondLst>
                                    <p:cond delay="0"/>
                                  </p:stCondLst>
                                  <p:childTnLst>
                                    <p:anim calcmode="lin" valueType="num">
                                      <p:cBhvr additive="base">
                                        <p:cTn id="89" dur="3000"/>
                                        <p:tgtEl>
                                          <p:spTgt spid="7"/>
                                        </p:tgtEl>
                                        <p:attrNameLst>
                                          <p:attrName>ppt_x</p:attrName>
                                        </p:attrNameLst>
                                      </p:cBhvr>
                                      <p:tavLst>
                                        <p:tav tm="0">
                                          <p:val>
                                            <p:strVal val="ppt_x"/>
                                          </p:val>
                                        </p:tav>
                                        <p:tav tm="100000">
                                          <p:val>
                                            <p:strVal val="0-ppt_w/2"/>
                                          </p:val>
                                        </p:tav>
                                      </p:tavLst>
                                    </p:anim>
                                    <p:anim calcmode="lin" valueType="num">
                                      <p:cBhvr additive="base">
                                        <p:cTn id="90" dur="3000"/>
                                        <p:tgtEl>
                                          <p:spTgt spid="7"/>
                                        </p:tgtEl>
                                        <p:attrNameLst>
                                          <p:attrName>ppt_y</p:attrName>
                                        </p:attrNameLst>
                                      </p:cBhvr>
                                      <p:tavLst>
                                        <p:tav tm="0">
                                          <p:val>
                                            <p:strVal val="ppt_y"/>
                                          </p:val>
                                        </p:tav>
                                        <p:tav tm="100000">
                                          <p:val>
                                            <p:strVal val="1+ppt_h/2"/>
                                          </p:val>
                                        </p:tav>
                                      </p:tavLst>
                                    </p:anim>
                                    <p:set>
                                      <p:cBhvr>
                                        <p:cTn id="91" dur="1" fill="hold">
                                          <p:stCondLst>
                                            <p:cond delay="2999"/>
                                          </p:stCondLst>
                                        </p:cTn>
                                        <p:tgtEl>
                                          <p:spTgt spid="7"/>
                                        </p:tgtEl>
                                        <p:attrNameLst>
                                          <p:attrName>style.visibility</p:attrName>
                                        </p:attrNameLst>
                                      </p:cBhvr>
                                      <p:to>
                                        <p:strVal val="hidden"/>
                                      </p:to>
                                    </p:set>
                                  </p:childTnLst>
                                </p:cTn>
                              </p:par>
                              <p:par>
                                <p:cTn id="92" presetID="2" presetClass="exit" presetSubtype="12" fill="hold" nodeType="withEffect">
                                  <p:stCondLst>
                                    <p:cond delay="0"/>
                                  </p:stCondLst>
                                  <p:childTnLst>
                                    <p:anim calcmode="lin" valueType="num">
                                      <p:cBhvr additive="base">
                                        <p:cTn id="93" dur="3000"/>
                                        <p:tgtEl>
                                          <p:spTgt spid="8"/>
                                        </p:tgtEl>
                                        <p:attrNameLst>
                                          <p:attrName>ppt_x</p:attrName>
                                        </p:attrNameLst>
                                      </p:cBhvr>
                                      <p:tavLst>
                                        <p:tav tm="0">
                                          <p:val>
                                            <p:strVal val="ppt_x"/>
                                          </p:val>
                                        </p:tav>
                                        <p:tav tm="100000">
                                          <p:val>
                                            <p:strVal val="0-ppt_w/2"/>
                                          </p:val>
                                        </p:tav>
                                      </p:tavLst>
                                    </p:anim>
                                    <p:anim calcmode="lin" valueType="num">
                                      <p:cBhvr additive="base">
                                        <p:cTn id="94" dur="3000"/>
                                        <p:tgtEl>
                                          <p:spTgt spid="8"/>
                                        </p:tgtEl>
                                        <p:attrNameLst>
                                          <p:attrName>ppt_y</p:attrName>
                                        </p:attrNameLst>
                                      </p:cBhvr>
                                      <p:tavLst>
                                        <p:tav tm="0">
                                          <p:val>
                                            <p:strVal val="ppt_y"/>
                                          </p:val>
                                        </p:tav>
                                        <p:tav tm="100000">
                                          <p:val>
                                            <p:strVal val="1+ppt_h/2"/>
                                          </p:val>
                                        </p:tav>
                                      </p:tavLst>
                                    </p:anim>
                                    <p:set>
                                      <p:cBhvr>
                                        <p:cTn id="95" dur="1" fill="hold">
                                          <p:stCondLst>
                                            <p:cond delay="2999"/>
                                          </p:stCondLst>
                                        </p:cTn>
                                        <p:tgtEl>
                                          <p:spTgt spid="8"/>
                                        </p:tgtEl>
                                        <p:attrNameLst>
                                          <p:attrName>style.visibility</p:attrName>
                                        </p:attrNameLst>
                                      </p:cBhvr>
                                      <p:to>
                                        <p:strVal val="hidden"/>
                                      </p:to>
                                    </p:set>
                                  </p:childTnLst>
                                </p:cTn>
                              </p:par>
                              <p:par>
                                <p:cTn id="96" presetID="2" presetClass="exit" presetSubtype="12" fill="hold" nodeType="withEffect">
                                  <p:stCondLst>
                                    <p:cond delay="0"/>
                                  </p:stCondLst>
                                  <p:childTnLst>
                                    <p:anim calcmode="lin" valueType="num">
                                      <p:cBhvr additive="base">
                                        <p:cTn id="97" dur="3000"/>
                                        <p:tgtEl>
                                          <p:spTgt spid="9"/>
                                        </p:tgtEl>
                                        <p:attrNameLst>
                                          <p:attrName>ppt_x</p:attrName>
                                        </p:attrNameLst>
                                      </p:cBhvr>
                                      <p:tavLst>
                                        <p:tav tm="0">
                                          <p:val>
                                            <p:strVal val="ppt_x"/>
                                          </p:val>
                                        </p:tav>
                                        <p:tav tm="100000">
                                          <p:val>
                                            <p:strVal val="0-ppt_w/2"/>
                                          </p:val>
                                        </p:tav>
                                      </p:tavLst>
                                    </p:anim>
                                    <p:anim calcmode="lin" valueType="num">
                                      <p:cBhvr additive="base">
                                        <p:cTn id="98" dur="3000"/>
                                        <p:tgtEl>
                                          <p:spTgt spid="9"/>
                                        </p:tgtEl>
                                        <p:attrNameLst>
                                          <p:attrName>ppt_y</p:attrName>
                                        </p:attrNameLst>
                                      </p:cBhvr>
                                      <p:tavLst>
                                        <p:tav tm="0">
                                          <p:val>
                                            <p:strVal val="ppt_y"/>
                                          </p:val>
                                        </p:tav>
                                        <p:tav tm="100000">
                                          <p:val>
                                            <p:strVal val="1+ppt_h/2"/>
                                          </p:val>
                                        </p:tav>
                                      </p:tavLst>
                                    </p:anim>
                                    <p:set>
                                      <p:cBhvr>
                                        <p:cTn id="99" dur="1" fill="hold">
                                          <p:stCondLst>
                                            <p:cond delay="2999"/>
                                          </p:stCondLst>
                                        </p:cTn>
                                        <p:tgtEl>
                                          <p:spTgt spid="9"/>
                                        </p:tgtEl>
                                        <p:attrNameLst>
                                          <p:attrName>style.visibility</p:attrName>
                                        </p:attrNameLst>
                                      </p:cBhvr>
                                      <p:to>
                                        <p:strVal val="hidden"/>
                                      </p:to>
                                    </p:set>
                                  </p:childTnLst>
                                </p:cTn>
                              </p:par>
                              <p:par>
                                <p:cTn id="100" presetID="2" presetClass="exit" presetSubtype="12" fill="hold" nodeType="withEffect">
                                  <p:stCondLst>
                                    <p:cond delay="0"/>
                                  </p:stCondLst>
                                  <p:childTnLst>
                                    <p:anim calcmode="lin" valueType="num">
                                      <p:cBhvr additive="base">
                                        <p:cTn id="101" dur="3000"/>
                                        <p:tgtEl>
                                          <p:spTgt spid="10"/>
                                        </p:tgtEl>
                                        <p:attrNameLst>
                                          <p:attrName>ppt_x</p:attrName>
                                        </p:attrNameLst>
                                      </p:cBhvr>
                                      <p:tavLst>
                                        <p:tav tm="0">
                                          <p:val>
                                            <p:strVal val="ppt_x"/>
                                          </p:val>
                                        </p:tav>
                                        <p:tav tm="100000">
                                          <p:val>
                                            <p:strVal val="0-ppt_w/2"/>
                                          </p:val>
                                        </p:tav>
                                      </p:tavLst>
                                    </p:anim>
                                    <p:anim calcmode="lin" valueType="num">
                                      <p:cBhvr additive="base">
                                        <p:cTn id="102" dur="3000"/>
                                        <p:tgtEl>
                                          <p:spTgt spid="10"/>
                                        </p:tgtEl>
                                        <p:attrNameLst>
                                          <p:attrName>ppt_y</p:attrName>
                                        </p:attrNameLst>
                                      </p:cBhvr>
                                      <p:tavLst>
                                        <p:tav tm="0">
                                          <p:val>
                                            <p:strVal val="ppt_y"/>
                                          </p:val>
                                        </p:tav>
                                        <p:tav tm="100000">
                                          <p:val>
                                            <p:strVal val="1+ppt_h/2"/>
                                          </p:val>
                                        </p:tav>
                                      </p:tavLst>
                                    </p:anim>
                                    <p:set>
                                      <p:cBhvr>
                                        <p:cTn id="103" dur="1" fill="hold">
                                          <p:stCondLst>
                                            <p:cond delay="2999"/>
                                          </p:stCondLst>
                                        </p:cTn>
                                        <p:tgtEl>
                                          <p:spTgt spid="10"/>
                                        </p:tgtEl>
                                        <p:attrNameLst>
                                          <p:attrName>style.visibility</p:attrName>
                                        </p:attrNameLst>
                                      </p:cBhvr>
                                      <p:to>
                                        <p:strVal val="hidden"/>
                                      </p:to>
                                    </p:set>
                                  </p:childTnLst>
                                </p:cTn>
                              </p:par>
                              <p:par>
                                <p:cTn id="104" presetID="8" presetClass="emph" presetSubtype="0" autoRev="1" fill="hold" nodeType="withEffect">
                                  <p:stCondLst>
                                    <p:cond delay="0"/>
                                  </p:stCondLst>
                                  <p:childTnLst>
                                    <p:animRot by="21600000">
                                      <p:cBhvr>
                                        <p:cTn id="105" dur="3000" fill="hold"/>
                                        <p:tgtEl>
                                          <p:spTgt spid="5"/>
                                        </p:tgtEl>
                                        <p:attrNameLst>
                                          <p:attrName>r</p:attrName>
                                        </p:attrNameLst>
                                      </p:cBhvr>
                                    </p:animRot>
                                  </p:childTnLst>
                                </p:cTn>
                              </p:par>
                              <p:par>
                                <p:cTn id="106" presetID="8" presetClass="emph" presetSubtype="0" autoRev="1" fill="hold" nodeType="withEffect">
                                  <p:stCondLst>
                                    <p:cond delay="0"/>
                                  </p:stCondLst>
                                  <p:childTnLst>
                                    <p:animRot by="21600000">
                                      <p:cBhvr>
                                        <p:cTn id="107" dur="3000" fill="hold"/>
                                        <p:tgtEl>
                                          <p:spTgt spid="6"/>
                                        </p:tgtEl>
                                        <p:attrNameLst>
                                          <p:attrName>r</p:attrName>
                                        </p:attrNameLst>
                                      </p:cBhvr>
                                    </p:animRot>
                                  </p:childTnLst>
                                </p:cTn>
                              </p:par>
                              <p:par>
                                <p:cTn id="108" presetID="8" presetClass="emph" presetSubtype="0" autoRev="1" fill="hold" nodeType="withEffect">
                                  <p:stCondLst>
                                    <p:cond delay="0"/>
                                  </p:stCondLst>
                                  <p:childTnLst>
                                    <p:animRot by="21600000">
                                      <p:cBhvr>
                                        <p:cTn id="109" dur="3000" fill="hold"/>
                                        <p:tgtEl>
                                          <p:spTgt spid="7"/>
                                        </p:tgtEl>
                                        <p:attrNameLst>
                                          <p:attrName>r</p:attrName>
                                        </p:attrNameLst>
                                      </p:cBhvr>
                                    </p:animRot>
                                  </p:childTnLst>
                                </p:cTn>
                              </p:par>
                              <p:par>
                                <p:cTn id="110" presetID="8" presetClass="emph" presetSubtype="0" autoRev="1" fill="hold" nodeType="withEffect">
                                  <p:stCondLst>
                                    <p:cond delay="0"/>
                                  </p:stCondLst>
                                  <p:childTnLst>
                                    <p:animRot by="21600000">
                                      <p:cBhvr>
                                        <p:cTn id="111" dur="3000" fill="hold"/>
                                        <p:tgtEl>
                                          <p:spTgt spid="8"/>
                                        </p:tgtEl>
                                        <p:attrNameLst>
                                          <p:attrName>r</p:attrName>
                                        </p:attrNameLst>
                                      </p:cBhvr>
                                    </p:animRot>
                                  </p:childTnLst>
                                </p:cTn>
                              </p:par>
                              <p:par>
                                <p:cTn id="112" presetID="8" presetClass="emph" presetSubtype="0" autoRev="1" fill="hold" nodeType="withEffect">
                                  <p:stCondLst>
                                    <p:cond delay="0"/>
                                  </p:stCondLst>
                                  <p:childTnLst>
                                    <p:animRot by="21600000">
                                      <p:cBhvr>
                                        <p:cTn id="113" dur="3000" fill="hold"/>
                                        <p:tgtEl>
                                          <p:spTgt spid="9"/>
                                        </p:tgtEl>
                                        <p:attrNameLst>
                                          <p:attrName>r</p:attrName>
                                        </p:attrNameLst>
                                      </p:cBhvr>
                                    </p:animRot>
                                  </p:childTnLst>
                                </p:cTn>
                              </p:par>
                              <p:par>
                                <p:cTn id="114" presetID="8" presetClass="emph" presetSubtype="0" autoRev="1" fill="hold" nodeType="withEffect">
                                  <p:stCondLst>
                                    <p:cond delay="0"/>
                                  </p:stCondLst>
                                  <p:childTnLst>
                                    <p:animRot by="21600000">
                                      <p:cBhvr>
                                        <p:cTn id="115" dur="3000" fill="hold"/>
                                        <p:tgtEl>
                                          <p:spTgt spid="10"/>
                                        </p:tgtEl>
                                        <p:attrNameLst>
                                          <p:attrName>r</p:attrName>
                                        </p:attrNameLst>
                                      </p:cBhvr>
                                    </p:animRot>
                                  </p:childTnLst>
                                </p:cTn>
                              </p:par>
                              <p:par>
                                <p:cTn id="116" presetID="2" presetClass="exit" presetSubtype="6" fill="hold" nodeType="withEffect">
                                  <p:stCondLst>
                                    <p:cond delay="0"/>
                                  </p:stCondLst>
                                  <p:childTnLst>
                                    <p:anim calcmode="lin" valueType="num">
                                      <p:cBhvr additive="base">
                                        <p:cTn id="117" dur="3000"/>
                                        <p:tgtEl>
                                          <p:spTgt spid="4"/>
                                        </p:tgtEl>
                                        <p:attrNameLst>
                                          <p:attrName>ppt_x</p:attrName>
                                        </p:attrNameLst>
                                      </p:cBhvr>
                                      <p:tavLst>
                                        <p:tav tm="0">
                                          <p:val>
                                            <p:strVal val="ppt_x"/>
                                          </p:val>
                                        </p:tav>
                                        <p:tav tm="100000">
                                          <p:val>
                                            <p:strVal val="1+ppt_w/2"/>
                                          </p:val>
                                        </p:tav>
                                      </p:tavLst>
                                    </p:anim>
                                    <p:anim calcmode="lin" valueType="num">
                                      <p:cBhvr additive="base">
                                        <p:cTn id="118" dur="3000"/>
                                        <p:tgtEl>
                                          <p:spTgt spid="4"/>
                                        </p:tgtEl>
                                        <p:attrNameLst>
                                          <p:attrName>ppt_y</p:attrName>
                                        </p:attrNameLst>
                                      </p:cBhvr>
                                      <p:tavLst>
                                        <p:tav tm="0">
                                          <p:val>
                                            <p:strVal val="ppt_y"/>
                                          </p:val>
                                        </p:tav>
                                        <p:tav tm="100000">
                                          <p:val>
                                            <p:strVal val="1+ppt_h/2"/>
                                          </p:val>
                                        </p:tav>
                                      </p:tavLst>
                                    </p:anim>
                                    <p:set>
                                      <p:cBhvr>
                                        <p:cTn id="119" dur="1" fill="hold">
                                          <p:stCondLst>
                                            <p:cond delay="2999"/>
                                          </p:stCondLst>
                                        </p:cTn>
                                        <p:tgtEl>
                                          <p:spTgt spid="4"/>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3000"/>
                                        <p:tgtEl>
                                          <p:spTgt spid="11"/>
                                        </p:tgtEl>
                                        <p:attrNameLst>
                                          <p:attrName>ppt_x</p:attrName>
                                        </p:attrNameLst>
                                      </p:cBhvr>
                                      <p:tavLst>
                                        <p:tav tm="0">
                                          <p:val>
                                            <p:strVal val="ppt_x"/>
                                          </p:val>
                                        </p:tav>
                                        <p:tav tm="100000">
                                          <p:val>
                                            <p:strVal val="1+ppt_w/2"/>
                                          </p:val>
                                        </p:tav>
                                      </p:tavLst>
                                    </p:anim>
                                    <p:anim calcmode="lin" valueType="num">
                                      <p:cBhvr additive="base">
                                        <p:cTn id="122" dur="3000"/>
                                        <p:tgtEl>
                                          <p:spTgt spid="11"/>
                                        </p:tgtEl>
                                        <p:attrNameLst>
                                          <p:attrName>ppt_y</p:attrName>
                                        </p:attrNameLst>
                                      </p:cBhvr>
                                      <p:tavLst>
                                        <p:tav tm="0">
                                          <p:val>
                                            <p:strVal val="ppt_y"/>
                                          </p:val>
                                        </p:tav>
                                        <p:tav tm="100000">
                                          <p:val>
                                            <p:strVal val="1+ppt_h/2"/>
                                          </p:val>
                                        </p:tav>
                                      </p:tavLst>
                                    </p:anim>
                                    <p:set>
                                      <p:cBhvr>
                                        <p:cTn id="123" dur="1" fill="hold">
                                          <p:stCondLst>
                                            <p:cond delay="2999"/>
                                          </p:stCondLst>
                                        </p:cTn>
                                        <p:tgtEl>
                                          <p:spTgt spid="11"/>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3000"/>
                                        <p:tgtEl>
                                          <p:spTgt spid="12"/>
                                        </p:tgtEl>
                                        <p:attrNameLst>
                                          <p:attrName>ppt_x</p:attrName>
                                        </p:attrNameLst>
                                      </p:cBhvr>
                                      <p:tavLst>
                                        <p:tav tm="0">
                                          <p:val>
                                            <p:strVal val="ppt_x"/>
                                          </p:val>
                                        </p:tav>
                                        <p:tav tm="100000">
                                          <p:val>
                                            <p:strVal val="1+ppt_w/2"/>
                                          </p:val>
                                        </p:tav>
                                      </p:tavLst>
                                    </p:anim>
                                    <p:anim calcmode="lin" valueType="num">
                                      <p:cBhvr additive="base">
                                        <p:cTn id="126" dur="3000"/>
                                        <p:tgtEl>
                                          <p:spTgt spid="12"/>
                                        </p:tgtEl>
                                        <p:attrNameLst>
                                          <p:attrName>ppt_y</p:attrName>
                                        </p:attrNameLst>
                                      </p:cBhvr>
                                      <p:tavLst>
                                        <p:tav tm="0">
                                          <p:val>
                                            <p:strVal val="ppt_y"/>
                                          </p:val>
                                        </p:tav>
                                        <p:tav tm="100000">
                                          <p:val>
                                            <p:strVal val="1+ppt_h/2"/>
                                          </p:val>
                                        </p:tav>
                                      </p:tavLst>
                                    </p:anim>
                                    <p:set>
                                      <p:cBhvr>
                                        <p:cTn id="127" dur="1" fill="hold">
                                          <p:stCondLst>
                                            <p:cond delay="2999"/>
                                          </p:stCondLst>
                                        </p:cTn>
                                        <p:tgtEl>
                                          <p:spTgt spid="12"/>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3000"/>
                                        <p:tgtEl>
                                          <p:spTgt spid="13"/>
                                        </p:tgtEl>
                                        <p:attrNameLst>
                                          <p:attrName>ppt_x</p:attrName>
                                        </p:attrNameLst>
                                      </p:cBhvr>
                                      <p:tavLst>
                                        <p:tav tm="0">
                                          <p:val>
                                            <p:strVal val="ppt_x"/>
                                          </p:val>
                                        </p:tav>
                                        <p:tav tm="100000">
                                          <p:val>
                                            <p:strVal val="1+ppt_w/2"/>
                                          </p:val>
                                        </p:tav>
                                      </p:tavLst>
                                    </p:anim>
                                    <p:anim calcmode="lin" valueType="num">
                                      <p:cBhvr additive="base">
                                        <p:cTn id="130" dur="3000"/>
                                        <p:tgtEl>
                                          <p:spTgt spid="13"/>
                                        </p:tgtEl>
                                        <p:attrNameLst>
                                          <p:attrName>ppt_y</p:attrName>
                                        </p:attrNameLst>
                                      </p:cBhvr>
                                      <p:tavLst>
                                        <p:tav tm="0">
                                          <p:val>
                                            <p:strVal val="ppt_y"/>
                                          </p:val>
                                        </p:tav>
                                        <p:tav tm="100000">
                                          <p:val>
                                            <p:strVal val="1+ppt_h/2"/>
                                          </p:val>
                                        </p:tav>
                                      </p:tavLst>
                                    </p:anim>
                                    <p:set>
                                      <p:cBhvr>
                                        <p:cTn id="131" dur="1" fill="hold">
                                          <p:stCondLst>
                                            <p:cond delay="2999"/>
                                          </p:stCondLst>
                                        </p:cTn>
                                        <p:tgtEl>
                                          <p:spTgt spid="13"/>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3000"/>
                                        <p:tgtEl>
                                          <p:spTgt spid="14"/>
                                        </p:tgtEl>
                                        <p:attrNameLst>
                                          <p:attrName>ppt_x</p:attrName>
                                        </p:attrNameLst>
                                      </p:cBhvr>
                                      <p:tavLst>
                                        <p:tav tm="0">
                                          <p:val>
                                            <p:strVal val="ppt_x"/>
                                          </p:val>
                                        </p:tav>
                                        <p:tav tm="100000">
                                          <p:val>
                                            <p:strVal val="1+ppt_w/2"/>
                                          </p:val>
                                        </p:tav>
                                      </p:tavLst>
                                    </p:anim>
                                    <p:anim calcmode="lin" valueType="num">
                                      <p:cBhvr additive="base">
                                        <p:cTn id="134" dur="3000"/>
                                        <p:tgtEl>
                                          <p:spTgt spid="14"/>
                                        </p:tgtEl>
                                        <p:attrNameLst>
                                          <p:attrName>ppt_y</p:attrName>
                                        </p:attrNameLst>
                                      </p:cBhvr>
                                      <p:tavLst>
                                        <p:tav tm="0">
                                          <p:val>
                                            <p:strVal val="ppt_y"/>
                                          </p:val>
                                        </p:tav>
                                        <p:tav tm="100000">
                                          <p:val>
                                            <p:strVal val="1+ppt_h/2"/>
                                          </p:val>
                                        </p:tav>
                                      </p:tavLst>
                                    </p:anim>
                                    <p:set>
                                      <p:cBhvr>
                                        <p:cTn id="135" dur="1" fill="hold">
                                          <p:stCondLst>
                                            <p:cond delay="2999"/>
                                          </p:stCondLst>
                                        </p:cTn>
                                        <p:tgtEl>
                                          <p:spTgt spid="14"/>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3000"/>
                                        <p:tgtEl>
                                          <p:spTgt spid="15"/>
                                        </p:tgtEl>
                                        <p:attrNameLst>
                                          <p:attrName>ppt_x</p:attrName>
                                        </p:attrNameLst>
                                      </p:cBhvr>
                                      <p:tavLst>
                                        <p:tav tm="0">
                                          <p:val>
                                            <p:strVal val="ppt_x"/>
                                          </p:val>
                                        </p:tav>
                                        <p:tav tm="100000">
                                          <p:val>
                                            <p:strVal val="1+ppt_w/2"/>
                                          </p:val>
                                        </p:tav>
                                      </p:tavLst>
                                    </p:anim>
                                    <p:anim calcmode="lin" valueType="num">
                                      <p:cBhvr additive="base">
                                        <p:cTn id="138" dur="3000"/>
                                        <p:tgtEl>
                                          <p:spTgt spid="15"/>
                                        </p:tgtEl>
                                        <p:attrNameLst>
                                          <p:attrName>ppt_y</p:attrName>
                                        </p:attrNameLst>
                                      </p:cBhvr>
                                      <p:tavLst>
                                        <p:tav tm="0">
                                          <p:val>
                                            <p:strVal val="ppt_y"/>
                                          </p:val>
                                        </p:tav>
                                        <p:tav tm="100000">
                                          <p:val>
                                            <p:strVal val="1+ppt_h/2"/>
                                          </p:val>
                                        </p:tav>
                                      </p:tavLst>
                                    </p:anim>
                                    <p:set>
                                      <p:cBhvr>
                                        <p:cTn id="139" dur="1" fill="hold">
                                          <p:stCondLst>
                                            <p:cond delay="2999"/>
                                          </p:stCondLst>
                                        </p:cTn>
                                        <p:tgtEl>
                                          <p:spTgt spid="15"/>
                                        </p:tgtEl>
                                        <p:attrNameLst>
                                          <p:attrName>style.visibility</p:attrName>
                                        </p:attrNameLst>
                                      </p:cBhvr>
                                      <p:to>
                                        <p:strVal val="hidden"/>
                                      </p:to>
                                    </p:set>
                                  </p:childTnLst>
                                </p:cTn>
                              </p:par>
                              <p:par>
                                <p:cTn id="140" presetID="8" presetClass="emph" presetSubtype="0" autoRev="1" fill="hold" nodeType="withEffect">
                                  <p:stCondLst>
                                    <p:cond delay="0"/>
                                  </p:stCondLst>
                                  <p:childTnLst>
                                    <p:animRot by="-21600000">
                                      <p:cBhvr>
                                        <p:cTn id="141" dur="3000" fill="hold"/>
                                        <p:tgtEl>
                                          <p:spTgt spid="4"/>
                                        </p:tgtEl>
                                        <p:attrNameLst>
                                          <p:attrName>r</p:attrName>
                                        </p:attrNameLst>
                                      </p:cBhvr>
                                    </p:animRot>
                                  </p:childTnLst>
                                </p:cTn>
                              </p:par>
                              <p:par>
                                <p:cTn id="142" presetID="8" presetClass="emph" presetSubtype="0" autoRev="1" fill="hold" nodeType="withEffect">
                                  <p:stCondLst>
                                    <p:cond delay="0"/>
                                  </p:stCondLst>
                                  <p:childTnLst>
                                    <p:animRot by="-21600000">
                                      <p:cBhvr>
                                        <p:cTn id="143" dur="3000" fill="hold"/>
                                        <p:tgtEl>
                                          <p:spTgt spid="11"/>
                                        </p:tgtEl>
                                        <p:attrNameLst>
                                          <p:attrName>r</p:attrName>
                                        </p:attrNameLst>
                                      </p:cBhvr>
                                    </p:animRot>
                                  </p:childTnLst>
                                </p:cTn>
                              </p:par>
                              <p:par>
                                <p:cTn id="144" presetID="8" presetClass="emph" presetSubtype="0" autoRev="1" fill="hold" nodeType="withEffect">
                                  <p:stCondLst>
                                    <p:cond delay="0"/>
                                  </p:stCondLst>
                                  <p:childTnLst>
                                    <p:animRot by="-21600000">
                                      <p:cBhvr>
                                        <p:cTn id="145" dur="3000" fill="hold"/>
                                        <p:tgtEl>
                                          <p:spTgt spid="12"/>
                                        </p:tgtEl>
                                        <p:attrNameLst>
                                          <p:attrName>r</p:attrName>
                                        </p:attrNameLst>
                                      </p:cBhvr>
                                    </p:animRot>
                                  </p:childTnLst>
                                </p:cTn>
                              </p:par>
                              <p:par>
                                <p:cTn id="146" presetID="8" presetClass="emph" presetSubtype="0" autoRev="1" fill="hold" nodeType="withEffect">
                                  <p:stCondLst>
                                    <p:cond delay="0"/>
                                  </p:stCondLst>
                                  <p:childTnLst>
                                    <p:animRot by="-21600000">
                                      <p:cBhvr>
                                        <p:cTn id="147" dur="3000" fill="hold"/>
                                        <p:tgtEl>
                                          <p:spTgt spid="13"/>
                                        </p:tgtEl>
                                        <p:attrNameLst>
                                          <p:attrName>r</p:attrName>
                                        </p:attrNameLst>
                                      </p:cBhvr>
                                    </p:animRot>
                                  </p:childTnLst>
                                </p:cTn>
                              </p:par>
                              <p:par>
                                <p:cTn id="148" presetID="8" presetClass="emph" presetSubtype="0" autoRev="1" fill="hold" nodeType="withEffect">
                                  <p:stCondLst>
                                    <p:cond delay="0"/>
                                  </p:stCondLst>
                                  <p:childTnLst>
                                    <p:animRot by="-21600000">
                                      <p:cBhvr>
                                        <p:cTn id="149" dur="3000" fill="hold"/>
                                        <p:tgtEl>
                                          <p:spTgt spid="14"/>
                                        </p:tgtEl>
                                        <p:attrNameLst>
                                          <p:attrName>r</p:attrName>
                                        </p:attrNameLst>
                                      </p:cBhvr>
                                    </p:animRot>
                                  </p:childTnLst>
                                </p:cTn>
                              </p:par>
                              <p:par>
                                <p:cTn id="150" presetID="8" presetClass="emph" presetSubtype="0" autoRev="1" fill="hold" nodeType="withEffect">
                                  <p:stCondLst>
                                    <p:cond delay="0"/>
                                  </p:stCondLst>
                                  <p:childTnLst>
                                    <p:animRot by="-21600000">
                                      <p:cBhvr>
                                        <p:cTn id="151" dur="3000" fill="hold"/>
                                        <p:tgtEl>
                                          <p:spTgt spid="15"/>
                                        </p:tgtEl>
                                        <p:attrNameLst>
                                          <p:attrName>r</p:attrName>
                                        </p:attrNameLst>
                                      </p:cBhvr>
                                    </p:animRot>
                                  </p:childTnLst>
                                </p:cTn>
                              </p:par>
                              <p:par>
                                <p:cTn id="152" presetID="17" presetClass="entr" presetSubtype="1"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3000" fill="hold"/>
                                        <p:tgtEl>
                                          <p:spTgt spid="2"/>
                                        </p:tgtEl>
                                        <p:attrNameLst>
                                          <p:attrName>ppt_x</p:attrName>
                                        </p:attrNameLst>
                                      </p:cBhvr>
                                      <p:tavLst>
                                        <p:tav tm="0">
                                          <p:val>
                                            <p:strVal val="#ppt_x"/>
                                          </p:val>
                                        </p:tav>
                                        <p:tav tm="100000">
                                          <p:val>
                                            <p:strVal val="#ppt_x"/>
                                          </p:val>
                                        </p:tav>
                                      </p:tavLst>
                                    </p:anim>
                                    <p:anim calcmode="lin" valueType="num">
                                      <p:cBhvr>
                                        <p:cTn id="155" dur="3000" fill="hold"/>
                                        <p:tgtEl>
                                          <p:spTgt spid="2"/>
                                        </p:tgtEl>
                                        <p:attrNameLst>
                                          <p:attrName>ppt_y</p:attrName>
                                        </p:attrNameLst>
                                      </p:cBhvr>
                                      <p:tavLst>
                                        <p:tav tm="0">
                                          <p:val>
                                            <p:strVal val="#ppt_y-#ppt_h/2"/>
                                          </p:val>
                                        </p:tav>
                                        <p:tav tm="100000">
                                          <p:val>
                                            <p:strVal val="#ppt_y"/>
                                          </p:val>
                                        </p:tav>
                                      </p:tavLst>
                                    </p:anim>
                                    <p:anim calcmode="lin" valueType="num">
                                      <p:cBhvr>
                                        <p:cTn id="156" dur="3000" fill="hold"/>
                                        <p:tgtEl>
                                          <p:spTgt spid="2"/>
                                        </p:tgtEl>
                                        <p:attrNameLst>
                                          <p:attrName>ppt_w</p:attrName>
                                        </p:attrNameLst>
                                      </p:cBhvr>
                                      <p:tavLst>
                                        <p:tav tm="0">
                                          <p:val>
                                            <p:strVal val="#ppt_w"/>
                                          </p:val>
                                        </p:tav>
                                        <p:tav tm="100000">
                                          <p:val>
                                            <p:strVal val="#ppt_w"/>
                                          </p:val>
                                        </p:tav>
                                      </p:tavLst>
                                    </p:anim>
                                    <p:anim calcmode="lin" valueType="num">
                                      <p:cBhvr>
                                        <p:cTn id="157" dur="3000" fill="hold"/>
                                        <p:tgtEl>
                                          <p:spTgt spid="2"/>
                                        </p:tgtEl>
                                        <p:attrNameLst>
                                          <p:attrName>ppt_h</p:attrName>
                                        </p:attrNameLst>
                                      </p:cBhvr>
                                      <p:tavLst>
                                        <p:tav tm="0">
                                          <p:val>
                                            <p:fltVal val="0"/>
                                          </p:val>
                                        </p:tav>
                                        <p:tav tm="100000">
                                          <p:val>
                                            <p:strVal val="#ppt_h"/>
                                          </p:val>
                                        </p:tav>
                                      </p:tavLst>
                                    </p:anim>
                                  </p:childTnLst>
                                </p:cTn>
                              </p:par>
                              <p:par>
                                <p:cTn id="158" presetID="3" presetClass="entr" presetSubtype="5" fill="hold" nodeType="withEffect">
                                  <p:stCondLst>
                                    <p:cond delay="0"/>
                                  </p:stCondLst>
                                  <p:childTnLst>
                                    <p:set>
                                      <p:cBhvr>
                                        <p:cTn id="159" dur="1" fill="hold">
                                          <p:stCondLst>
                                            <p:cond delay="0"/>
                                          </p:stCondLst>
                                        </p:cTn>
                                        <p:tgtEl>
                                          <p:spTgt spid="2"/>
                                        </p:tgtEl>
                                        <p:attrNameLst>
                                          <p:attrName>style.visibility</p:attrName>
                                        </p:attrNameLst>
                                      </p:cBhvr>
                                      <p:to>
                                        <p:strVal val="visible"/>
                                      </p:to>
                                    </p:set>
                                    <p:animEffect transition="in" filter="blinds(vertical)">
                                      <p:cBhvr>
                                        <p:cTn id="16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93a44be994bda56884e0606268941b3.jpg"/>
          <p:cNvPicPr>
            <a:picLocks noChangeAspect="1"/>
          </p:cNvPicPr>
          <p:nvPr/>
        </p:nvPicPr>
        <p:blipFill>
          <a:blip r:embed="rId2"/>
          <a:stretch>
            <a:fillRect/>
          </a:stretch>
        </p:blipFill>
        <p:spPr>
          <a:xfrm>
            <a:off x="1116" y="0"/>
            <a:ext cx="9141768" cy="5143500"/>
          </a:xfrm>
          <a:prstGeom prst="rect">
            <a:avLst/>
          </a:prstGeom>
        </p:spPr>
      </p:pic>
      <p:sp>
        <p:nvSpPr>
          <p:cNvPr id="3" name="2 CuadroTexto"/>
          <p:cNvSpPr txBox="1"/>
          <p:nvPr/>
        </p:nvSpPr>
        <p:spPr>
          <a:xfrm>
            <a:off x="6215073" y="857238"/>
            <a:ext cx="2500331" cy="4247317"/>
          </a:xfrm>
          <a:prstGeom prst="rect">
            <a:avLst/>
          </a:prstGeom>
          <a:noFill/>
        </p:spPr>
        <p:txBody>
          <a:bodyPr wrap="square" rtlCol="0">
            <a:spAutoFit/>
          </a:bodyPr>
          <a:lstStyle/>
          <a:p>
            <a:r>
              <a:rPr lang="es-PE" dirty="0" smtClean="0">
                <a:effectLst>
                  <a:outerShdw blurRad="38100" dist="38100" dir="2700000" algn="tl">
                    <a:srgbClr val="000000">
                      <a:alpha val="43137"/>
                    </a:srgbClr>
                  </a:outerShdw>
                </a:effectLst>
              </a:rPr>
              <a:t>Esto sugiere que podríamos recurrir a nuevos tipos de contenidos en las redes sociales para tratar de encontrar la calma durante situaciones de alto estrés. </a:t>
            </a:r>
          </a:p>
          <a:p>
            <a:endParaRPr lang="es-PE" dirty="0" smtClean="0">
              <a:effectLst>
                <a:outerShdw blurRad="38100" dist="38100" dir="2700000" algn="tl">
                  <a:srgbClr val="000000">
                    <a:alpha val="43137"/>
                  </a:srgbClr>
                </a:outerShdw>
              </a:effectLst>
            </a:endParaRPr>
          </a:p>
          <a:p>
            <a:r>
              <a:rPr lang="es-PE" dirty="0" smtClean="0">
                <a:effectLst>
                  <a:outerShdw blurRad="38100" dist="38100" dir="2700000" algn="tl">
                    <a:srgbClr val="000000">
                      <a:alpha val="43137"/>
                    </a:srgbClr>
                  </a:outerShdw>
                </a:effectLst>
              </a:rPr>
              <a:t>Nada como ver un buen documental sobre animales, naturaleza o el océano para recuperar el equilibrio, la sensatez y curar las heridas de la vida moderna.</a:t>
            </a:r>
            <a:br>
              <a:rPr lang="es-PE" dirty="0" smtClean="0">
                <a:effectLst>
                  <a:outerShdw blurRad="38100" dist="38100" dir="2700000" algn="tl">
                    <a:srgbClr val="000000">
                      <a:alpha val="43137"/>
                    </a:srgbClr>
                  </a:outerShdw>
                </a:effectLst>
              </a:rPr>
            </a:br>
            <a:endParaRPr lang="es-PE" dirty="0" smtClean="0">
              <a:effectLst>
                <a:outerShdw blurRad="38100" dist="38100" dir="2700000" algn="tl">
                  <a:srgbClr val="000000">
                    <a:alpha val="43137"/>
                  </a:srgbClr>
                </a:outerShdw>
              </a:effectLst>
            </a:endParaRPr>
          </a:p>
          <a:p>
            <a:endParaRPr lang="es-PE" dirty="0">
              <a:effectLst>
                <a:outerShdw blurRad="38100" dist="38100" dir="2700000" algn="tl">
                  <a:srgbClr val="000000">
                    <a:alpha val="43137"/>
                  </a:srgbClr>
                </a:outerShdw>
              </a:effectLst>
            </a:endParaRPr>
          </a:p>
        </p:txBody>
      </p:sp>
      <p:pic>
        <p:nvPicPr>
          <p:cNvPr id="5" name="4 Imagen" descr="1149106_f860d.gif"/>
          <p:cNvPicPr>
            <a:picLocks noChangeAspect="1"/>
          </p:cNvPicPr>
          <p:nvPr/>
        </p:nvPicPr>
        <p:blipFill>
          <a:blip r:embed="rId3"/>
          <a:stretch>
            <a:fillRect/>
          </a:stretch>
        </p:blipFill>
        <p:spPr>
          <a:xfrm>
            <a:off x="357158" y="1071552"/>
            <a:ext cx="2714644" cy="3357586"/>
          </a:xfrm>
          <a:prstGeom prst="rect">
            <a:avLst/>
          </a:prstGeom>
        </p:spPr>
      </p:pic>
      <p:pic>
        <p:nvPicPr>
          <p:cNvPr id="6" name="5 Imagen" descr="list-filialy-vesnoj-zelen.jpg"/>
          <p:cNvPicPr>
            <a:picLocks noChangeAspect="1"/>
          </p:cNvPicPr>
          <p:nvPr/>
        </p:nvPicPr>
        <p:blipFill>
          <a:blip r:embed="rId4"/>
          <a:stretch>
            <a:fillRect/>
          </a:stretch>
        </p:blipFill>
        <p:spPr>
          <a:xfrm>
            <a:off x="2232" y="0"/>
            <a:ext cx="9141768" cy="5143500"/>
          </a:xfrm>
          <a:prstGeom prst="rect">
            <a:avLst/>
          </a:prstGeom>
        </p:spPr>
      </p:pic>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rgbClr val="9966FF"/>
            </a:gs>
            <a:gs pos="50000">
              <a:srgbClr val="6666FF">
                <a:shade val="67500"/>
                <a:satMod val="115000"/>
              </a:srgbClr>
            </a:gs>
            <a:gs pos="100000">
              <a:srgbClr val="6666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1073191-trees-forest-women-outdoors-women-model-flowers-garden-nature-wreaths-jungle-purple-flowers-rainforest-flower-plant-flora-meadow-wildflower-woodland-habitat-natural-env.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olors-155896_640.png"/>
          <p:cNvPicPr>
            <a:picLocks noChangeAspect="1"/>
          </p:cNvPicPr>
          <p:nvPr/>
        </p:nvPicPr>
        <p:blipFill>
          <a:blip r:embed="rId3">
            <a:duotone>
              <a:schemeClr val="accent4">
                <a:shade val="45000"/>
                <a:satMod val="135000"/>
              </a:schemeClr>
              <a:prstClr val="white"/>
            </a:duotone>
            <a:lum bright="-10000" contrast="40000"/>
          </a:blip>
          <a:stretch>
            <a:fillRect/>
          </a:stretch>
        </p:blipFill>
        <p:spPr>
          <a:xfrm>
            <a:off x="0" y="2571750"/>
            <a:ext cx="1085833" cy="1163393"/>
          </a:xfrm>
          <a:prstGeom prst="rect">
            <a:avLst/>
          </a:prstGeom>
        </p:spPr>
      </p:pic>
      <p:pic>
        <p:nvPicPr>
          <p:cNvPr id="5" name="4 Imagen" descr="colors-155896_640.png"/>
          <p:cNvPicPr>
            <a:picLocks noChangeAspect="1"/>
          </p:cNvPicPr>
          <p:nvPr/>
        </p:nvPicPr>
        <p:blipFill>
          <a:blip r:embed="rId3">
            <a:duotone>
              <a:schemeClr val="accent4">
                <a:shade val="45000"/>
                <a:satMod val="135000"/>
              </a:schemeClr>
              <a:prstClr val="white"/>
            </a:duotone>
            <a:lum bright="-10000" contrast="40000"/>
          </a:blip>
          <a:stretch>
            <a:fillRect/>
          </a:stretch>
        </p:blipFill>
        <p:spPr>
          <a:xfrm>
            <a:off x="0" y="1428742"/>
            <a:ext cx="1085833" cy="1163393"/>
          </a:xfrm>
          <a:prstGeom prst="rect">
            <a:avLst/>
          </a:prstGeom>
        </p:spPr>
      </p:pic>
      <p:pic>
        <p:nvPicPr>
          <p:cNvPr id="6" name="5 Imagen" descr="colors-155896_640.png"/>
          <p:cNvPicPr>
            <a:picLocks noChangeAspect="1"/>
          </p:cNvPicPr>
          <p:nvPr/>
        </p:nvPicPr>
        <p:blipFill>
          <a:blip r:embed="rId3">
            <a:duotone>
              <a:schemeClr val="accent4">
                <a:shade val="45000"/>
                <a:satMod val="135000"/>
              </a:schemeClr>
              <a:prstClr val="white"/>
            </a:duotone>
            <a:lum bright="-10000" contrast="40000"/>
          </a:blip>
          <a:stretch>
            <a:fillRect/>
          </a:stretch>
        </p:blipFill>
        <p:spPr>
          <a:xfrm>
            <a:off x="8058167" y="2571750"/>
            <a:ext cx="1085833" cy="1163393"/>
          </a:xfrm>
          <a:prstGeom prst="rect">
            <a:avLst/>
          </a:prstGeom>
        </p:spPr>
      </p:pic>
      <p:pic>
        <p:nvPicPr>
          <p:cNvPr id="7" name="6 Imagen" descr="colors-155896_640.png"/>
          <p:cNvPicPr>
            <a:picLocks noChangeAspect="1"/>
          </p:cNvPicPr>
          <p:nvPr/>
        </p:nvPicPr>
        <p:blipFill>
          <a:blip r:embed="rId3">
            <a:duotone>
              <a:schemeClr val="accent4">
                <a:shade val="45000"/>
                <a:satMod val="135000"/>
              </a:schemeClr>
              <a:prstClr val="white"/>
            </a:duotone>
            <a:lum bright="-10000" contrast="40000"/>
          </a:blip>
          <a:stretch>
            <a:fillRect/>
          </a:stretch>
        </p:blipFill>
        <p:spPr>
          <a:xfrm>
            <a:off x="8058167" y="1428742"/>
            <a:ext cx="1085833" cy="1163393"/>
          </a:xfrm>
          <a:prstGeom prst="rect">
            <a:avLst/>
          </a:prstGeom>
        </p:spPr>
      </p:pic>
      <p:pic>
        <p:nvPicPr>
          <p:cNvPr id="8" name="7 Imagen" descr="colors-155896_640.png"/>
          <p:cNvPicPr>
            <a:picLocks noChangeAspect="1"/>
          </p:cNvPicPr>
          <p:nvPr/>
        </p:nvPicPr>
        <p:blipFill>
          <a:blip r:embed="rId3">
            <a:duotone>
              <a:schemeClr val="accent4">
                <a:shade val="45000"/>
                <a:satMod val="135000"/>
              </a:schemeClr>
              <a:prstClr val="white"/>
            </a:duotone>
            <a:lum bright="-10000" contrast="40000"/>
          </a:blip>
          <a:stretch>
            <a:fillRect/>
          </a:stretch>
        </p:blipFill>
        <p:spPr>
          <a:xfrm>
            <a:off x="1142976" y="2571750"/>
            <a:ext cx="1085833" cy="1163393"/>
          </a:xfrm>
          <a:prstGeom prst="rect">
            <a:avLst/>
          </a:prstGeom>
        </p:spPr>
      </p:pic>
      <p:pic>
        <p:nvPicPr>
          <p:cNvPr id="9" name="8 Imagen" descr="colors-155896_640.png"/>
          <p:cNvPicPr>
            <a:picLocks noChangeAspect="1"/>
          </p:cNvPicPr>
          <p:nvPr/>
        </p:nvPicPr>
        <p:blipFill>
          <a:blip r:embed="rId3">
            <a:duotone>
              <a:schemeClr val="accent4">
                <a:shade val="45000"/>
                <a:satMod val="135000"/>
              </a:schemeClr>
              <a:prstClr val="white"/>
            </a:duotone>
            <a:lum bright="-10000" contrast="40000"/>
          </a:blip>
          <a:stretch>
            <a:fillRect/>
          </a:stretch>
        </p:blipFill>
        <p:spPr>
          <a:xfrm>
            <a:off x="1142976" y="1428742"/>
            <a:ext cx="1085833" cy="1163393"/>
          </a:xfrm>
          <a:prstGeom prst="rect">
            <a:avLst/>
          </a:prstGeom>
        </p:spPr>
      </p:pic>
      <p:pic>
        <p:nvPicPr>
          <p:cNvPr id="10" name="9 Imagen" descr="colors-155896_640.png"/>
          <p:cNvPicPr>
            <a:picLocks noChangeAspect="1"/>
          </p:cNvPicPr>
          <p:nvPr/>
        </p:nvPicPr>
        <p:blipFill>
          <a:blip r:embed="rId3">
            <a:duotone>
              <a:schemeClr val="accent4">
                <a:shade val="45000"/>
                <a:satMod val="135000"/>
              </a:schemeClr>
              <a:prstClr val="white"/>
            </a:duotone>
            <a:lum bright="-10000" contrast="40000"/>
          </a:blip>
          <a:stretch>
            <a:fillRect/>
          </a:stretch>
        </p:blipFill>
        <p:spPr>
          <a:xfrm>
            <a:off x="2285984" y="2571750"/>
            <a:ext cx="1085833" cy="1163393"/>
          </a:xfrm>
          <a:prstGeom prst="rect">
            <a:avLst/>
          </a:prstGeom>
        </p:spPr>
      </p:pic>
      <p:pic>
        <p:nvPicPr>
          <p:cNvPr id="11" name="10 Imagen" descr="colors-155896_640.png"/>
          <p:cNvPicPr>
            <a:picLocks noChangeAspect="1"/>
          </p:cNvPicPr>
          <p:nvPr/>
        </p:nvPicPr>
        <p:blipFill>
          <a:blip r:embed="rId3">
            <a:duotone>
              <a:schemeClr val="accent4">
                <a:shade val="45000"/>
                <a:satMod val="135000"/>
              </a:schemeClr>
              <a:prstClr val="white"/>
            </a:duotone>
            <a:lum bright="-10000" contrast="40000"/>
          </a:blip>
          <a:stretch>
            <a:fillRect/>
          </a:stretch>
        </p:blipFill>
        <p:spPr>
          <a:xfrm>
            <a:off x="2285984" y="1428742"/>
            <a:ext cx="1085833" cy="1163393"/>
          </a:xfrm>
          <a:prstGeom prst="rect">
            <a:avLst/>
          </a:prstGeom>
        </p:spPr>
      </p:pic>
      <p:pic>
        <p:nvPicPr>
          <p:cNvPr id="12" name="11 Imagen" descr="colors-155896_640.png"/>
          <p:cNvPicPr>
            <a:picLocks noChangeAspect="1"/>
          </p:cNvPicPr>
          <p:nvPr/>
        </p:nvPicPr>
        <p:blipFill>
          <a:blip r:embed="rId3">
            <a:duotone>
              <a:schemeClr val="accent4">
                <a:shade val="45000"/>
                <a:satMod val="135000"/>
              </a:schemeClr>
              <a:prstClr val="white"/>
            </a:duotone>
            <a:lum bright="-10000" contrast="40000"/>
          </a:blip>
          <a:stretch>
            <a:fillRect/>
          </a:stretch>
        </p:blipFill>
        <p:spPr>
          <a:xfrm>
            <a:off x="3428992" y="2571750"/>
            <a:ext cx="1085833" cy="1163393"/>
          </a:xfrm>
          <a:prstGeom prst="rect">
            <a:avLst/>
          </a:prstGeom>
        </p:spPr>
      </p:pic>
      <p:pic>
        <p:nvPicPr>
          <p:cNvPr id="13" name="12 Imagen" descr="colors-155896_640.png"/>
          <p:cNvPicPr>
            <a:picLocks noChangeAspect="1"/>
          </p:cNvPicPr>
          <p:nvPr/>
        </p:nvPicPr>
        <p:blipFill>
          <a:blip r:embed="rId3">
            <a:duotone>
              <a:schemeClr val="accent4">
                <a:shade val="45000"/>
                <a:satMod val="135000"/>
              </a:schemeClr>
              <a:prstClr val="white"/>
            </a:duotone>
            <a:lum bright="-10000" contrast="40000"/>
          </a:blip>
          <a:stretch>
            <a:fillRect/>
          </a:stretch>
        </p:blipFill>
        <p:spPr>
          <a:xfrm>
            <a:off x="3428992" y="1428742"/>
            <a:ext cx="1085833" cy="1163393"/>
          </a:xfrm>
          <a:prstGeom prst="rect">
            <a:avLst/>
          </a:prstGeom>
        </p:spPr>
      </p:pic>
      <p:pic>
        <p:nvPicPr>
          <p:cNvPr id="14" name="13 Imagen" descr="colors-155896_640.png"/>
          <p:cNvPicPr>
            <a:picLocks noChangeAspect="1"/>
          </p:cNvPicPr>
          <p:nvPr/>
        </p:nvPicPr>
        <p:blipFill>
          <a:blip r:embed="rId3">
            <a:duotone>
              <a:schemeClr val="accent4">
                <a:shade val="45000"/>
                <a:satMod val="135000"/>
              </a:schemeClr>
              <a:prstClr val="white"/>
            </a:duotone>
            <a:lum bright="-10000" contrast="40000"/>
          </a:blip>
          <a:stretch>
            <a:fillRect/>
          </a:stretch>
        </p:blipFill>
        <p:spPr>
          <a:xfrm>
            <a:off x="4572000" y="2571750"/>
            <a:ext cx="1085833" cy="1163393"/>
          </a:xfrm>
          <a:prstGeom prst="rect">
            <a:avLst/>
          </a:prstGeom>
        </p:spPr>
      </p:pic>
      <p:pic>
        <p:nvPicPr>
          <p:cNvPr id="15" name="14 Imagen" descr="colors-155896_640.png"/>
          <p:cNvPicPr>
            <a:picLocks noChangeAspect="1"/>
          </p:cNvPicPr>
          <p:nvPr/>
        </p:nvPicPr>
        <p:blipFill>
          <a:blip r:embed="rId3">
            <a:duotone>
              <a:schemeClr val="accent4">
                <a:shade val="45000"/>
                <a:satMod val="135000"/>
              </a:schemeClr>
              <a:prstClr val="white"/>
            </a:duotone>
            <a:lum bright="-10000" contrast="40000"/>
          </a:blip>
          <a:stretch>
            <a:fillRect/>
          </a:stretch>
        </p:blipFill>
        <p:spPr>
          <a:xfrm>
            <a:off x="4572000" y="1428742"/>
            <a:ext cx="1085833" cy="1163393"/>
          </a:xfrm>
          <a:prstGeom prst="rect">
            <a:avLst/>
          </a:prstGeom>
        </p:spPr>
      </p:pic>
      <p:pic>
        <p:nvPicPr>
          <p:cNvPr id="16" name="15 Imagen" descr="colors-155896_640.png"/>
          <p:cNvPicPr>
            <a:picLocks noChangeAspect="1"/>
          </p:cNvPicPr>
          <p:nvPr/>
        </p:nvPicPr>
        <p:blipFill>
          <a:blip r:embed="rId3">
            <a:duotone>
              <a:schemeClr val="accent4">
                <a:shade val="45000"/>
                <a:satMod val="135000"/>
              </a:schemeClr>
              <a:prstClr val="white"/>
            </a:duotone>
            <a:lum bright="-10000" contrast="40000"/>
          </a:blip>
          <a:stretch>
            <a:fillRect/>
          </a:stretch>
        </p:blipFill>
        <p:spPr>
          <a:xfrm>
            <a:off x="5715008" y="2571750"/>
            <a:ext cx="1085833" cy="1163393"/>
          </a:xfrm>
          <a:prstGeom prst="rect">
            <a:avLst/>
          </a:prstGeom>
        </p:spPr>
      </p:pic>
      <p:pic>
        <p:nvPicPr>
          <p:cNvPr id="17" name="16 Imagen" descr="colors-155896_640.png"/>
          <p:cNvPicPr>
            <a:picLocks noChangeAspect="1"/>
          </p:cNvPicPr>
          <p:nvPr/>
        </p:nvPicPr>
        <p:blipFill>
          <a:blip r:embed="rId3">
            <a:duotone>
              <a:schemeClr val="accent4">
                <a:shade val="45000"/>
                <a:satMod val="135000"/>
              </a:schemeClr>
              <a:prstClr val="white"/>
            </a:duotone>
            <a:lum bright="-10000" contrast="40000"/>
          </a:blip>
          <a:stretch>
            <a:fillRect/>
          </a:stretch>
        </p:blipFill>
        <p:spPr>
          <a:xfrm>
            <a:off x="5715008" y="1428742"/>
            <a:ext cx="1085833" cy="1163393"/>
          </a:xfrm>
          <a:prstGeom prst="rect">
            <a:avLst/>
          </a:prstGeom>
        </p:spPr>
      </p:pic>
      <p:pic>
        <p:nvPicPr>
          <p:cNvPr id="18" name="17 Imagen" descr="colors-155896_640.png"/>
          <p:cNvPicPr>
            <a:picLocks noChangeAspect="1"/>
          </p:cNvPicPr>
          <p:nvPr/>
        </p:nvPicPr>
        <p:blipFill>
          <a:blip r:embed="rId3">
            <a:duotone>
              <a:schemeClr val="accent4">
                <a:shade val="45000"/>
                <a:satMod val="135000"/>
              </a:schemeClr>
              <a:prstClr val="white"/>
            </a:duotone>
            <a:lum bright="-10000" contrast="40000"/>
          </a:blip>
          <a:stretch>
            <a:fillRect/>
          </a:stretch>
        </p:blipFill>
        <p:spPr>
          <a:xfrm>
            <a:off x="6929454" y="2571750"/>
            <a:ext cx="1085833" cy="1143008"/>
          </a:xfrm>
          <a:prstGeom prst="rect">
            <a:avLst/>
          </a:prstGeom>
        </p:spPr>
      </p:pic>
      <p:pic>
        <p:nvPicPr>
          <p:cNvPr id="19" name="18 Imagen" descr="colors-155896_640.png"/>
          <p:cNvPicPr>
            <a:picLocks noChangeAspect="1"/>
          </p:cNvPicPr>
          <p:nvPr/>
        </p:nvPicPr>
        <p:blipFill>
          <a:blip r:embed="rId3">
            <a:duotone>
              <a:schemeClr val="accent4">
                <a:shade val="45000"/>
                <a:satMod val="135000"/>
              </a:schemeClr>
              <a:prstClr val="white"/>
            </a:duotone>
            <a:lum bright="-10000" contrast="40000"/>
          </a:blip>
          <a:stretch>
            <a:fillRect/>
          </a:stretch>
        </p:blipFill>
        <p:spPr>
          <a:xfrm>
            <a:off x="6929454" y="1428742"/>
            <a:ext cx="1085833" cy="1143008"/>
          </a:xfrm>
          <a:prstGeom prst="rect">
            <a:avLst/>
          </a:prstGeom>
        </p:spPr>
      </p:pic>
      <p:pic>
        <p:nvPicPr>
          <p:cNvPr id="20" name="19 Imagen" descr="list-filialy-vesnoj-zelen.jpg"/>
          <p:cNvPicPr>
            <a:picLocks noChangeAspect="1"/>
          </p:cNvPicPr>
          <p:nvPr/>
        </p:nvPicPr>
        <p:blipFill>
          <a:blip r:embed="rId4"/>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8"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3000" fill="hold"/>
                                        <p:tgtEl>
                                          <p:spTgt spid="5"/>
                                        </p:tgtEl>
                                        <p:attrNameLst>
                                          <p:attrName>ppt_x</p:attrName>
                                        </p:attrNameLst>
                                      </p:cBhvr>
                                      <p:tavLst>
                                        <p:tav tm="0">
                                          <p:val>
                                            <p:strVal val="0-#ppt_w/2"/>
                                          </p:val>
                                        </p:tav>
                                        <p:tav tm="100000">
                                          <p:val>
                                            <p:strVal val="#ppt_x"/>
                                          </p:val>
                                        </p:tav>
                                      </p:tavLst>
                                    </p:anim>
                                    <p:anim calcmode="lin" valueType="num">
                                      <p:cBhvr additive="base">
                                        <p:cTn id="10" dur="3000" fill="hold"/>
                                        <p:tgtEl>
                                          <p:spTgt spid="5"/>
                                        </p:tgtEl>
                                        <p:attrNameLst>
                                          <p:attrName>ppt_y</p:attrName>
                                        </p:attrNameLst>
                                      </p:cBhvr>
                                      <p:tavLst>
                                        <p:tav tm="0">
                                          <p:val>
                                            <p:strVal val="#ppt_y"/>
                                          </p:val>
                                        </p:tav>
                                        <p:tav tm="100000">
                                          <p:val>
                                            <p:strVal val="#ppt_y"/>
                                          </p:val>
                                        </p:tav>
                                      </p:tavLst>
                                    </p:anim>
                                  </p:childTnLst>
                                </p:cTn>
                              </p:par>
                              <p:par>
                                <p:cTn id="11" presetID="2" presetClass="entr" presetSubtype="8"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3000" fill="hold"/>
                                        <p:tgtEl>
                                          <p:spTgt spid="7"/>
                                        </p:tgtEl>
                                        <p:attrNameLst>
                                          <p:attrName>ppt_x</p:attrName>
                                        </p:attrNameLst>
                                      </p:cBhvr>
                                      <p:tavLst>
                                        <p:tav tm="0">
                                          <p:val>
                                            <p:strVal val="0-#ppt_w/2"/>
                                          </p:val>
                                        </p:tav>
                                        <p:tav tm="100000">
                                          <p:val>
                                            <p:strVal val="#ppt_x"/>
                                          </p:val>
                                        </p:tav>
                                      </p:tavLst>
                                    </p:anim>
                                    <p:anim calcmode="lin" valueType="num">
                                      <p:cBhvr additive="base">
                                        <p:cTn id="14" dur="3000" fill="hold"/>
                                        <p:tgtEl>
                                          <p:spTgt spid="7"/>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3000" fill="hold"/>
                                        <p:tgtEl>
                                          <p:spTgt spid="9"/>
                                        </p:tgtEl>
                                        <p:attrNameLst>
                                          <p:attrName>ppt_x</p:attrName>
                                        </p:attrNameLst>
                                      </p:cBhvr>
                                      <p:tavLst>
                                        <p:tav tm="0">
                                          <p:val>
                                            <p:strVal val="0-#ppt_w/2"/>
                                          </p:val>
                                        </p:tav>
                                        <p:tav tm="100000">
                                          <p:val>
                                            <p:strVal val="#ppt_x"/>
                                          </p:val>
                                        </p:tav>
                                      </p:tavLst>
                                    </p:anim>
                                    <p:anim calcmode="lin" valueType="num">
                                      <p:cBhvr additive="base">
                                        <p:cTn id="18" dur="3000" fill="hold"/>
                                        <p:tgtEl>
                                          <p:spTgt spid="9"/>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3000" fill="hold"/>
                                        <p:tgtEl>
                                          <p:spTgt spid="11"/>
                                        </p:tgtEl>
                                        <p:attrNameLst>
                                          <p:attrName>ppt_x</p:attrName>
                                        </p:attrNameLst>
                                      </p:cBhvr>
                                      <p:tavLst>
                                        <p:tav tm="0">
                                          <p:val>
                                            <p:strVal val="0-#ppt_w/2"/>
                                          </p:val>
                                        </p:tav>
                                        <p:tav tm="100000">
                                          <p:val>
                                            <p:strVal val="#ppt_x"/>
                                          </p:val>
                                        </p:tav>
                                      </p:tavLst>
                                    </p:anim>
                                    <p:anim calcmode="lin" valueType="num">
                                      <p:cBhvr additive="base">
                                        <p:cTn id="22" dur="3000" fill="hold"/>
                                        <p:tgtEl>
                                          <p:spTgt spid="11"/>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3000" fill="hold"/>
                                        <p:tgtEl>
                                          <p:spTgt spid="13"/>
                                        </p:tgtEl>
                                        <p:attrNameLst>
                                          <p:attrName>ppt_x</p:attrName>
                                        </p:attrNameLst>
                                      </p:cBhvr>
                                      <p:tavLst>
                                        <p:tav tm="0">
                                          <p:val>
                                            <p:strVal val="0-#ppt_w/2"/>
                                          </p:val>
                                        </p:tav>
                                        <p:tav tm="100000">
                                          <p:val>
                                            <p:strVal val="#ppt_x"/>
                                          </p:val>
                                        </p:tav>
                                      </p:tavLst>
                                    </p:anim>
                                    <p:anim calcmode="lin" valueType="num">
                                      <p:cBhvr additive="base">
                                        <p:cTn id="26" dur="3000" fill="hold"/>
                                        <p:tgtEl>
                                          <p:spTgt spid="13"/>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3000" fill="hold"/>
                                        <p:tgtEl>
                                          <p:spTgt spid="15"/>
                                        </p:tgtEl>
                                        <p:attrNameLst>
                                          <p:attrName>ppt_x</p:attrName>
                                        </p:attrNameLst>
                                      </p:cBhvr>
                                      <p:tavLst>
                                        <p:tav tm="0">
                                          <p:val>
                                            <p:strVal val="0-#ppt_w/2"/>
                                          </p:val>
                                        </p:tav>
                                        <p:tav tm="100000">
                                          <p:val>
                                            <p:strVal val="#ppt_x"/>
                                          </p:val>
                                        </p:tav>
                                      </p:tavLst>
                                    </p:anim>
                                    <p:anim calcmode="lin" valueType="num">
                                      <p:cBhvr additive="base">
                                        <p:cTn id="30" dur="3000" fill="hold"/>
                                        <p:tgtEl>
                                          <p:spTgt spid="15"/>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3000" fill="hold"/>
                                        <p:tgtEl>
                                          <p:spTgt spid="17"/>
                                        </p:tgtEl>
                                        <p:attrNameLst>
                                          <p:attrName>ppt_x</p:attrName>
                                        </p:attrNameLst>
                                      </p:cBhvr>
                                      <p:tavLst>
                                        <p:tav tm="0">
                                          <p:val>
                                            <p:strVal val="0-#ppt_w/2"/>
                                          </p:val>
                                        </p:tav>
                                        <p:tav tm="100000">
                                          <p:val>
                                            <p:strVal val="#ppt_x"/>
                                          </p:val>
                                        </p:tav>
                                      </p:tavLst>
                                    </p:anim>
                                    <p:anim calcmode="lin" valueType="num">
                                      <p:cBhvr additive="base">
                                        <p:cTn id="34" dur="3000" fill="hold"/>
                                        <p:tgtEl>
                                          <p:spTgt spid="17"/>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3000" fill="hold"/>
                                        <p:tgtEl>
                                          <p:spTgt spid="19"/>
                                        </p:tgtEl>
                                        <p:attrNameLst>
                                          <p:attrName>ppt_x</p:attrName>
                                        </p:attrNameLst>
                                      </p:cBhvr>
                                      <p:tavLst>
                                        <p:tav tm="0">
                                          <p:val>
                                            <p:strVal val="0-#ppt_w/2"/>
                                          </p:val>
                                        </p:tav>
                                        <p:tav tm="100000">
                                          <p:val>
                                            <p:strVal val="#ppt_x"/>
                                          </p:val>
                                        </p:tav>
                                      </p:tavLst>
                                    </p:anim>
                                    <p:anim calcmode="lin" valueType="num">
                                      <p:cBhvr additive="base">
                                        <p:cTn id="38" dur="3000" fill="hold"/>
                                        <p:tgtEl>
                                          <p:spTgt spid="19"/>
                                        </p:tgtEl>
                                        <p:attrNameLst>
                                          <p:attrName>ppt_y</p:attrName>
                                        </p:attrNameLst>
                                      </p:cBhvr>
                                      <p:tavLst>
                                        <p:tav tm="0">
                                          <p:val>
                                            <p:strVal val="#ppt_y"/>
                                          </p:val>
                                        </p:tav>
                                        <p:tav tm="100000">
                                          <p:val>
                                            <p:strVal val="#ppt_y"/>
                                          </p:val>
                                        </p:tav>
                                      </p:tavLst>
                                    </p:anim>
                                  </p:childTnLst>
                                </p:cTn>
                              </p:par>
                              <p:par>
                                <p:cTn id="39" presetID="8" presetClass="emph" presetSubtype="0" autoRev="1" fill="hold" nodeType="withEffect">
                                  <p:stCondLst>
                                    <p:cond delay="0"/>
                                  </p:stCondLst>
                                  <p:childTnLst>
                                    <p:animRot by="21600000">
                                      <p:cBhvr>
                                        <p:cTn id="40" dur="3000" fill="hold"/>
                                        <p:tgtEl>
                                          <p:spTgt spid="5"/>
                                        </p:tgtEl>
                                        <p:attrNameLst>
                                          <p:attrName>r</p:attrName>
                                        </p:attrNameLst>
                                      </p:cBhvr>
                                    </p:animRot>
                                  </p:childTnLst>
                                </p:cTn>
                              </p:par>
                              <p:par>
                                <p:cTn id="41" presetID="8" presetClass="emph" presetSubtype="0" autoRev="1" fill="hold" nodeType="withEffect">
                                  <p:stCondLst>
                                    <p:cond delay="0"/>
                                  </p:stCondLst>
                                  <p:childTnLst>
                                    <p:animRot by="21600000">
                                      <p:cBhvr>
                                        <p:cTn id="42" dur="3000" fill="hold"/>
                                        <p:tgtEl>
                                          <p:spTgt spid="7"/>
                                        </p:tgtEl>
                                        <p:attrNameLst>
                                          <p:attrName>r</p:attrName>
                                        </p:attrNameLst>
                                      </p:cBhvr>
                                    </p:animRot>
                                  </p:childTnLst>
                                </p:cTn>
                              </p:par>
                              <p:par>
                                <p:cTn id="43" presetID="8" presetClass="emph" presetSubtype="0" autoRev="1" fill="hold" nodeType="withEffect">
                                  <p:stCondLst>
                                    <p:cond delay="0"/>
                                  </p:stCondLst>
                                  <p:childTnLst>
                                    <p:animRot by="21600000">
                                      <p:cBhvr>
                                        <p:cTn id="44" dur="3000" fill="hold"/>
                                        <p:tgtEl>
                                          <p:spTgt spid="9"/>
                                        </p:tgtEl>
                                        <p:attrNameLst>
                                          <p:attrName>r</p:attrName>
                                        </p:attrNameLst>
                                      </p:cBhvr>
                                    </p:animRot>
                                  </p:childTnLst>
                                </p:cTn>
                              </p:par>
                              <p:par>
                                <p:cTn id="45" presetID="8" presetClass="emph" presetSubtype="0" autoRev="1" fill="hold" nodeType="withEffect">
                                  <p:stCondLst>
                                    <p:cond delay="0"/>
                                  </p:stCondLst>
                                  <p:childTnLst>
                                    <p:animRot by="21600000">
                                      <p:cBhvr>
                                        <p:cTn id="46" dur="3000" fill="hold"/>
                                        <p:tgtEl>
                                          <p:spTgt spid="11"/>
                                        </p:tgtEl>
                                        <p:attrNameLst>
                                          <p:attrName>r</p:attrName>
                                        </p:attrNameLst>
                                      </p:cBhvr>
                                    </p:animRot>
                                  </p:childTnLst>
                                </p:cTn>
                              </p:par>
                              <p:par>
                                <p:cTn id="47" presetID="8" presetClass="emph" presetSubtype="0" autoRev="1" fill="hold" nodeType="withEffect">
                                  <p:stCondLst>
                                    <p:cond delay="0"/>
                                  </p:stCondLst>
                                  <p:childTnLst>
                                    <p:animRot by="21600000">
                                      <p:cBhvr>
                                        <p:cTn id="48" dur="3000" fill="hold"/>
                                        <p:tgtEl>
                                          <p:spTgt spid="13"/>
                                        </p:tgtEl>
                                        <p:attrNameLst>
                                          <p:attrName>r</p:attrName>
                                        </p:attrNameLst>
                                      </p:cBhvr>
                                    </p:animRot>
                                  </p:childTnLst>
                                </p:cTn>
                              </p:par>
                              <p:par>
                                <p:cTn id="49" presetID="8" presetClass="emph" presetSubtype="0" autoRev="1" fill="hold" nodeType="withEffect">
                                  <p:stCondLst>
                                    <p:cond delay="0"/>
                                  </p:stCondLst>
                                  <p:childTnLst>
                                    <p:animRot by="21600000">
                                      <p:cBhvr>
                                        <p:cTn id="50" dur="3000" fill="hold"/>
                                        <p:tgtEl>
                                          <p:spTgt spid="15"/>
                                        </p:tgtEl>
                                        <p:attrNameLst>
                                          <p:attrName>r</p:attrName>
                                        </p:attrNameLst>
                                      </p:cBhvr>
                                    </p:animRot>
                                  </p:childTnLst>
                                </p:cTn>
                              </p:par>
                              <p:par>
                                <p:cTn id="51" presetID="8" presetClass="emph" presetSubtype="0" autoRev="1" fill="hold" nodeType="withEffect">
                                  <p:stCondLst>
                                    <p:cond delay="0"/>
                                  </p:stCondLst>
                                  <p:childTnLst>
                                    <p:animRot by="21600000">
                                      <p:cBhvr>
                                        <p:cTn id="52" dur="3000" fill="hold"/>
                                        <p:tgtEl>
                                          <p:spTgt spid="17"/>
                                        </p:tgtEl>
                                        <p:attrNameLst>
                                          <p:attrName>r</p:attrName>
                                        </p:attrNameLst>
                                      </p:cBhvr>
                                    </p:animRot>
                                  </p:childTnLst>
                                </p:cTn>
                              </p:par>
                              <p:par>
                                <p:cTn id="53" presetID="8" presetClass="emph" presetSubtype="0" autoRev="1" fill="hold" nodeType="withEffect">
                                  <p:stCondLst>
                                    <p:cond delay="0"/>
                                  </p:stCondLst>
                                  <p:childTnLst>
                                    <p:animRot by="21600000">
                                      <p:cBhvr>
                                        <p:cTn id="54" dur="3000" fill="hold"/>
                                        <p:tgtEl>
                                          <p:spTgt spid="19"/>
                                        </p:tgtEl>
                                        <p:attrNameLst>
                                          <p:attrName>r</p:attrName>
                                        </p:attrNameLst>
                                      </p:cBhvr>
                                    </p:animRot>
                                  </p:childTnLst>
                                </p:cTn>
                              </p:par>
                              <p:par>
                                <p:cTn id="55" presetID="2" presetClass="entr" presetSubtype="2" fill="hold" nodeType="with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additive="base">
                                        <p:cTn id="57" dur="3000" fill="hold"/>
                                        <p:tgtEl>
                                          <p:spTgt spid="4"/>
                                        </p:tgtEl>
                                        <p:attrNameLst>
                                          <p:attrName>ppt_x</p:attrName>
                                        </p:attrNameLst>
                                      </p:cBhvr>
                                      <p:tavLst>
                                        <p:tav tm="0">
                                          <p:val>
                                            <p:strVal val="1+#ppt_w/2"/>
                                          </p:val>
                                        </p:tav>
                                        <p:tav tm="100000">
                                          <p:val>
                                            <p:strVal val="#ppt_x"/>
                                          </p:val>
                                        </p:tav>
                                      </p:tavLst>
                                    </p:anim>
                                    <p:anim calcmode="lin" valueType="num">
                                      <p:cBhvr additive="base">
                                        <p:cTn id="58" dur="3000" fill="hold"/>
                                        <p:tgtEl>
                                          <p:spTgt spid="4"/>
                                        </p:tgtEl>
                                        <p:attrNameLst>
                                          <p:attrName>ppt_y</p:attrName>
                                        </p:attrNameLst>
                                      </p:cBhvr>
                                      <p:tavLst>
                                        <p:tav tm="0">
                                          <p:val>
                                            <p:strVal val="#ppt_y"/>
                                          </p:val>
                                        </p:tav>
                                        <p:tav tm="100000">
                                          <p:val>
                                            <p:strVal val="#ppt_y"/>
                                          </p:val>
                                        </p:tav>
                                      </p:tavLst>
                                    </p:anim>
                                  </p:childTnLst>
                                </p:cTn>
                              </p:par>
                              <p:par>
                                <p:cTn id="59" presetID="2" presetClass="entr" presetSubtype="2" fill="hold" nodeType="withEffect">
                                  <p:stCondLst>
                                    <p:cond delay="0"/>
                                  </p:stCondLst>
                                  <p:childTnLst>
                                    <p:set>
                                      <p:cBhvr>
                                        <p:cTn id="60" dur="1" fill="hold">
                                          <p:stCondLst>
                                            <p:cond delay="0"/>
                                          </p:stCondLst>
                                        </p:cTn>
                                        <p:tgtEl>
                                          <p:spTgt spid="6"/>
                                        </p:tgtEl>
                                        <p:attrNameLst>
                                          <p:attrName>style.visibility</p:attrName>
                                        </p:attrNameLst>
                                      </p:cBhvr>
                                      <p:to>
                                        <p:strVal val="visible"/>
                                      </p:to>
                                    </p:set>
                                    <p:anim calcmode="lin" valueType="num">
                                      <p:cBhvr additive="base">
                                        <p:cTn id="61" dur="3000" fill="hold"/>
                                        <p:tgtEl>
                                          <p:spTgt spid="6"/>
                                        </p:tgtEl>
                                        <p:attrNameLst>
                                          <p:attrName>ppt_x</p:attrName>
                                        </p:attrNameLst>
                                      </p:cBhvr>
                                      <p:tavLst>
                                        <p:tav tm="0">
                                          <p:val>
                                            <p:strVal val="1+#ppt_w/2"/>
                                          </p:val>
                                        </p:tav>
                                        <p:tav tm="100000">
                                          <p:val>
                                            <p:strVal val="#ppt_x"/>
                                          </p:val>
                                        </p:tav>
                                      </p:tavLst>
                                    </p:anim>
                                    <p:anim calcmode="lin" valueType="num">
                                      <p:cBhvr additive="base">
                                        <p:cTn id="62" dur="3000" fill="hold"/>
                                        <p:tgtEl>
                                          <p:spTgt spid="6"/>
                                        </p:tgtEl>
                                        <p:attrNameLst>
                                          <p:attrName>ppt_y</p:attrName>
                                        </p:attrNameLst>
                                      </p:cBhvr>
                                      <p:tavLst>
                                        <p:tav tm="0">
                                          <p:val>
                                            <p:strVal val="#ppt_y"/>
                                          </p:val>
                                        </p:tav>
                                        <p:tav tm="100000">
                                          <p:val>
                                            <p:strVal val="#ppt_y"/>
                                          </p:val>
                                        </p:tav>
                                      </p:tavLst>
                                    </p:anim>
                                  </p:childTnLst>
                                </p:cTn>
                              </p:par>
                              <p:par>
                                <p:cTn id="63" presetID="2" presetClass="entr" presetSubtype="2" fill="hold" nodeType="withEffect">
                                  <p:stCondLst>
                                    <p:cond delay="0"/>
                                  </p:stCondLst>
                                  <p:childTnLst>
                                    <p:set>
                                      <p:cBhvr>
                                        <p:cTn id="64" dur="1" fill="hold">
                                          <p:stCondLst>
                                            <p:cond delay="0"/>
                                          </p:stCondLst>
                                        </p:cTn>
                                        <p:tgtEl>
                                          <p:spTgt spid="8"/>
                                        </p:tgtEl>
                                        <p:attrNameLst>
                                          <p:attrName>style.visibility</p:attrName>
                                        </p:attrNameLst>
                                      </p:cBhvr>
                                      <p:to>
                                        <p:strVal val="visible"/>
                                      </p:to>
                                    </p:set>
                                    <p:anim calcmode="lin" valueType="num">
                                      <p:cBhvr additive="base">
                                        <p:cTn id="65" dur="3000" fill="hold"/>
                                        <p:tgtEl>
                                          <p:spTgt spid="8"/>
                                        </p:tgtEl>
                                        <p:attrNameLst>
                                          <p:attrName>ppt_x</p:attrName>
                                        </p:attrNameLst>
                                      </p:cBhvr>
                                      <p:tavLst>
                                        <p:tav tm="0">
                                          <p:val>
                                            <p:strVal val="1+#ppt_w/2"/>
                                          </p:val>
                                        </p:tav>
                                        <p:tav tm="100000">
                                          <p:val>
                                            <p:strVal val="#ppt_x"/>
                                          </p:val>
                                        </p:tav>
                                      </p:tavLst>
                                    </p:anim>
                                    <p:anim calcmode="lin" valueType="num">
                                      <p:cBhvr additive="base">
                                        <p:cTn id="66" dur="3000" fill="hold"/>
                                        <p:tgtEl>
                                          <p:spTgt spid="8"/>
                                        </p:tgtEl>
                                        <p:attrNameLst>
                                          <p:attrName>ppt_y</p:attrName>
                                        </p:attrNameLst>
                                      </p:cBhvr>
                                      <p:tavLst>
                                        <p:tav tm="0">
                                          <p:val>
                                            <p:strVal val="#ppt_y"/>
                                          </p:val>
                                        </p:tav>
                                        <p:tav tm="100000">
                                          <p:val>
                                            <p:strVal val="#ppt_y"/>
                                          </p:val>
                                        </p:tav>
                                      </p:tavLst>
                                    </p:anim>
                                  </p:childTnLst>
                                </p:cTn>
                              </p:par>
                              <p:par>
                                <p:cTn id="67" presetID="2" presetClass="entr" presetSubtype="2" fill="hold"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3000" fill="hold"/>
                                        <p:tgtEl>
                                          <p:spTgt spid="10"/>
                                        </p:tgtEl>
                                        <p:attrNameLst>
                                          <p:attrName>ppt_x</p:attrName>
                                        </p:attrNameLst>
                                      </p:cBhvr>
                                      <p:tavLst>
                                        <p:tav tm="0">
                                          <p:val>
                                            <p:strVal val="1+#ppt_w/2"/>
                                          </p:val>
                                        </p:tav>
                                        <p:tav tm="100000">
                                          <p:val>
                                            <p:strVal val="#ppt_x"/>
                                          </p:val>
                                        </p:tav>
                                      </p:tavLst>
                                    </p:anim>
                                    <p:anim calcmode="lin" valueType="num">
                                      <p:cBhvr additive="base">
                                        <p:cTn id="70" dur="3000" fill="hold"/>
                                        <p:tgtEl>
                                          <p:spTgt spid="10"/>
                                        </p:tgtEl>
                                        <p:attrNameLst>
                                          <p:attrName>ppt_y</p:attrName>
                                        </p:attrNameLst>
                                      </p:cBhvr>
                                      <p:tavLst>
                                        <p:tav tm="0">
                                          <p:val>
                                            <p:strVal val="#ppt_y"/>
                                          </p:val>
                                        </p:tav>
                                        <p:tav tm="100000">
                                          <p:val>
                                            <p:strVal val="#ppt_y"/>
                                          </p:val>
                                        </p:tav>
                                      </p:tavLst>
                                    </p:anim>
                                  </p:childTnLst>
                                </p:cTn>
                              </p:par>
                              <p:par>
                                <p:cTn id="71" presetID="2" presetClass="entr" presetSubtype="2" fill="hold" nodeType="withEffect">
                                  <p:stCondLst>
                                    <p:cond delay="0"/>
                                  </p:stCondLst>
                                  <p:childTnLst>
                                    <p:set>
                                      <p:cBhvr>
                                        <p:cTn id="72" dur="1" fill="hold">
                                          <p:stCondLst>
                                            <p:cond delay="0"/>
                                          </p:stCondLst>
                                        </p:cTn>
                                        <p:tgtEl>
                                          <p:spTgt spid="12"/>
                                        </p:tgtEl>
                                        <p:attrNameLst>
                                          <p:attrName>style.visibility</p:attrName>
                                        </p:attrNameLst>
                                      </p:cBhvr>
                                      <p:to>
                                        <p:strVal val="visible"/>
                                      </p:to>
                                    </p:set>
                                    <p:anim calcmode="lin" valueType="num">
                                      <p:cBhvr additive="base">
                                        <p:cTn id="73" dur="3000" fill="hold"/>
                                        <p:tgtEl>
                                          <p:spTgt spid="12"/>
                                        </p:tgtEl>
                                        <p:attrNameLst>
                                          <p:attrName>ppt_x</p:attrName>
                                        </p:attrNameLst>
                                      </p:cBhvr>
                                      <p:tavLst>
                                        <p:tav tm="0">
                                          <p:val>
                                            <p:strVal val="1+#ppt_w/2"/>
                                          </p:val>
                                        </p:tav>
                                        <p:tav tm="100000">
                                          <p:val>
                                            <p:strVal val="#ppt_x"/>
                                          </p:val>
                                        </p:tav>
                                      </p:tavLst>
                                    </p:anim>
                                    <p:anim calcmode="lin" valueType="num">
                                      <p:cBhvr additive="base">
                                        <p:cTn id="74" dur="3000" fill="hold"/>
                                        <p:tgtEl>
                                          <p:spTgt spid="12"/>
                                        </p:tgtEl>
                                        <p:attrNameLst>
                                          <p:attrName>ppt_y</p:attrName>
                                        </p:attrNameLst>
                                      </p:cBhvr>
                                      <p:tavLst>
                                        <p:tav tm="0">
                                          <p:val>
                                            <p:strVal val="#ppt_y"/>
                                          </p:val>
                                        </p:tav>
                                        <p:tav tm="100000">
                                          <p:val>
                                            <p:strVal val="#ppt_y"/>
                                          </p:val>
                                        </p:tav>
                                      </p:tavLst>
                                    </p:anim>
                                  </p:childTnLst>
                                </p:cTn>
                              </p:par>
                              <p:par>
                                <p:cTn id="75" presetID="2" presetClass="entr" presetSubtype="2" fill="hold" nodeType="withEffect">
                                  <p:stCondLst>
                                    <p:cond delay="0"/>
                                  </p:stCondLst>
                                  <p:childTnLst>
                                    <p:set>
                                      <p:cBhvr>
                                        <p:cTn id="76" dur="1" fill="hold">
                                          <p:stCondLst>
                                            <p:cond delay="0"/>
                                          </p:stCondLst>
                                        </p:cTn>
                                        <p:tgtEl>
                                          <p:spTgt spid="14"/>
                                        </p:tgtEl>
                                        <p:attrNameLst>
                                          <p:attrName>style.visibility</p:attrName>
                                        </p:attrNameLst>
                                      </p:cBhvr>
                                      <p:to>
                                        <p:strVal val="visible"/>
                                      </p:to>
                                    </p:set>
                                    <p:anim calcmode="lin" valueType="num">
                                      <p:cBhvr additive="base">
                                        <p:cTn id="77" dur="3000" fill="hold"/>
                                        <p:tgtEl>
                                          <p:spTgt spid="14"/>
                                        </p:tgtEl>
                                        <p:attrNameLst>
                                          <p:attrName>ppt_x</p:attrName>
                                        </p:attrNameLst>
                                      </p:cBhvr>
                                      <p:tavLst>
                                        <p:tav tm="0">
                                          <p:val>
                                            <p:strVal val="1+#ppt_w/2"/>
                                          </p:val>
                                        </p:tav>
                                        <p:tav tm="100000">
                                          <p:val>
                                            <p:strVal val="#ppt_x"/>
                                          </p:val>
                                        </p:tav>
                                      </p:tavLst>
                                    </p:anim>
                                    <p:anim calcmode="lin" valueType="num">
                                      <p:cBhvr additive="base">
                                        <p:cTn id="78" dur="3000" fill="hold"/>
                                        <p:tgtEl>
                                          <p:spTgt spid="14"/>
                                        </p:tgtEl>
                                        <p:attrNameLst>
                                          <p:attrName>ppt_y</p:attrName>
                                        </p:attrNameLst>
                                      </p:cBhvr>
                                      <p:tavLst>
                                        <p:tav tm="0">
                                          <p:val>
                                            <p:strVal val="#ppt_y"/>
                                          </p:val>
                                        </p:tav>
                                        <p:tav tm="100000">
                                          <p:val>
                                            <p:strVal val="#ppt_y"/>
                                          </p:val>
                                        </p:tav>
                                      </p:tavLst>
                                    </p:anim>
                                  </p:childTnLst>
                                </p:cTn>
                              </p:par>
                              <p:par>
                                <p:cTn id="79" presetID="2" presetClass="entr" presetSubtype="2" fill="hold" nodeType="withEffect">
                                  <p:stCondLst>
                                    <p:cond delay="0"/>
                                  </p:stCondLst>
                                  <p:childTnLst>
                                    <p:set>
                                      <p:cBhvr>
                                        <p:cTn id="80" dur="1" fill="hold">
                                          <p:stCondLst>
                                            <p:cond delay="0"/>
                                          </p:stCondLst>
                                        </p:cTn>
                                        <p:tgtEl>
                                          <p:spTgt spid="16"/>
                                        </p:tgtEl>
                                        <p:attrNameLst>
                                          <p:attrName>style.visibility</p:attrName>
                                        </p:attrNameLst>
                                      </p:cBhvr>
                                      <p:to>
                                        <p:strVal val="visible"/>
                                      </p:to>
                                    </p:set>
                                    <p:anim calcmode="lin" valueType="num">
                                      <p:cBhvr additive="base">
                                        <p:cTn id="81" dur="3000" fill="hold"/>
                                        <p:tgtEl>
                                          <p:spTgt spid="16"/>
                                        </p:tgtEl>
                                        <p:attrNameLst>
                                          <p:attrName>ppt_x</p:attrName>
                                        </p:attrNameLst>
                                      </p:cBhvr>
                                      <p:tavLst>
                                        <p:tav tm="0">
                                          <p:val>
                                            <p:strVal val="1+#ppt_w/2"/>
                                          </p:val>
                                        </p:tav>
                                        <p:tav tm="100000">
                                          <p:val>
                                            <p:strVal val="#ppt_x"/>
                                          </p:val>
                                        </p:tav>
                                      </p:tavLst>
                                    </p:anim>
                                    <p:anim calcmode="lin" valueType="num">
                                      <p:cBhvr additive="base">
                                        <p:cTn id="82" dur="3000" fill="hold"/>
                                        <p:tgtEl>
                                          <p:spTgt spid="16"/>
                                        </p:tgtEl>
                                        <p:attrNameLst>
                                          <p:attrName>ppt_y</p:attrName>
                                        </p:attrNameLst>
                                      </p:cBhvr>
                                      <p:tavLst>
                                        <p:tav tm="0">
                                          <p:val>
                                            <p:strVal val="#ppt_y"/>
                                          </p:val>
                                        </p:tav>
                                        <p:tav tm="100000">
                                          <p:val>
                                            <p:strVal val="#ppt_y"/>
                                          </p:val>
                                        </p:tav>
                                      </p:tavLst>
                                    </p:anim>
                                  </p:childTnLst>
                                </p:cTn>
                              </p:par>
                              <p:par>
                                <p:cTn id="83" presetID="2" presetClass="entr" presetSubtype="2" fill="hold" nodeType="with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additive="base">
                                        <p:cTn id="85" dur="3000" fill="hold"/>
                                        <p:tgtEl>
                                          <p:spTgt spid="18"/>
                                        </p:tgtEl>
                                        <p:attrNameLst>
                                          <p:attrName>ppt_x</p:attrName>
                                        </p:attrNameLst>
                                      </p:cBhvr>
                                      <p:tavLst>
                                        <p:tav tm="0">
                                          <p:val>
                                            <p:strVal val="1+#ppt_w/2"/>
                                          </p:val>
                                        </p:tav>
                                        <p:tav tm="100000">
                                          <p:val>
                                            <p:strVal val="#ppt_x"/>
                                          </p:val>
                                        </p:tav>
                                      </p:tavLst>
                                    </p:anim>
                                    <p:anim calcmode="lin" valueType="num">
                                      <p:cBhvr additive="base">
                                        <p:cTn id="86" dur="3000" fill="hold"/>
                                        <p:tgtEl>
                                          <p:spTgt spid="18"/>
                                        </p:tgtEl>
                                        <p:attrNameLst>
                                          <p:attrName>ppt_y</p:attrName>
                                        </p:attrNameLst>
                                      </p:cBhvr>
                                      <p:tavLst>
                                        <p:tav tm="0">
                                          <p:val>
                                            <p:strVal val="#ppt_y"/>
                                          </p:val>
                                        </p:tav>
                                        <p:tav tm="100000">
                                          <p:val>
                                            <p:strVal val="#ppt_y"/>
                                          </p:val>
                                        </p:tav>
                                      </p:tavLst>
                                    </p:anim>
                                  </p:childTnLst>
                                </p:cTn>
                              </p:par>
                              <p:par>
                                <p:cTn id="87" presetID="8" presetClass="emph" presetSubtype="0" autoRev="1" fill="hold" nodeType="withEffect">
                                  <p:stCondLst>
                                    <p:cond delay="0"/>
                                  </p:stCondLst>
                                  <p:childTnLst>
                                    <p:animRot by="-21600000">
                                      <p:cBhvr>
                                        <p:cTn id="88" dur="3000" fill="hold"/>
                                        <p:tgtEl>
                                          <p:spTgt spid="4"/>
                                        </p:tgtEl>
                                        <p:attrNameLst>
                                          <p:attrName>r</p:attrName>
                                        </p:attrNameLst>
                                      </p:cBhvr>
                                    </p:animRot>
                                  </p:childTnLst>
                                </p:cTn>
                              </p:par>
                              <p:par>
                                <p:cTn id="89" presetID="8" presetClass="emph" presetSubtype="0" autoRev="1" fill="hold" nodeType="withEffect">
                                  <p:stCondLst>
                                    <p:cond delay="0"/>
                                  </p:stCondLst>
                                  <p:childTnLst>
                                    <p:animRot by="-21600000">
                                      <p:cBhvr>
                                        <p:cTn id="90" dur="3000" fill="hold"/>
                                        <p:tgtEl>
                                          <p:spTgt spid="6"/>
                                        </p:tgtEl>
                                        <p:attrNameLst>
                                          <p:attrName>r</p:attrName>
                                        </p:attrNameLst>
                                      </p:cBhvr>
                                    </p:animRot>
                                  </p:childTnLst>
                                </p:cTn>
                              </p:par>
                              <p:par>
                                <p:cTn id="91" presetID="8" presetClass="emph" presetSubtype="0" autoRev="1" fill="hold" nodeType="withEffect">
                                  <p:stCondLst>
                                    <p:cond delay="0"/>
                                  </p:stCondLst>
                                  <p:childTnLst>
                                    <p:animRot by="-21600000">
                                      <p:cBhvr>
                                        <p:cTn id="92" dur="3000" fill="hold"/>
                                        <p:tgtEl>
                                          <p:spTgt spid="8"/>
                                        </p:tgtEl>
                                        <p:attrNameLst>
                                          <p:attrName>r</p:attrName>
                                        </p:attrNameLst>
                                      </p:cBhvr>
                                    </p:animRot>
                                  </p:childTnLst>
                                </p:cTn>
                              </p:par>
                              <p:par>
                                <p:cTn id="93" presetID="8" presetClass="emph" presetSubtype="0" autoRev="1" fill="hold" nodeType="withEffect">
                                  <p:stCondLst>
                                    <p:cond delay="0"/>
                                  </p:stCondLst>
                                  <p:childTnLst>
                                    <p:animRot by="-21600000">
                                      <p:cBhvr>
                                        <p:cTn id="94" dur="3000" fill="hold"/>
                                        <p:tgtEl>
                                          <p:spTgt spid="10"/>
                                        </p:tgtEl>
                                        <p:attrNameLst>
                                          <p:attrName>r</p:attrName>
                                        </p:attrNameLst>
                                      </p:cBhvr>
                                    </p:animRot>
                                  </p:childTnLst>
                                </p:cTn>
                              </p:par>
                              <p:par>
                                <p:cTn id="95" presetID="8" presetClass="emph" presetSubtype="0" autoRev="1" fill="hold" nodeType="withEffect">
                                  <p:stCondLst>
                                    <p:cond delay="0"/>
                                  </p:stCondLst>
                                  <p:childTnLst>
                                    <p:animRot by="-21600000">
                                      <p:cBhvr>
                                        <p:cTn id="96" dur="3000" fill="hold"/>
                                        <p:tgtEl>
                                          <p:spTgt spid="12"/>
                                        </p:tgtEl>
                                        <p:attrNameLst>
                                          <p:attrName>r</p:attrName>
                                        </p:attrNameLst>
                                      </p:cBhvr>
                                    </p:animRot>
                                  </p:childTnLst>
                                </p:cTn>
                              </p:par>
                              <p:par>
                                <p:cTn id="97" presetID="8" presetClass="emph" presetSubtype="0" autoRev="1" fill="hold" nodeType="withEffect">
                                  <p:stCondLst>
                                    <p:cond delay="0"/>
                                  </p:stCondLst>
                                  <p:childTnLst>
                                    <p:animRot by="-21600000">
                                      <p:cBhvr>
                                        <p:cTn id="98" dur="3000" fill="hold"/>
                                        <p:tgtEl>
                                          <p:spTgt spid="14"/>
                                        </p:tgtEl>
                                        <p:attrNameLst>
                                          <p:attrName>r</p:attrName>
                                        </p:attrNameLst>
                                      </p:cBhvr>
                                    </p:animRot>
                                  </p:childTnLst>
                                </p:cTn>
                              </p:par>
                              <p:par>
                                <p:cTn id="99" presetID="8" presetClass="emph" presetSubtype="0" autoRev="1" fill="hold" nodeType="withEffect">
                                  <p:stCondLst>
                                    <p:cond delay="0"/>
                                  </p:stCondLst>
                                  <p:childTnLst>
                                    <p:animRot by="-21600000">
                                      <p:cBhvr>
                                        <p:cTn id="100" dur="3000" fill="hold"/>
                                        <p:tgtEl>
                                          <p:spTgt spid="16"/>
                                        </p:tgtEl>
                                        <p:attrNameLst>
                                          <p:attrName>r</p:attrName>
                                        </p:attrNameLst>
                                      </p:cBhvr>
                                    </p:animRot>
                                  </p:childTnLst>
                                </p:cTn>
                              </p:par>
                              <p:par>
                                <p:cTn id="101" presetID="8" presetClass="emph" presetSubtype="0" autoRev="1" fill="hold" nodeType="withEffect">
                                  <p:stCondLst>
                                    <p:cond delay="0"/>
                                  </p:stCondLst>
                                  <p:childTnLst>
                                    <p:animRot by="-21600000">
                                      <p:cBhvr>
                                        <p:cTn id="102" dur="3000" fill="hold"/>
                                        <p:tgtEl>
                                          <p:spTgt spid="18"/>
                                        </p:tgtEl>
                                        <p:attrNameLst>
                                          <p:attrName>r</p:attrName>
                                        </p:attrNameLst>
                                      </p:cBhvr>
                                    </p:animRot>
                                  </p:childTnLst>
                                </p:cTn>
                              </p:par>
                            </p:childTnLst>
                          </p:cTn>
                        </p:par>
                        <p:par>
                          <p:cTn id="103" fill="hold">
                            <p:stCondLst>
                              <p:cond delay="6000"/>
                            </p:stCondLst>
                            <p:childTnLst>
                              <p:par>
                                <p:cTn id="104" presetID="2" presetClass="exit" presetSubtype="4" fill="hold" nodeType="afterEffect">
                                  <p:stCondLst>
                                    <p:cond delay="0"/>
                                  </p:stCondLst>
                                  <p:childTnLst>
                                    <p:anim calcmode="lin" valueType="num">
                                      <p:cBhvr additive="base">
                                        <p:cTn id="105" dur="3000"/>
                                        <p:tgtEl>
                                          <p:spTgt spid="5"/>
                                        </p:tgtEl>
                                        <p:attrNameLst>
                                          <p:attrName>ppt_x</p:attrName>
                                        </p:attrNameLst>
                                      </p:cBhvr>
                                      <p:tavLst>
                                        <p:tav tm="0">
                                          <p:val>
                                            <p:strVal val="ppt_x"/>
                                          </p:val>
                                        </p:tav>
                                        <p:tav tm="100000">
                                          <p:val>
                                            <p:strVal val="ppt_x"/>
                                          </p:val>
                                        </p:tav>
                                      </p:tavLst>
                                    </p:anim>
                                    <p:anim calcmode="lin" valueType="num">
                                      <p:cBhvr additive="base">
                                        <p:cTn id="106" dur="3000"/>
                                        <p:tgtEl>
                                          <p:spTgt spid="5"/>
                                        </p:tgtEl>
                                        <p:attrNameLst>
                                          <p:attrName>ppt_y</p:attrName>
                                        </p:attrNameLst>
                                      </p:cBhvr>
                                      <p:tavLst>
                                        <p:tav tm="0">
                                          <p:val>
                                            <p:strVal val="ppt_y"/>
                                          </p:val>
                                        </p:tav>
                                        <p:tav tm="100000">
                                          <p:val>
                                            <p:strVal val="1+ppt_h/2"/>
                                          </p:val>
                                        </p:tav>
                                      </p:tavLst>
                                    </p:anim>
                                    <p:set>
                                      <p:cBhvr>
                                        <p:cTn id="107" dur="1" fill="hold">
                                          <p:stCondLst>
                                            <p:cond delay="2999"/>
                                          </p:stCondLst>
                                        </p:cTn>
                                        <p:tgtEl>
                                          <p:spTgt spid="5"/>
                                        </p:tgtEl>
                                        <p:attrNameLst>
                                          <p:attrName>style.visibility</p:attrName>
                                        </p:attrNameLst>
                                      </p:cBhvr>
                                      <p:to>
                                        <p:strVal val="hidden"/>
                                      </p:to>
                                    </p:set>
                                  </p:childTnLst>
                                </p:cTn>
                              </p:par>
                              <p:par>
                                <p:cTn id="108" presetID="2" presetClass="exit" presetSubtype="4" fill="hold" nodeType="withEffect">
                                  <p:stCondLst>
                                    <p:cond delay="0"/>
                                  </p:stCondLst>
                                  <p:childTnLst>
                                    <p:anim calcmode="lin" valueType="num">
                                      <p:cBhvr additive="base">
                                        <p:cTn id="109" dur="3000"/>
                                        <p:tgtEl>
                                          <p:spTgt spid="7"/>
                                        </p:tgtEl>
                                        <p:attrNameLst>
                                          <p:attrName>ppt_x</p:attrName>
                                        </p:attrNameLst>
                                      </p:cBhvr>
                                      <p:tavLst>
                                        <p:tav tm="0">
                                          <p:val>
                                            <p:strVal val="ppt_x"/>
                                          </p:val>
                                        </p:tav>
                                        <p:tav tm="100000">
                                          <p:val>
                                            <p:strVal val="ppt_x"/>
                                          </p:val>
                                        </p:tav>
                                      </p:tavLst>
                                    </p:anim>
                                    <p:anim calcmode="lin" valueType="num">
                                      <p:cBhvr additive="base">
                                        <p:cTn id="110" dur="3000"/>
                                        <p:tgtEl>
                                          <p:spTgt spid="7"/>
                                        </p:tgtEl>
                                        <p:attrNameLst>
                                          <p:attrName>ppt_y</p:attrName>
                                        </p:attrNameLst>
                                      </p:cBhvr>
                                      <p:tavLst>
                                        <p:tav tm="0">
                                          <p:val>
                                            <p:strVal val="ppt_y"/>
                                          </p:val>
                                        </p:tav>
                                        <p:tav tm="100000">
                                          <p:val>
                                            <p:strVal val="1+ppt_h/2"/>
                                          </p:val>
                                        </p:tav>
                                      </p:tavLst>
                                    </p:anim>
                                    <p:set>
                                      <p:cBhvr>
                                        <p:cTn id="111" dur="1" fill="hold">
                                          <p:stCondLst>
                                            <p:cond delay="2999"/>
                                          </p:stCondLst>
                                        </p:cTn>
                                        <p:tgtEl>
                                          <p:spTgt spid="7"/>
                                        </p:tgtEl>
                                        <p:attrNameLst>
                                          <p:attrName>style.visibility</p:attrName>
                                        </p:attrNameLst>
                                      </p:cBhvr>
                                      <p:to>
                                        <p:strVal val="hidden"/>
                                      </p:to>
                                    </p:set>
                                  </p:childTnLst>
                                </p:cTn>
                              </p:par>
                              <p:par>
                                <p:cTn id="112" presetID="2" presetClass="exit" presetSubtype="4" fill="hold" nodeType="withEffect">
                                  <p:stCondLst>
                                    <p:cond delay="0"/>
                                  </p:stCondLst>
                                  <p:childTnLst>
                                    <p:anim calcmode="lin" valueType="num">
                                      <p:cBhvr additive="base">
                                        <p:cTn id="113" dur="3000"/>
                                        <p:tgtEl>
                                          <p:spTgt spid="9"/>
                                        </p:tgtEl>
                                        <p:attrNameLst>
                                          <p:attrName>ppt_x</p:attrName>
                                        </p:attrNameLst>
                                      </p:cBhvr>
                                      <p:tavLst>
                                        <p:tav tm="0">
                                          <p:val>
                                            <p:strVal val="ppt_x"/>
                                          </p:val>
                                        </p:tav>
                                        <p:tav tm="100000">
                                          <p:val>
                                            <p:strVal val="ppt_x"/>
                                          </p:val>
                                        </p:tav>
                                      </p:tavLst>
                                    </p:anim>
                                    <p:anim calcmode="lin" valueType="num">
                                      <p:cBhvr additive="base">
                                        <p:cTn id="114" dur="3000"/>
                                        <p:tgtEl>
                                          <p:spTgt spid="9"/>
                                        </p:tgtEl>
                                        <p:attrNameLst>
                                          <p:attrName>ppt_y</p:attrName>
                                        </p:attrNameLst>
                                      </p:cBhvr>
                                      <p:tavLst>
                                        <p:tav tm="0">
                                          <p:val>
                                            <p:strVal val="ppt_y"/>
                                          </p:val>
                                        </p:tav>
                                        <p:tav tm="100000">
                                          <p:val>
                                            <p:strVal val="1+ppt_h/2"/>
                                          </p:val>
                                        </p:tav>
                                      </p:tavLst>
                                    </p:anim>
                                    <p:set>
                                      <p:cBhvr>
                                        <p:cTn id="115" dur="1" fill="hold">
                                          <p:stCondLst>
                                            <p:cond delay="2999"/>
                                          </p:stCondLst>
                                        </p:cTn>
                                        <p:tgtEl>
                                          <p:spTgt spid="9"/>
                                        </p:tgtEl>
                                        <p:attrNameLst>
                                          <p:attrName>style.visibility</p:attrName>
                                        </p:attrNameLst>
                                      </p:cBhvr>
                                      <p:to>
                                        <p:strVal val="hidden"/>
                                      </p:to>
                                    </p:set>
                                  </p:childTnLst>
                                </p:cTn>
                              </p:par>
                              <p:par>
                                <p:cTn id="116" presetID="2" presetClass="exit" presetSubtype="4" fill="hold" nodeType="withEffect">
                                  <p:stCondLst>
                                    <p:cond delay="0"/>
                                  </p:stCondLst>
                                  <p:childTnLst>
                                    <p:anim calcmode="lin" valueType="num">
                                      <p:cBhvr additive="base">
                                        <p:cTn id="117" dur="3000"/>
                                        <p:tgtEl>
                                          <p:spTgt spid="11"/>
                                        </p:tgtEl>
                                        <p:attrNameLst>
                                          <p:attrName>ppt_x</p:attrName>
                                        </p:attrNameLst>
                                      </p:cBhvr>
                                      <p:tavLst>
                                        <p:tav tm="0">
                                          <p:val>
                                            <p:strVal val="ppt_x"/>
                                          </p:val>
                                        </p:tav>
                                        <p:tav tm="100000">
                                          <p:val>
                                            <p:strVal val="ppt_x"/>
                                          </p:val>
                                        </p:tav>
                                      </p:tavLst>
                                    </p:anim>
                                    <p:anim calcmode="lin" valueType="num">
                                      <p:cBhvr additive="base">
                                        <p:cTn id="118" dur="3000"/>
                                        <p:tgtEl>
                                          <p:spTgt spid="11"/>
                                        </p:tgtEl>
                                        <p:attrNameLst>
                                          <p:attrName>ppt_y</p:attrName>
                                        </p:attrNameLst>
                                      </p:cBhvr>
                                      <p:tavLst>
                                        <p:tav tm="0">
                                          <p:val>
                                            <p:strVal val="ppt_y"/>
                                          </p:val>
                                        </p:tav>
                                        <p:tav tm="100000">
                                          <p:val>
                                            <p:strVal val="1+ppt_h/2"/>
                                          </p:val>
                                        </p:tav>
                                      </p:tavLst>
                                    </p:anim>
                                    <p:set>
                                      <p:cBhvr>
                                        <p:cTn id="119" dur="1" fill="hold">
                                          <p:stCondLst>
                                            <p:cond delay="2999"/>
                                          </p:stCondLst>
                                        </p:cTn>
                                        <p:tgtEl>
                                          <p:spTgt spid="11"/>
                                        </p:tgtEl>
                                        <p:attrNameLst>
                                          <p:attrName>style.visibility</p:attrName>
                                        </p:attrNameLst>
                                      </p:cBhvr>
                                      <p:to>
                                        <p:strVal val="hidden"/>
                                      </p:to>
                                    </p:set>
                                  </p:childTnLst>
                                </p:cTn>
                              </p:par>
                              <p:par>
                                <p:cTn id="120" presetID="2" presetClass="exit" presetSubtype="4" fill="hold" nodeType="withEffect">
                                  <p:stCondLst>
                                    <p:cond delay="0"/>
                                  </p:stCondLst>
                                  <p:childTnLst>
                                    <p:anim calcmode="lin" valueType="num">
                                      <p:cBhvr additive="base">
                                        <p:cTn id="121" dur="3000"/>
                                        <p:tgtEl>
                                          <p:spTgt spid="13"/>
                                        </p:tgtEl>
                                        <p:attrNameLst>
                                          <p:attrName>ppt_x</p:attrName>
                                        </p:attrNameLst>
                                      </p:cBhvr>
                                      <p:tavLst>
                                        <p:tav tm="0">
                                          <p:val>
                                            <p:strVal val="ppt_x"/>
                                          </p:val>
                                        </p:tav>
                                        <p:tav tm="100000">
                                          <p:val>
                                            <p:strVal val="ppt_x"/>
                                          </p:val>
                                        </p:tav>
                                      </p:tavLst>
                                    </p:anim>
                                    <p:anim calcmode="lin" valueType="num">
                                      <p:cBhvr additive="base">
                                        <p:cTn id="122" dur="3000"/>
                                        <p:tgtEl>
                                          <p:spTgt spid="13"/>
                                        </p:tgtEl>
                                        <p:attrNameLst>
                                          <p:attrName>ppt_y</p:attrName>
                                        </p:attrNameLst>
                                      </p:cBhvr>
                                      <p:tavLst>
                                        <p:tav tm="0">
                                          <p:val>
                                            <p:strVal val="ppt_y"/>
                                          </p:val>
                                        </p:tav>
                                        <p:tav tm="100000">
                                          <p:val>
                                            <p:strVal val="1+ppt_h/2"/>
                                          </p:val>
                                        </p:tav>
                                      </p:tavLst>
                                    </p:anim>
                                    <p:set>
                                      <p:cBhvr>
                                        <p:cTn id="123" dur="1" fill="hold">
                                          <p:stCondLst>
                                            <p:cond delay="2999"/>
                                          </p:stCondLst>
                                        </p:cTn>
                                        <p:tgtEl>
                                          <p:spTgt spid="13"/>
                                        </p:tgtEl>
                                        <p:attrNameLst>
                                          <p:attrName>style.visibility</p:attrName>
                                        </p:attrNameLst>
                                      </p:cBhvr>
                                      <p:to>
                                        <p:strVal val="hidden"/>
                                      </p:to>
                                    </p:set>
                                  </p:childTnLst>
                                </p:cTn>
                              </p:par>
                              <p:par>
                                <p:cTn id="124" presetID="2" presetClass="exit" presetSubtype="4" fill="hold" nodeType="withEffect">
                                  <p:stCondLst>
                                    <p:cond delay="0"/>
                                  </p:stCondLst>
                                  <p:childTnLst>
                                    <p:anim calcmode="lin" valueType="num">
                                      <p:cBhvr additive="base">
                                        <p:cTn id="125" dur="3000"/>
                                        <p:tgtEl>
                                          <p:spTgt spid="15"/>
                                        </p:tgtEl>
                                        <p:attrNameLst>
                                          <p:attrName>ppt_x</p:attrName>
                                        </p:attrNameLst>
                                      </p:cBhvr>
                                      <p:tavLst>
                                        <p:tav tm="0">
                                          <p:val>
                                            <p:strVal val="ppt_x"/>
                                          </p:val>
                                        </p:tav>
                                        <p:tav tm="100000">
                                          <p:val>
                                            <p:strVal val="ppt_x"/>
                                          </p:val>
                                        </p:tav>
                                      </p:tavLst>
                                    </p:anim>
                                    <p:anim calcmode="lin" valueType="num">
                                      <p:cBhvr additive="base">
                                        <p:cTn id="126" dur="3000"/>
                                        <p:tgtEl>
                                          <p:spTgt spid="15"/>
                                        </p:tgtEl>
                                        <p:attrNameLst>
                                          <p:attrName>ppt_y</p:attrName>
                                        </p:attrNameLst>
                                      </p:cBhvr>
                                      <p:tavLst>
                                        <p:tav tm="0">
                                          <p:val>
                                            <p:strVal val="ppt_y"/>
                                          </p:val>
                                        </p:tav>
                                        <p:tav tm="100000">
                                          <p:val>
                                            <p:strVal val="1+ppt_h/2"/>
                                          </p:val>
                                        </p:tav>
                                      </p:tavLst>
                                    </p:anim>
                                    <p:set>
                                      <p:cBhvr>
                                        <p:cTn id="127" dur="1" fill="hold">
                                          <p:stCondLst>
                                            <p:cond delay="2999"/>
                                          </p:stCondLst>
                                        </p:cTn>
                                        <p:tgtEl>
                                          <p:spTgt spid="15"/>
                                        </p:tgtEl>
                                        <p:attrNameLst>
                                          <p:attrName>style.visibility</p:attrName>
                                        </p:attrNameLst>
                                      </p:cBhvr>
                                      <p:to>
                                        <p:strVal val="hidden"/>
                                      </p:to>
                                    </p:set>
                                  </p:childTnLst>
                                </p:cTn>
                              </p:par>
                              <p:par>
                                <p:cTn id="128" presetID="2" presetClass="exit" presetSubtype="4" fill="hold" nodeType="withEffect">
                                  <p:stCondLst>
                                    <p:cond delay="0"/>
                                  </p:stCondLst>
                                  <p:childTnLst>
                                    <p:anim calcmode="lin" valueType="num">
                                      <p:cBhvr additive="base">
                                        <p:cTn id="129" dur="3000"/>
                                        <p:tgtEl>
                                          <p:spTgt spid="17"/>
                                        </p:tgtEl>
                                        <p:attrNameLst>
                                          <p:attrName>ppt_x</p:attrName>
                                        </p:attrNameLst>
                                      </p:cBhvr>
                                      <p:tavLst>
                                        <p:tav tm="0">
                                          <p:val>
                                            <p:strVal val="ppt_x"/>
                                          </p:val>
                                        </p:tav>
                                        <p:tav tm="100000">
                                          <p:val>
                                            <p:strVal val="ppt_x"/>
                                          </p:val>
                                        </p:tav>
                                      </p:tavLst>
                                    </p:anim>
                                    <p:anim calcmode="lin" valueType="num">
                                      <p:cBhvr additive="base">
                                        <p:cTn id="130" dur="3000"/>
                                        <p:tgtEl>
                                          <p:spTgt spid="17"/>
                                        </p:tgtEl>
                                        <p:attrNameLst>
                                          <p:attrName>ppt_y</p:attrName>
                                        </p:attrNameLst>
                                      </p:cBhvr>
                                      <p:tavLst>
                                        <p:tav tm="0">
                                          <p:val>
                                            <p:strVal val="ppt_y"/>
                                          </p:val>
                                        </p:tav>
                                        <p:tav tm="100000">
                                          <p:val>
                                            <p:strVal val="1+ppt_h/2"/>
                                          </p:val>
                                        </p:tav>
                                      </p:tavLst>
                                    </p:anim>
                                    <p:set>
                                      <p:cBhvr>
                                        <p:cTn id="131" dur="1" fill="hold">
                                          <p:stCondLst>
                                            <p:cond delay="2999"/>
                                          </p:stCondLst>
                                        </p:cTn>
                                        <p:tgtEl>
                                          <p:spTgt spid="17"/>
                                        </p:tgtEl>
                                        <p:attrNameLst>
                                          <p:attrName>style.visibility</p:attrName>
                                        </p:attrNameLst>
                                      </p:cBhvr>
                                      <p:to>
                                        <p:strVal val="hidden"/>
                                      </p:to>
                                    </p:set>
                                  </p:childTnLst>
                                </p:cTn>
                              </p:par>
                              <p:par>
                                <p:cTn id="132" presetID="2" presetClass="exit" presetSubtype="4" fill="hold" nodeType="withEffect">
                                  <p:stCondLst>
                                    <p:cond delay="0"/>
                                  </p:stCondLst>
                                  <p:childTnLst>
                                    <p:anim calcmode="lin" valueType="num">
                                      <p:cBhvr additive="base">
                                        <p:cTn id="133" dur="3000"/>
                                        <p:tgtEl>
                                          <p:spTgt spid="19"/>
                                        </p:tgtEl>
                                        <p:attrNameLst>
                                          <p:attrName>ppt_x</p:attrName>
                                        </p:attrNameLst>
                                      </p:cBhvr>
                                      <p:tavLst>
                                        <p:tav tm="0">
                                          <p:val>
                                            <p:strVal val="ppt_x"/>
                                          </p:val>
                                        </p:tav>
                                        <p:tav tm="100000">
                                          <p:val>
                                            <p:strVal val="ppt_x"/>
                                          </p:val>
                                        </p:tav>
                                      </p:tavLst>
                                    </p:anim>
                                    <p:anim calcmode="lin" valueType="num">
                                      <p:cBhvr additive="base">
                                        <p:cTn id="134" dur="3000"/>
                                        <p:tgtEl>
                                          <p:spTgt spid="19"/>
                                        </p:tgtEl>
                                        <p:attrNameLst>
                                          <p:attrName>ppt_y</p:attrName>
                                        </p:attrNameLst>
                                      </p:cBhvr>
                                      <p:tavLst>
                                        <p:tav tm="0">
                                          <p:val>
                                            <p:strVal val="ppt_y"/>
                                          </p:val>
                                        </p:tav>
                                        <p:tav tm="100000">
                                          <p:val>
                                            <p:strVal val="1+ppt_h/2"/>
                                          </p:val>
                                        </p:tav>
                                      </p:tavLst>
                                    </p:anim>
                                    <p:set>
                                      <p:cBhvr>
                                        <p:cTn id="135" dur="1" fill="hold">
                                          <p:stCondLst>
                                            <p:cond delay="2999"/>
                                          </p:stCondLst>
                                        </p:cTn>
                                        <p:tgtEl>
                                          <p:spTgt spid="19"/>
                                        </p:tgtEl>
                                        <p:attrNameLst>
                                          <p:attrName>style.visibility</p:attrName>
                                        </p:attrNameLst>
                                      </p:cBhvr>
                                      <p:to>
                                        <p:strVal val="hidden"/>
                                      </p:to>
                                    </p:set>
                                  </p:childTnLst>
                                </p:cTn>
                              </p:par>
                              <p:par>
                                <p:cTn id="136" presetID="8" presetClass="emph" presetSubtype="0" autoRev="1" fill="hold" nodeType="withEffect">
                                  <p:stCondLst>
                                    <p:cond delay="0"/>
                                  </p:stCondLst>
                                  <p:childTnLst>
                                    <p:animRot by="21600000">
                                      <p:cBhvr>
                                        <p:cTn id="137" dur="3000" fill="hold"/>
                                        <p:tgtEl>
                                          <p:spTgt spid="5"/>
                                        </p:tgtEl>
                                        <p:attrNameLst>
                                          <p:attrName>r</p:attrName>
                                        </p:attrNameLst>
                                      </p:cBhvr>
                                    </p:animRot>
                                  </p:childTnLst>
                                </p:cTn>
                              </p:par>
                              <p:par>
                                <p:cTn id="138" presetID="8" presetClass="emph" presetSubtype="0" autoRev="1" fill="hold" nodeType="withEffect">
                                  <p:stCondLst>
                                    <p:cond delay="0"/>
                                  </p:stCondLst>
                                  <p:childTnLst>
                                    <p:animRot by="21600000">
                                      <p:cBhvr>
                                        <p:cTn id="139" dur="3000" fill="hold"/>
                                        <p:tgtEl>
                                          <p:spTgt spid="7"/>
                                        </p:tgtEl>
                                        <p:attrNameLst>
                                          <p:attrName>r</p:attrName>
                                        </p:attrNameLst>
                                      </p:cBhvr>
                                    </p:animRot>
                                  </p:childTnLst>
                                </p:cTn>
                              </p:par>
                              <p:par>
                                <p:cTn id="140" presetID="8" presetClass="emph" presetSubtype="0" autoRev="1" fill="hold" nodeType="withEffect">
                                  <p:stCondLst>
                                    <p:cond delay="0"/>
                                  </p:stCondLst>
                                  <p:childTnLst>
                                    <p:animRot by="21600000">
                                      <p:cBhvr>
                                        <p:cTn id="141" dur="3000" fill="hold"/>
                                        <p:tgtEl>
                                          <p:spTgt spid="9"/>
                                        </p:tgtEl>
                                        <p:attrNameLst>
                                          <p:attrName>r</p:attrName>
                                        </p:attrNameLst>
                                      </p:cBhvr>
                                    </p:animRot>
                                  </p:childTnLst>
                                </p:cTn>
                              </p:par>
                              <p:par>
                                <p:cTn id="142" presetID="8" presetClass="emph" presetSubtype="0" autoRev="1" fill="hold" nodeType="withEffect">
                                  <p:stCondLst>
                                    <p:cond delay="0"/>
                                  </p:stCondLst>
                                  <p:childTnLst>
                                    <p:animRot by="21600000">
                                      <p:cBhvr>
                                        <p:cTn id="143" dur="3000" fill="hold"/>
                                        <p:tgtEl>
                                          <p:spTgt spid="11"/>
                                        </p:tgtEl>
                                        <p:attrNameLst>
                                          <p:attrName>r</p:attrName>
                                        </p:attrNameLst>
                                      </p:cBhvr>
                                    </p:animRot>
                                  </p:childTnLst>
                                </p:cTn>
                              </p:par>
                              <p:par>
                                <p:cTn id="144" presetID="8" presetClass="emph" presetSubtype="0" autoRev="1" fill="hold" nodeType="withEffect">
                                  <p:stCondLst>
                                    <p:cond delay="0"/>
                                  </p:stCondLst>
                                  <p:childTnLst>
                                    <p:animRot by="21600000">
                                      <p:cBhvr>
                                        <p:cTn id="145" dur="3000" fill="hold"/>
                                        <p:tgtEl>
                                          <p:spTgt spid="13"/>
                                        </p:tgtEl>
                                        <p:attrNameLst>
                                          <p:attrName>r</p:attrName>
                                        </p:attrNameLst>
                                      </p:cBhvr>
                                    </p:animRot>
                                  </p:childTnLst>
                                </p:cTn>
                              </p:par>
                              <p:par>
                                <p:cTn id="146" presetID="8" presetClass="emph" presetSubtype="0" autoRev="1" fill="hold" nodeType="withEffect">
                                  <p:stCondLst>
                                    <p:cond delay="0"/>
                                  </p:stCondLst>
                                  <p:childTnLst>
                                    <p:animRot by="21600000">
                                      <p:cBhvr>
                                        <p:cTn id="147" dur="3000" fill="hold"/>
                                        <p:tgtEl>
                                          <p:spTgt spid="15"/>
                                        </p:tgtEl>
                                        <p:attrNameLst>
                                          <p:attrName>r</p:attrName>
                                        </p:attrNameLst>
                                      </p:cBhvr>
                                    </p:animRot>
                                  </p:childTnLst>
                                </p:cTn>
                              </p:par>
                              <p:par>
                                <p:cTn id="148" presetID="8" presetClass="emph" presetSubtype="0" autoRev="1" fill="hold" nodeType="withEffect">
                                  <p:stCondLst>
                                    <p:cond delay="0"/>
                                  </p:stCondLst>
                                  <p:childTnLst>
                                    <p:animRot by="21600000">
                                      <p:cBhvr>
                                        <p:cTn id="149" dur="3000" fill="hold"/>
                                        <p:tgtEl>
                                          <p:spTgt spid="17"/>
                                        </p:tgtEl>
                                        <p:attrNameLst>
                                          <p:attrName>r</p:attrName>
                                        </p:attrNameLst>
                                      </p:cBhvr>
                                    </p:animRot>
                                  </p:childTnLst>
                                </p:cTn>
                              </p:par>
                              <p:par>
                                <p:cTn id="150" presetID="8" presetClass="emph" presetSubtype="0" autoRev="1" fill="hold" nodeType="withEffect">
                                  <p:stCondLst>
                                    <p:cond delay="0"/>
                                  </p:stCondLst>
                                  <p:childTnLst>
                                    <p:animRot by="21600000">
                                      <p:cBhvr>
                                        <p:cTn id="151" dur="3000" fill="hold"/>
                                        <p:tgtEl>
                                          <p:spTgt spid="19"/>
                                        </p:tgtEl>
                                        <p:attrNameLst>
                                          <p:attrName>r</p:attrName>
                                        </p:attrNameLst>
                                      </p:cBhvr>
                                    </p:animRot>
                                  </p:childTnLst>
                                </p:cTn>
                              </p:par>
                              <p:par>
                                <p:cTn id="152" presetID="2" presetClass="exit" presetSubtype="1" fill="hold" nodeType="withEffect">
                                  <p:stCondLst>
                                    <p:cond delay="0"/>
                                  </p:stCondLst>
                                  <p:childTnLst>
                                    <p:anim calcmode="lin" valueType="num">
                                      <p:cBhvr additive="base">
                                        <p:cTn id="153" dur="3000"/>
                                        <p:tgtEl>
                                          <p:spTgt spid="4"/>
                                        </p:tgtEl>
                                        <p:attrNameLst>
                                          <p:attrName>ppt_x</p:attrName>
                                        </p:attrNameLst>
                                      </p:cBhvr>
                                      <p:tavLst>
                                        <p:tav tm="0">
                                          <p:val>
                                            <p:strVal val="ppt_x"/>
                                          </p:val>
                                        </p:tav>
                                        <p:tav tm="100000">
                                          <p:val>
                                            <p:strVal val="ppt_x"/>
                                          </p:val>
                                        </p:tav>
                                      </p:tavLst>
                                    </p:anim>
                                    <p:anim calcmode="lin" valueType="num">
                                      <p:cBhvr additive="base">
                                        <p:cTn id="154" dur="3000"/>
                                        <p:tgtEl>
                                          <p:spTgt spid="4"/>
                                        </p:tgtEl>
                                        <p:attrNameLst>
                                          <p:attrName>ppt_y</p:attrName>
                                        </p:attrNameLst>
                                      </p:cBhvr>
                                      <p:tavLst>
                                        <p:tav tm="0">
                                          <p:val>
                                            <p:strVal val="ppt_y"/>
                                          </p:val>
                                        </p:tav>
                                        <p:tav tm="100000">
                                          <p:val>
                                            <p:strVal val="0-ppt_h/2"/>
                                          </p:val>
                                        </p:tav>
                                      </p:tavLst>
                                    </p:anim>
                                    <p:set>
                                      <p:cBhvr>
                                        <p:cTn id="155" dur="1" fill="hold">
                                          <p:stCondLst>
                                            <p:cond delay="2999"/>
                                          </p:stCondLst>
                                        </p:cTn>
                                        <p:tgtEl>
                                          <p:spTgt spid="4"/>
                                        </p:tgtEl>
                                        <p:attrNameLst>
                                          <p:attrName>style.visibility</p:attrName>
                                        </p:attrNameLst>
                                      </p:cBhvr>
                                      <p:to>
                                        <p:strVal val="hidden"/>
                                      </p:to>
                                    </p:set>
                                  </p:childTnLst>
                                </p:cTn>
                              </p:par>
                              <p:par>
                                <p:cTn id="156" presetID="2" presetClass="exit" presetSubtype="1" fill="hold" nodeType="withEffect">
                                  <p:stCondLst>
                                    <p:cond delay="0"/>
                                  </p:stCondLst>
                                  <p:childTnLst>
                                    <p:anim calcmode="lin" valueType="num">
                                      <p:cBhvr additive="base">
                                        <p:cTn id="157" dur="3000"/>
                                        <p:tgtEl>
                                          <p:spTgt spid="6"/>
                                        </p:tgtEl>
                                        <p:attrNameLst>
                                          <p:attrName>ppt_x</p:attrName>
                                        </p:attrNameLst>
                                      </p:cBhvr>
                                      <p:tavLst>
                                        <p:tav tm="0">
                                          <p:val>
                                            <p:strVal val="ppt_x"/>
                                          </p:val>
                                        </p:tav>
                                        <p:tav tm="100000">
                                          <p:val>
                                            <p:strVal val="ppt_x"/>
                                          </p:val>
                                        </p:tav>
                                      </p:tavLst>
                                    </p:anim>
                                    <p:anim calcmode="lin" valueType="num">
                                      <p:cBhvr additive="base">
                                        <p:cTn id="158" dur="3000"/>
                                        <p:tgtEl>
                                          <p:spTgt spid="6"/>
                                        </p:tgtEl>
                                        <p:attrNameLst>
                                          <p:attrName>ppt_y</p:attrName>
                                        </p:attrNameLst>
                                      </p:cBhvr>
                                      <p:tavLst>
                                        <p:tav tm="0">
                                          <p:val>
                                            <p:strVal val="ppt_y"/>
                                          </p:val>
                                        </p:tav>
                                        <p:tav tm="100000">
                                          <p:val>
                                            <p:strVal val="0-ppt_h/2"/>
                                          </p:val>
                                        </p:tav>
                                      </p:tavLst>
                                    </p:anim>
                                    <p:set>
                                      <p:cBhvr>
                                        <p:cTn id="159" dur="1" fill="hold">
                                          <p:stCondLst>
                                            <p:cond delay="2999"/>
                                          </p:stCondLst>
                                        </p:cTn>
                                        <p:tgtEl>
                                          <p:spTgt spid="6"/>
                                        </p:tgtEl>
                                        <p:attrNameLst>
                                          <p:attrName>style.visibility</p:attrName>
                                        </p:attrNameLst>
                                      </p:cBhvr>
                                      <p:to>
                                        <p:strVal val="hidden"/>
                                      </p:to>
                                    </p:set>
                                  </p:childTnLst>
                                </p:cTn>
                              </p:par>
                              <p:par>
                                <p:cTn id="160" presetID="2" presetClass="exit" presetSubtype="1" fill="hold" nodeType="withEffect">
                                  <p:stCondLst>
                                    <p:cond delay="0"/>
                                  </p:stCondLst>
                                  <p:childTnLst>
                                    <p:anim calcmode="lin" valueType="num">
                                      <p:cBhvr additive="base">
                                        <p:cTn id="161" dur="3000"/>
                                        <p:tgtEl>
                                          <p:spTgt spid="8"/>
                                        </p:tgtEl>
                                        <p:attrNameLst>
                                          <p:attrName>ppt_x</p:attrName>
                                        </p:attrNameLst>
                                      </p:cBhvr>
                                      <p:tavLst>
                                        <p:tav tm="0">
                                          <p:val>
                                            <p:strVal val="ppt_x"/>
                                          </p:val>
                                        </p:tav>
                                        <p:tav tm="100000">
                                          <p:val>
                                            <p:strVal val="ppt_x"/>
                                          </p:val>
                                        </p:tav>
                                      </p:tavLst>
                                    </p:anim>
                                    <p:anim calcmode="lin" valueType="num">
                                      <p:cBhvr additive="base">
                                        <p:cTn id="162" dur="3000"/>
                                        <p:tgtEl>
                                          <p:spTgt spid="8"/>
                                        </p:tgtEl>
                                        <p:attrNameLst>
                                          <p:attrName>ppt_y</p:attrName>
                                        </p:attrNameLst>
                                      </p:cBhvr>
                                      <p:tavLst>
                                        <p:tav tm="0">
                                          <p:val>
                                            <p:strVal val="ppt_y"/>
                                          </p:val>
                                        </p:tav>
                                        <p:tav tm="100000">
                                          <p:val>
                                            <p:strVal val="0-ppt_h/2"/>
                                          </p:val>
                                        </p:tav>
                                      </p:tavLst>
                                    </p:anim>
                                    <p:set>
                                      <p:cBhvr>
                                        <p:cTn id="163" dur="1" fill="hold">
                                          <p:stCondLst>
                                            <p:cond delay="2999"/>
                                          </p:stCondLst>
                                        </p:cTn>
                                        <p:tgtEl>
                                          <p:spTgt spid="8"/>
                                        </p:tgtEl>
                                        <p:attrNameLst>
                                          <p:attrName>style.visibility</p:attrName>
                                        </p:attrNameLst>
                                      </p:cBhvr>
                                      <p:to>
                                        <p:strVal val="hidden"/>
                                      </p:to>
                                    </p:set>
                                  </p:childTnLst>
                                </p:cTn>
                              </p:par>
                              <p:par>
                                <p:cTn id="164" presetID="2" presetClass="exit" presetSubtype="1" fill="hold" nodeType="withEffect">
                                  <p:stCondLst>
                                    <p:cond delay="0"/>
                                  </p:stCondLst>
                                  <p:childTnLst>
                                    <p:anim calcmode="lin" valueType="num">
                                      <p:cBhvr additive="base">
                                        <p:cTn id="165" dur="3000"/>
                                        <p:tgtEl>
                                          <p:spTgt spid="10"/>
                                        </p:tgtEl>
                                        <p:attrNameLst>
                                          <p:attrName>ppt_x</p:attrName>
                                        </p:attrNameLst>
                                      </p:cBhvr>
                                      <p:tavLst>
                                        <p:tav tm="0">
                                          <p:val>
                                            <p:strVal val="ppt_x"/>
                                          </p:val>
                                        </p:tav>
                                        <p:tav tm="100000">
                                          <p:val>
                                            <p:strVal val="ppt_x"/>
                                          </p:val>
                                        </p:tav>
                                      </p:tavLst>
                                    </p:anim>
                                    <p:anim calcmode="lin" valueType="num">
                                      <p:cBhvr additive="base">
                                        <p:cTn id="166" dur="3000"/>
                                        <p:tgtEl>
                                          <p:spTgt spid="10"/>
                                        </p:tgtEl>
                                        <p:attrNameLst>
                                          <p:attrName>ppt_y</p:attrName>
                                        </p:attrNameLst>
                                      </p:cBhvr>
                                      <p:tavLst>
                                        <p:tav tm="0">
                                          <p:val>
                                            <p:strVal val="ppt_y"/>
                                          </p:val>
                                        </p:tav>
                                        <p:tav tm="100000">
                                          <p:val>
                                            <p:strVal val="0-ppt_h/2"/>
                                          </p:val>
                                        </p:tav>
                                      </p:tavLst>
                                    </p:anim>
                                    <p:set>
                                      <p:cBhvr>
                                        <p:cTn id="167" dur="1" fill="hold">
                                          <p:stCondLst>
                                            <p:cond delay="2999"/>
                                          </p:stCondLst>
                                        </p:cTn>
                                        <p:tgtEl>
                                          <p:spTgt spid="10"/>
                                        </p:tgtEl>
                                        <p:attrNameLst>
                                          <p:attrName>style.visibility</p:attrName>
                                        </p:attrNameLst>
                                      </p:cBhvr>
                                      <p:to>
                                        <p:strVal val="hidden"/>
                                      </p:to>
                                    </p:set>
                                  </p:childTnLst>
                                </p:cTn>
                              </p:par>
                              <p:par>
                                <p:cTn id="168" presetID="2" presetClass="exit" presetSubtype="1" fill="hold" nodeType="withEffect">
                                  <p:stCondLst>
                                    <p:cond delay="0"/>
                                  </p:stCondLst>
                                  <p:childTnLst>
                                    <p:anim calcmode="lin" valueType="num">
                                      <p:cBhvr additive="base">
                                        <p:cTn id="169" dur="3000"/>
                                        <p:tgtEl>
                                          <p:spTgt spid="12"/>
                                        </p:tgtEl>
                                        <p:attrNameLst>
                                          <p:attrName>ppt_x</p:attrName>
                                        </p:attrNameLst>
                                      </p:cBhvr>
                                      <p:tavLst>
                                        <p:tav tm="0">
                                          <p:val>
                                            <p:strVal val="ppt_x"/>
                                          </p:val>
                                        </p:tav>
                                        <p:tav tm="100000">
                                          <p:val>
                                            <p:strVal val="ppt_x"/>
                                          </p:val>
                                        </p:tav>
                                      </p:tavLst>
                                    </p:anim>
                                    <p:anim calcmode="lin" valueType="num">
                                      <p:cBhvr additive="base">
                                        <p:cTn id="170" dur="3000"/>
                                        <p:tgtEl>
                                          <p:spTgt spid="12"/>
                                        </p:tgtEl>
                                        <p:attrNameLst>
                                          <p:attrName>ppt_y</p:attrName>
                                        </p:attrNameLst>
                                      </p:cBhvr>
                                      <p:tavLst>
                                        <p:tav tm="0">
                                          <p:val>
                                            <p:strVal val="ppt_y"/>
                                          </p:val>
                                        </p:tav>
                                        <p:tav tm="100000">
                                          <p:val>
                                            <p:strVal val="0-ppt_h/2"/>
                                          </p:val>
                                        </p:tav>
                                      </p:tavLst>
                                    </p:anim>
                                    <p:set>
                                      <p:cBhvr>
                                        <p:cTn id="171" dur="1" fill="hold">
                                          <p:stCondLst>
                                            <p:cond delay="2999"/>
                                          </p:stCondLst>
                                        </p:cTn>
                                        <p:tgtEl>
                                          <p:spTgt spid="12"/>
                                        </p:tgtEl>
                                        <p:attrNameLst>
                                          <p:attrName>style.visibility</p:attrName>
                                        </p:attrNameLst>
                                      </p:cBhvr>
                                      <p:to>
                                        <p:strVal val="hidden"/>
                                      </p:to>
                                    </p:set>
                                  </p:childTnLst>
                                </p:cTn>
                              </p:par>
                              <p:par>
                                <p:cTn id="172" presetID="2" presetClass="exit" presetSubtype="1" fill="hold" nodeType="withEffect">
                                  <p:stCondLst>
                                    <p:cond delay="0"/>
                                  </p:stCondLst>
                                  <p:childTnLst>
                                    <p:anim calcmode="lin" valueType="num">
                                      <p:cBhvr additive="base">
                                        <p:cTn id="173" dur="3000"/>
                                        <p:tgtEl>
                                          <p:spTgt spid="14"/>
                                        </p:tgtEl>
                                        <p:attrNameLst>
                                          <p:attrName>ppt_x</p:attrName>
                                        </p:attrNameLst>
                                      </p:cBhvr>
                                      <p:tavLst>
                                        <p:tav tm="0">
                                          <p:val>
                                            <p:strVal val="ppt_x"/>
                                          </p:val>
                                        </p:tav>
                                        <p:tav tm="100000">
                                          <p:val>
                                            <p:strVal val="ppt_x"/>
                                          </p:val>
                                        </p:tav>
                                      </p:tavLst>
                                    </p:anim>
                                    <p:anim calcmode="lin" valueType="num">
                                      <p:cBhvr additive="base">
                                        <p:cTn id="174" dur="3000"/>
                                        <p:tgtEl>
                                          <p:spTgt spid="14"/>
                                        </p:tgtEl>
                                        <p:attrNameLst>
                                          <p:attrName>ppt_y</p:attrName>
                                        </p:attrNameLst>
                                      </p:cBhvr>
                                      <p:tavLst>
                                        <p:tav tm="0">
                                          <p:val>
                                            <p:strVal val="ppt_y"/>
                                          </p:val>
                                        </p:tav>
                                        <p:tav tm="100000">
                                          <p:val>
                                            <p:strVal val="0-ppt_h/2"/>
                                          </p:val>
                                        </p:tav>
                                      </p:tavLst>
                                    </p:anim>
                                    <p:set>
                                      <p:cBhvr>
                                        <p:cTn id="175" dur="1" fill="hold">
                                          <p:stCondLst>
                                            <p:cond delay="2999"/>
                                          </p:stCondLst>
                                        </p:cTn>
                                        <p:tgtEl>
                                          <p:spTgt spid="14"/>
                                        </p:tgtEl>
                                        <p:attrNameLst>
                                          <p:attrName>style.visibility</p:attrName>
                                        </p:attrNameLst>
                                      </p:cBhvr>
                                      <p:to>
                                        <p:strVal val="hidden"/>
                                      </p:to>
                                    </p:set>
                                  </p:childTnLst>
                                </p:cTn>
                              </p:par>
                              <p:par>
                                <p:cTn id="176" presetID="2" presetClass="exit" presetSubtype="1" fill="hold" nodeType="withEffect">
                                  <p:stCondLst>
                                    <p:cond delay="0"/>
                                  </p:stCondLst>
                                  <p:childTnLst>
                                    <p:anim calcmode="lin" valueType="num">
                                      <p:cBhvr additive="base">
                                        <p:cTn id="177" dur="3000"/>
                                        <p:tgtEl>
                                          <p:spTgt spid="16"/>
                                        </p:tgtEl>
                                        <p:attrNameLst>
                                          <p:attrName>ppt_x</p:attrName>
                                        </p:attrNameLst>
                                      </p:cBhvr>
                                      <p:tavLst>
                                        <p:tav tm="0">
                                          <p:val>
                                            <p:strVal val="ppt_x"/>
                                          </p:val>
                                        </p:tav>
                                        <p:tav tm="100000">
                                          <p:val>
                                            <p:strVal val="ppt_x"/>
                                          </p:val>
                                        </p:tav>
                                      </p:tavLst>
                                    </p:anim>
                                    <p:anim calcmode="lin" valueType="num">
                                      <p:cBhvr additive="base">
                                        <p:cTn id="178" dur="3000"/>
                                        <p:tgtEl>
                                          <p:spTgt spid="16"/>
                                        </p:tgtEl>
                                        <p:attrNameLst>
                                          <p:attrName>ppt_y</p:attrName>
                                        </p:attrNameLst>
                                      </p:cBhvr>
                                      <p:tavLst>
                                        <p:tav tm="0">
                                          <p:val>
                                            <p:strVal val="ppt_y"/>
                                          </p:val>
                                        </p:tav>
                                        <p:tav tm="100000">
                                          <p:val>
                                            <p:strVal val="0-ppt_h/2"/>
                                          </p:val>
                                        </p:tav>
                                      </p:tavLst>
                                    </p:anim>
                                    <p:set>
                                      <p:cBhvr>
                                        <p:cTn id="179" dur="1" fill="hold">
                                          <p:stCondLst>
                                            <p:cond delay="2999"/>
                                          </p:stCondLst>
                                        </p:cTn>
                                        <p:tgtEl>
                                          <p:spTgt spid="16"/>
                                        </p:tgtEl>
                                        <p:attrNameLst>
                                          <p:attrName>style.visibility</p:attrName>
                                        </p:attrNameLst>
                                      </p:cBhvr>
                                      <p:to>
                                        <p:strVal val="hidden"/>
                                      </p:to>
                                    </p:set>
                                  </p:childTnLst>
                                </p:cTn>
                              </p:par>
                              <p:par>
                                <p:cTn id="180" presetID="2" presetClass="exit" presetSubtype="1" fill="hold" nodeType="withEffect">
                                  <p:stCondLst>
                                    <p:cond delay="0"/>
                                  </p:stCondLst>
                                  <p:childTnLst>
                                    <p:anim calcmode="lin" valueType="num">
                                      <p:cBhvr additive="base">
                                        <p:cTn id="181" dur="3000"/>
                                        <p:tgtEl>
                                          <p:spTgt spid="18"/>
                                        </p:tgtEl>
                                        <p:attrNameLst>
                                          <p:attrName>ppt_x</p:attrName>
                                        </p:attrNameLst>
                                      </p:cBhvr>
                                      <p:tavLst>
                                        <p:tav tm="0">
                                          <p:val>
                                            <p:strVal val="ppt_x"/>
                                          </p:val>
                                        </p:tav>
                                        <p:tav tm="100000">
                                          <p:val>
                                            <p:strVal val="ppt_x"/>
                                          </p:val>
                                        </p:tav>
                                      </p:tavLst>
                                    </p:anim>
                                    <p:anim calcmode="lin" valueType="num">
                                      <p:cBhvr additive="base">
                                        <p:cTn id="182" dur="3000"/>
                                        <p:tgtEl>
                                          <p:spTgt spid="18"/>
                                        </p:tgtEl>
                                        <p:attrNameLst>
                                          <p:attrName>ppt_y</p:attrName>
                                        </p:attrNameLst>
                                      </p:cBhvr>
                                      <p:tavLst>
                                        <p:tav tm="0">
                                          <p:val>
                                            <p:strVal val="ppt_y"/>
                                          </p:val>
                                        </p:tav>
                                        <p:tav tm="100000">
                                          <p:val>
                                            <p:strVal val="0-ppt_h/2"/>
                                          </p:val>
                                        </p:tav>
                                      </p:tavLst>
                                    </p:anim>
                                    <p:set>
                                      <p:cBhvr>
                                        <p:cTn id="183" dur="1" fill="hold">
                                          <p:stCondLst>
                                            <p:cond delay="2999"/>
                                          </p:stCondLst>
                                        </p:cTn>
                                        <p:tgtEl>
                                          <p:spTgt spid="18"/>
                                        </p:tgtEl>
                                        <p:attrNameLst>
                                          <p:attrName>style.visibility</p:attrName>
                                        </p:attrNameLst>
                                      </p:cBhvr>
                                      <p:to>
                                        <p:strVal val="hidden"/>
                                      </p:to>
                                    </p:set>
                                  </p:childTnLst>
                                </p:cTn>
                              </p:par>
                              <p:par>
                                <p:cTn id="184" presetID="8" presetClass="emph" presetSubtype="0" autoRev="1" fill="hold" nodeType="withEffect">
                                  <p:stCondLst>
                                    <p:cond delay="0"/>
                                  </p:stCondLst>
                                  <p:childTnLst>
                                    <p:animRot by="-21600000">
                                      <p:cBhvr>
                                        <p:cTn id="185" dur="3000" fill="hold"/>
                                        <p:tgtEl>
                                          <p:spTgt spid="4"/>
                                        </p:tgtEl>
                                        <p:attrNameLst>
                                          <p:attrName>r</p:attrName>
                                        </p:attrNameLst>
                                      </p:cBhvr>
                                    </p:animRot>
                                  </p:childTnLst>
                                </p:cTn>
                              </p:par>
                              <p:par>
                                <p:cTn id="186" presetID="8" presetClass="emph" presetSubtype="0" autoRev="1" fill="hold" nodeType="withEffect">
                                  <p:stCondLst>
                                    <p:cond delay="0"/>
                                  </p:stCondLst>
                                  <p:childTnLst>
                                    <p:animRot by="-21600000">
                                      <p:cBhvr>
                                        <p:cTn id="187" dur="3000" fill="hold"/>
                                        <p:tgtEl>
                                          <p:spTgt spid="6"/>
                                        </p:tgtEl>
                                        <p:attrNameLst>
                                          <p:attrName>r</p:attrName>
                                        </p:attrNameLst>
                                      </p:cBhvr>
                                    </p:animRot>
                                  </p:childTnLst>
                                </p:cTn>
                              </p:par>
                              <p:par>
                                <p:cTn id="188" presetID="8" presetClass="emph" presetSubtype="0" autoRev="1" fill="hold" nodeType="withEffect">
                                  <p:stCondLst>
                                    <p:cond delay="0"/>
                                  </p:stCondLst>
                                  <p:childTnLst>
                                    <p:animRot by="-21600000">
                                      <p:cBhvr>
                                        <p:cTn id="189" dur="3000" fill="hold"/>
                                        <p:tgtEl>
                                          <p:spTgt spid="8"/>
                                        </p:tgtEl>
                                        <p:attrNameLst>
                                          <p:attrName>r</p:attrName>
                                        </p:attrNameLst>
                                      </p:cBhvr>
                                    </p:animRot>
                                  </p:childTnLst>
                                </p:cTn>
                              </p:par>
                              <p:par>
                                <p:cTn id="190" presetID="8" presetClass="emph" presetSubtype="0" autoRev="1" fill="hold" nodeType="withEffect">
                                  <p:stCondLst>
                                    <p:cond delay="0"/>
                                  </p:stCondLst>
                                  <p:childTnLst>
                                    <p:animRot by="-21600000">
                                      <p:cBhvr>
                                        <p:cTn id="191" dur="3000" fill="hold"/>
                                        <p:tgtEl>
                                          <p:spTgt spid="10"/>
                                        </p:tgtEl>
                                        <p:attrNameLst>
                                          <p:attrName>r</p:attrName>
                                        </p:attrNameLst>
                                      </p:cBhvr>
                                    </p:animRot>
                                  </p:childTnLst>
                                </p:cTn>
                              </p:par>
                              <p:par>
                                <p:cTn id="192" presetID="8" presetClass="emph" presetSubtype="0" autoRev="1" fill="hold" nodeType="withEffect">
                                  <p:stCondLst>
                                    <p:cond delay="0"/>
                                  </p:stCondLst>
                                  <p:childTnLst>
                                    <p:animRot by="-21600000">
                                      <p:cBhvr>
                                        <p:cTn id="193" dur="3000" fill="hold"/>
                                        <p:tgtEl>
                                          <p:spTgt spid="12"/>
                                        </p:tgtEl>
                                        <p:attrNameLst>
                                          <p:attrName>r</p:attrName>
                                        </p:attrNameLst>
                                      </p:cBhvr>
                                    </p:animRot>
                                  </p:childTnLst>
                                </p:cTn>
                              </p:par>
                              <p:par>
                                <p:cTn id="194" presetID="8" presetClass="emph" presetSubtype="0" autoRev="1" fill="hold" nodeType="withEffect">
                                  <p:stCondLst>
                                    <p:cond delay="0"/>
                                  </p:stCondLst>
                                  <p:childTnLst>
                                    <p:animRot by="-21600000">
                                      <p:cBhvr>
                                        <p:cTn id="195" dur="3000" fill="hold"/>
                                        <p:tgtEl>
                                          <p:spTgt spid="14"/>
                                        </p:tgtEl>
                                        <p:attrNameLst>
                                          <p:attrName>r</p:attrName>
                                        </p:attrNameLst>
                                      </p:cBhvr>
                                    </p:animRot>
                                  </p:childTnLst>
                                </p:cTn>
                              </p:par>
                              <p:par>
                                <p:cTn id="196" presetID="8" presetClass="emph" presetSubtype="0" autoRev="1" fill="hold" nodeType="withEffect">
                                  <p:stCondLst>
                                    <p:cond delay="0"/>
                                  </p:stCondLst>
                                  <p:childTnLst>
                                    <p:animRot by="-21600000">
                                      <p:cBhvr>
                                        <p:cTn id="197" dur="3000" fill="hold"/>
                                        <p:tgtEl>
                                          <p:spTgt spid="16"/>
                                        </p:tgtEl>
                                        <p:attrNameLst>
                                          <p:attrName>r</p:attrName>
                                        </p:attrNameLst>
                                      </p:cBhvr>
                                    </p:animRot>
                                  </p:childTnLst>
                                </p:cTn>
                              </p:par>
                              <p:par>
                                <p:cTn id="198" presetID="8" presetClass="emph" presetSubtype="0" autoRev="1" fill="hold" nodeType="withEffect">
                                  <p:stCondLst>
                                    <p:cond delay="0"/>
                                  </p:stCondLst>
                                  <p:childTnLst>
                                    <p:animRot by="-21600000">
                                      <p:cBhvr>
                                        <p:cTn id="199" dur="3000" fill="hold"/>
                                        <p:tgtEl>
                                          <p:spTgt spid="18"/>
                                        </p:tgtEl>
                                        <p:attrNameLst>
                                          <p:attrName>r</p:attrName>
                                        </p:attrNameLst>
                                      </p:cBhvr>
                                    </p:animRot>
                                  </p:childTnLst>
                                </p:cTn>
                              </p:par>
                              <p:par>
                                <p:cTn id="200" presetID="23" presetClass="entr" presetSubtype="288"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3000" fill="hold"/>
                                        <p:tgtEl>
                                          <p:spTgt spid="2"/>
                                        </p:tgtEl>
                                        <p:attrNameLst>
                                          <p:attrName>ppt_w</p:attrName>
                                        </p:attrNameLst>
                                      </p:cBhvr>
                                      <p:tavLst>
                                        <p:tav tm="0">
                                          <p:val>
                                            <p:strVal val="4/3*#ppt_w"/>
                                          </p:val>
                                        </p:tav>
                                        <p:tav tm="100000">
                                          <p:val>
                                            <p:strVal val="#ppt_w"/>
                                          </p:val>
                                        </p:tav>
                                      </p:tavLst>
                                    </p:anim>
                                    <p:anim calcmode="lin" valueType="num">
                                      <p:cBhvr>
                                        <p:cTn id="203" dur="3000" fill="hold"/>
                                        <p:tgtEl>
                                          <p:spTgt spid="2"/>
                                        </p:tgtEl>
                                        <p:attrNameLst>
                                          <p:attrName>ppt_h</p:attrName>
                                        </p:attrNameLst>
                                      </p:cBhvr>
                                      <p:tavLst>
                                        <p:tav tm="0">
                                          <p:val>
                                            <p:strVal val="4/3*#ppt_h"/>
                                          </p:val>
                                        </p:tav>
                                        <p:tav tm="100000">
                                          <p:val>
                                            <p:strVal val="#ppt_h"/>
                                          </p:val>
                                        </p:tav>
                                      </p:tavLst>
                                    </p:anim>
                                  </p:childTnLst>
                                </p:cTn>
                              </p:par>
                              <p:par>
                                <p:cTn id="204" presetID="16" presetClass="entr" presetSubtype="42" fill="hold" nodeType="withEffect">
                                  <p:stCondLst>
                                    <p:cond delay="0"/>
                                  </p:stCondLst>
                                  <p:childTnLst>
                                    <p:set>
                                      <p:cBhvr>
                                        <p:cTn id="205" dur="1" fill="hold">
                                          <p:stCondLst>
                                            <p:cond delay="0"/>
                                          </p:stCondLst>
                                        </p:cTn>
                                        <p:tgtEl>
                                          <p:spTgt spid="2"/>
                                        </p:tgtEl>
                                        <p:attrNameLst>
                                          <p:attrName>style.visibility</p:attrName>
                                        </p:attrNameLst>
                                      </p:cBhvr>
                                      <p:to>
                                        <p:strVal val="visible"/>
                                      </p:to>
                                    </p:set>
                                    <p:animEffect transition="in" filter="barn(outHorizontal)">
                                      <p:cBhvr>
                                        <p:cTn id="206"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F26C8"/>
            </a:gs>
            <a:gs pos="50000">
              <a:srgbClr val="CE74F2">
                <a:shade val="67500"/>
                <a:satMod val="115000"/>
              </a:srgbClr>
            </a:gs>
            <a:gs pos="100000">
              <a:srgbClr val="CE74F2">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25124003.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0000" endA="300" endPos="90000" dir="5400000" sy="-100000" algn="bl" rotWithShape="0"/>
          </a:effectLst>
        </p:spPr>
      </p:pic>
      <p:pic>
        <p:nvPicPr>
          <p:cNvPr id="5" name="4 Imagen" descr="5e62a581459d7fd13a50007c91312de5-colorido-icono-de---rbita-de-rayas-3d-by-vexels.png"/>
          <p:cNvPicPr>
            <a:picLocks noChangeAspect="1"/>
          </p:cNvPicPr>
          <p:nvPr/>
        </p:nvPicPr>
        <p:blipFill>
          <a:blip r:embed="rId3">
            <a:duotone>
              <a:prstClr val="black"/>
              <a:srgbClr val="FF99FF">
                <a:tint val="45000"/>
                <a:satMod val="400000"/>
              </a:srgbClr>
            </a:duotone>
            <a:lum bright="20000" contrast="40000"/>
          </a:blip>
          <a:stretch>
            <a:fillRect/>
          </a:stretch>
        </p:blipFill>
        <p:spPr>
          <a:xfrm>
            <a:off x="8191367" y="4238499"/>
            <a:ext cx="952633" cy="905001"/>
          </a:xfrm>
          <a:prstGeom prst="rect">
            <a:avLst/>
          </a:prstGeom>
          <a:effectLst>
            <a:reflection blurRad="6350" stA="50000" endA="300" endPos="90000" dir="5400000" sy="-100000" algn="bl" rotWithShape="0"/>
          </a:effectLst>
        </p:spPr>
      </p:pic>
      <p:pic>
        <p:nvPicPr>
          <p:cNvPr id="6" name="5 Imagen" descr="5e62a581459d7fd13a50007c91312de5-colorido-icono-de---rbita-de-rayas-3d-by-vexels.png"/>
          <p:cNvPicPr>
            <a:picLocks noChangeAspect="1"/>
          </p:cNvPicPr>
          <p:nvPr/>
        </p:nvPicPr>
        <p:blipFill>
          <a:blip r:embed="rId3">
            <a:duotone>
              <a:prstClr val="black"/>
              <a:srgbClr val="FF99FF">
                <a:tint val="45000"/>
                <a:satMod val="400000"/>
              </a:srgbClr>
            </a:duotone>
            <a:lum bright="20000" contrast="40000"/>
          </a:blip>
          <a:stretch>
            <a:fillRect/>
          </a:stretch>
        </p:blipFill>
        <p:spPr>
          <a:xfrm>
            <a:off x="-404879" y="-142894"/>
            <a:ext cx="952633" cy="905001"/>
          </a:xfrm>
          <a:prstGeom prst="rect">
            <a:avLst/>
          </a:prstGeom>
          <a:effectLst>
            <a:reflection blurRad="6350" stA="50000" endA="300" endPos="90000" dir="5400000" sy="-100000" algn="bl" rotWithShape="0"/>
          </a:effectLst>
        </p:spPr>
      </p:pic>
      <p:pic>
        <p:nvPicPr>
          <p:cNvPr id="7" name="6 Imagen" descr="5e62a581459d7fd13a50007c91312de5-colorido-icono-de---rbita-de-rayas-3d-by-vexels.png"/>
          <p:cNvPicPr>
            <a:picLocks noChangeAspect="1"/>
          </p:cNvPicPr>
          <p:nvPr/>
        </p:nvPicPr>
        <p:blipFill>
          <a:blip r:embed="rId3">
            <a:duotone>
              <a:prstClr val="black"/>
              <a:srgbClr val="FF99FF">
                <a:tint val="45000"/>
                <a:satMod val="400000"/>
              </a:srgbClr>
            </a:duotone>
            <a:lum bright="40000" contrast="40000"/>
          </a:blip>
          <a:stretch>
            <a:fillRect/>
          </a:stretch>
        </p:blipFill>
        <p:spPr>
          <a:xfrm>
            <a:off x="285720" y="642924"/>
            <a:ext cx="952633" cy="905001"/>
          </a:xfrm>
          <a:prstGeom prst="rect">
            <a:avLst/>
          </a:prstGeom>
          <a:effectLst>
            <a:reflection blurRad="6350" stA="50000" endA="300" endPos="90000" dir="5400000" sy="-100000" algn="bl" rotWithShape="0"/>
          </a:effectLst>
        </p:spPr>
      </p:pic>
      <p:pic>
        <p:nvPicPr>
          <p:cNvPr id="8" name="7 Imagen" descr="5e62a581459d7fd13a50007c91312de5-colorido-icono-de---rbita-de-rayas-3d-by-vexels.png"/>
          <p:cNvPicPr>
            <a:picLocks noChangeAspect="1"/>
          </p:cNvPicPr>
          <p:nvPr/>
        </p:nvPicPr>
        <p:blipFill>
          <a:blip r:embed="rId3">
            <a:duotone>
              <a:prstClr val="black"/>
              <a:srgbClr val="FF99FF">
                <a:tint val="45000"/>
                <a:satMod val="400000"/>
              </a:srgbClr>
            </a:duotone>
            <a:lum bright="20000" contrast="40000"/>
          </a:blip>
          <a:stretch>
            <a:fillRect/>
          </a:stretch>
        </p:blipFill>
        <p:spPr>
          <a:xfrm>
            <a:off x="928662" y="1428742"/>
            <a:ext cx="952633" cy="905001"/>
          </a:xfrm>
          <a:prstGeom prst="rect">
            <a:avLst/>
          </a:prstGeom>
          <a:effectLst>
            <a:reflection blurRad="6350" stA="50000" endA="300" endPos="90000" dir="5400000" sy="-100000" algn="bl" rotWithShape="0"/>
          </a:effectLst>
        </p:spPr>
      </p:pic>
      <p:pic>
        <p:nvPicPr>
          <p:cNvPr id="9" name="8 Imagen" descr="5e62a581459d7fd13a50007c91312de5-colorido-icono-de---rbita-de-rayas-3d-by-vexels.png"/>
          <p:cNvPicPr>
            <a:picLocks noChangeAspect="1"/>
          </p:cNvPicPr>
          <p:nvPr/>
        </p:nvPicPr>
        <p:blipFill>
          <a:blip r:embed="rId3">
            <a:duotone>
              <a:prstClr val="black"/>
              <a:srgbClr val="FF99FF">
                <a:tint val="45000"/>
                <a:satMod val="400000"/>
              </a:srgbClr>
            </a:duotone>
            <a:lum bright="40000" contrast="40000"/>
          </a:blip>
          <a:stretch>
            <a:fillRect/>
          </a:stretch>
        </p:blipFill>
        <p:spPr>
          <a:xfrm>
            <a:off x="1643042" y="2143122"/>
            <a:ext cx="952633" cy="905001"/>
          </a:xfrm>
          <a:prstGeom prst="rect">
            <a:avLst/>
          </a:prstGeom>
          <a:effectLst>
            <a:reflection blurRad="6350" stA="50000" endA="300" endPos="90000" dir="5400000" sy="-100000" algn="bl" rotWithShape="0"/>
          </a:effectLst>
        </p:spPr>
      </p:pic>
      <p:pic>
        <p:nvPicPr>
          <p:cNvPr id="10" name="9 Imagen" descr="5e62a581459d7fd13a50007c91312de5-colorido-icono-de---rbita-de-rayas-3d-by-vexels.png"/>
          <p:cNvPicPr>
            <a:picLocks noChangeAspect="1"/>
          </p:cNvPicPr>
          <p:nvPr/>
        </p:nvPicPr>
        <p:blipFill>
          <a:blip r:embed="rId3">
            <a:duotone>
              <a:prstClr val="black"/>
              <a:srgbClr val="FF99FF">
                <a:tint val="45000"/>
                <a:satMod val="400000"/>
              </a:srgbClr>
            </a:duotone>
            <a:lum bright="20000" contrast="40000"/>
          </a:blip>
          <a:stretch>
            <a:fillRect/>
          </a:stretch>
        </p:blipFill>
        <p:spPr>
          <a:xfrm>
            <a:off x="2357422" y="2857502"/>
            <a:ext cx="952633" cy="905001"/>
          </a:xfrm>
          <a:prstGeom prst="rect">
            <a:avLst/>
          </a:prstGeom>
          <a:effectLst>
            <a:reflection blurRad="6350" stA="50000" endA="300" endPos="90000" dir="5400000" sy="-100000" algn="bl" rotWithShape="0"/>
          </a:effectLst>
        </p:spPr>
      </p:pic>
      <p:pic>
        <p:nvPicPr>
          <p:cNvPr id="11" name="10 Imagen" descr="5e62a581459d7fd13a50007c91312de5-colorido-icono-de---rbita-de-rayas-3d-by-vexels.png"/>
          <p:cNvPicPr>
            <a:picLocks noChangeAspect="1"/>
          </p:cNvPicPr>
          <p:nvPr/>
        </p:nvPicPr>
        <p:blipFill>
          <a:blip r:embed="rId3">
            <a:duotone>
              <a:prstClr val="black"/>
              <a:srgbClr val="FF99FF">
                <a:tint val="45000"/>
                <a:satMod val="400000"/>
              </a:srgbClr>
            </a:duotone>
            <a:lum bright="40000" contrast="40000"/>
          </a:blip>
          <a:stretch>
            <a:fillRect/>
          </a:stretch>
        </p:blipFill>
        <p:spPr>
          <a:xfrm>
            <a:off x="3357554" y="3357568"/>
            <a:ext cx="952633" cy="905001"/>
          </a:xfrm>
          <a:prstGeom prst="rect">
            <a:avLst/>
          </a:prstGeom>
          <a:effectLst>
            <a:reflection blurRad="6350" stA="50000" endA="300" endPos="90000" dir="5400000" sy="-100000" algn="bl" rotWithShape="0"/>
          </a:effectLst>
        </p:spPr>
      </p:pic>
      <p:pic>
        <p:nvPicPr>
          <p:cNvPr id="12" name="11 Imagen" descr="5e62a581459d7fd13a50007c91312de5-colorido-icono-de---rbita-de-rayas-3d-by-vexels.png"/>
          <p:cNvPicPr>
            <a:picLocks noChangeAspect="1"/>
          </p:cNvPicPr>
          <p:nvPr/>
        </p:nvPicPr>
        <p:blipFill>
          <a:blip r:embed="rId3">
            <a:duotone>
              <a:prstClr val="black"/>
              <a:srgbClr val="FF99FF">
                <a:tint val="45000"/>
                <a:satMod val="400000"/>
              </a:srgbClr>
            </a:duotone>
            <a:lum bright="20000" contrast="40000"/>
          </a:blip>
          <a:stretch>
            <a:fillRect/>
          </a:stretch>
        </p:blipFill>
        <p:spPr>
          <a:xfrm>
            <a:off x="4429124" y="3643320"/>
            <a:ext cx="952633" cy="905001"/>
          </a:xfrm>
          <a:prstGeom prst="rect">
            <a:avLst/>
          </a:prstGeom>
          <a:effectLst>
            <a:reflection blurRad="6350" stA="50000" endA="300" endPos="90000" dir="5400000" sy="-100000" algn="bl" rotWithShape="0"/>
          </a:effectLst>
        </p:spPr>
      </p:pic>
      <p:pic>
        <p:nvPicPr>
          <p:cNvPr id="13" name="12 Imagen" descr="5e62a581459d7fd13a50007c91312de5-colorido-icono-de---rbita-de-rayas-3d-by-vexels.png"/>
          <p:cNvPicPr>
            <a:picLocks noChangeAspect="1"/>
          </p:cNvPicPr>
          <p:nvPr/>
        </p:nvPicPr>
        <p:blipFill>
          <a:blip r:embed="rId3">
            <a:duotone>
              <a:prstClr val="black"/>
              <a:srgbClr val="FF99FF">
                <a:tint val="45000"/>
                <a:satMod val="400000"/>
              </a:srgbClr>
            </a:duotone>
            <a:lum bright="40000" contrast="40000"/>
          </a:blip>
          <a:stretch>
            <a:fillRect/>
          </a:stretch>
        </p:blipFill>
        <p:spPr>
          <a:xfrm>
            <a:off x="5357818" y="3714758"/>
            <a:ext cx="952633" cy="905001"/>
          </a:xfrm>
          <a:prstGeom prst="rect">
            <a:avLst/>
          </a:prstGeom>
          <a:effectLst>
            <a:reflection blurRad="6350" stA="50000" endA="300" endPos="90000" dir="5400000" sy="-100000" algn="bl" rotWithShape="0"/>
          </a:effectLst>
        </p:spPr>
      </p:pic>
      <p:pic>
        <p:nvPicPr>
          <p:cNvPr id="14" name="13 Imagen" descr="5e62a581459d7fd13a50007c91312de5-colorido-icono-de---rbita-de-rayas-3d-by-vexels.png"/>
          <p:cNvPicPr>
            <a:picLocks noChangeAspect="1"/>
          </p:cNvPicPr>
          <p:nvPr/>
        </p:nvPicPr>
        <p:blipFill>
          <a:blip r:embed="rId3">
            <a:duotone>
              <a:prstClr val="black"/>
              <a:srgbClr val="FF99FF">
                <a:tint val="45000"/>
                <a:satMod val="400000"/>
              </a:srgbClr>
            </a:duotone>
            <a:lum bright="20000" contrast="40000"/>
          </a:blip>
          <a:stretch>
            <a:fillRect/>
          </a:stretch>
        </p:blipFill>
        <p:spPr>
          <a:xfrm>
            <a:off x="6429388" y="3857634"/>
            <a:ext cx="952633" cy="905001"/>
          </a:xfrm>
          <a:prstGeom prst="rect">
            <a:avLst/>
          </a:prstGeom>
          <a:effectLst>
            <a:reflection blurRad="6350" stA="50000" endA="300" endPos="90000" dir="5400000" sy="-100000" algn="bl" rotWithShape="0"/>
          </a:effectLst>
        </p:spPr>
      </p:pic>
      <p:pic>
        <p:nvPicPr>
          <p:cNvPr id="15" name="14 Imagen" descr="5e62a581459d7fd13a50007c91312de5-colorido-icono-de---rbita-de-rayas-3d-by-vexels.png"/>
          <p:cNvPicPr>
            <a:picLocks noChangeAspect="1"/>
          </p:cNvPicPr>
          <p:nvPr/>
        </p:nvPicPr>
        <p:blipFill>
          <a:blip r:embed="rId3">
            <a:duotone>
              <a:prstClr val="black"/>
              <a:srgbClr val="FF99FF">
                <a:tint val="45000"/>
                <a:satMod val="400000"/>
              </a:srgbClr>
            </a:duotone>
            <a:lum bright="40000" contrast="40000"/>
          </a:blip>
          <a:stretch>
            <a:fillRect/>
          </a:stretch>
        </p:blipFill>
        <p:spPr>
          <a:xfrm>
            <a:off x="7286644" y="4000510"/>
            <a:ext cx="952633" cy="905001"/>
          </a:xfrm>
          <a:prstGeom prst="rect">
            <a:avLst/>
          </a:prstGeom>
          <a:effectLst>
            <a:reflection blurRad="6350" stA="50000" endA="300" endPos="90000" dir="5400000" sy="-100000" algn="bl" rotWithShape="0"/>
          </a:effectLst>
        </p:spPr>
      </p:pic>
      <p:pic>
        <p:nvPicPr>
          <p:cNvPr id="16" name="15 Imagen" descr="list-filialy-vesnoj-zelen.jpg"/>
          <p:cNvPicPr>
            <a:picLocks noChangeAspect="1"/>
          </p:cNvPicPr>
          <p:nvPr/>
        </p:nvPicPr>
        <p:blipFill>
          <a:blip r:embed="rId4"/>
          <a:stretch>
            <a:fillRect/>
          </a:stretch>
        </p:blipFill>
        <p:spPr>
          <a:xfrm>
            <a:off x="1116" y="0"/>
            <a:ext cx="9141768" cy="614365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15"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p:cTn id="9" dur="3000" fill="hold"/>
                                        <p:tgtEl>
                                          <p:spTgt spid="5"/>
                                        </p:tgtEl>
                                        <p:attrNameLst>
                                          <p:attrName>ppt_w</p:attrName>
                                        </p:attrNameLst>
                                      </p:cBhvr>
                                      <p:tavLst>
                                        <p:tav tm="0">
                                          <p:val>
                                            <p:fltVal val="0"/>
                                          </p:val>
                                        </p:tav>
                                        <p:tav tm="100000">
                                          <p:val>
                                            <p:strVal val="#ppt_w"/>
                                          </p:val>
                                        </p:tav>
                                      </p:tavLst>
                                    </p:anim>
                                    <p:anim calcmode="lin" valueType="num">
                                      <p:cBhvr>
                                        <p:cTn id="10" dur="3000" fill="hold"/>
                                        <p:tgtEl>
                                          <p:spTgt spid="5"/>
                                        </p:tgtEl>
                                        <p:attrNameLst>
                                          <p:attrName>ppt_h</p:attrName>
                                        </p:attrNameLst>
                                      </p:cBhvr>
                                      <p:tavLst>
                                        <p:tav tm="0">
                                          <p:val>
                                            <p:fltVal val="0"/>
                                          </p:val>
                                        </p:tav>
                                        <p:tav tm="100000">
                                          <p:val>
                                            <p:strVal val="#ppt_h"/>
                                          </p:val>
                                        </p:tav>
                                      </p:tavLst>
                                    </p:anim>
                                    <p:anim calcmode="lin" valueType="num">
                                      <p:cBhvr>
                                        <p:cTn id="11" dur="3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2" dur="3000" fill="hold"/>
                                        <p:tgtEl>
                                          <p:spTgt spid="5"/>
                                        </p:tgtEl>
                                        <p:attrNameLst>
                                          <p:attrName>ppt_y</p:attrName>
                                        </p:attrNameLst>
                                      </p:cBhvr>
                                      <p:tavLst>
                                        <p:tav tm="0" fmla="#ppt_y+(sin(-2*pi*(1-$))*-#ppt_x+cos(-2*pi*(1-$))*(1-#ppt_y))*(1-$)">
                                          <p:val>
                                            <p:fltVal val="0"/>
                                          </p:val>
                                        </p:tav>
                                        <p:tav tm="100000">
                                          <p:val>
                                            <p:fltVal val="1"/>
                                          </p:val>
                                        </p:tav>
                                      </p:tavLst>
                                    </p:anim>
                                  </p:childTnLst>
                                </p:cTn>
                              </p:par>
                              <p:par>
                                <p:cTn id="13" presetID="15" presetClass="entr" presetSubtype="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fltVal val="0"/>
                                          </p:val>
                                        </p:tav>
                                        <p:tav tm="100000">
                                          <p:val>
                                            <p:strVal val="#ppt_w"/>
                                          </p:val>
                                        </p:tav>
                                      </p:tavLst>
                                    </p:anim>
                                    <p:anim calcmode="lin" valueType="num">
                                      <p:cBhvr>
                                        <p:cTn id="16" dur="3000" fill="hold"/>
                                        <p:tgtEl>
                                          <p:spTgt spid="6"/>
                                        </p:tgtEl>
                                        <p:attrNameLst>
                                          <p:attrName>ppt_h</p:attrName>
                                        </p:attrNameLst>
                                      </p:cBhvr>
                                      <p:tavLst>
                                        <p:tav tm="0">
                                          <p:val>
                                            <p:fltVal val="0"/>
                                          </p:val>
                                        </p:tav>
                                        <p:tav tm="100000">
                                          <p:val>
                                            <p:strVal val="#ppt_h"/>
                                          </p:val>
                                        </p:tav>
                                      </p:tavLst>
                                    </p:anim>
                                    <p:anim calcmode="lin" valueType="num">
                                      <p:cBhvr>
                                        <p:cTn id="17" dur="3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8" dur="3000" fill="hold"/>
                                        <p:tgtEl>
                                          <p:spTgt spid="6"/>
                                        </p:tgtEl>
                                        <p:attrNameLst>
                                          <p:attrName>ppt_y</p:attrName>
                                        </p:attrNameLst>
                                      </p:cBhvr>
                                      <p:tavLst>
                                        <p:tav tm="0" fmla="#ppt_y+(sin(-2*pi*(1-$))*-#ppt_x+cos(-2*pi*(1-$))*(1-#ppt_y))*(1-$)">
                                          <p:val>
                                            <p:fltVal val="0"/>
                                          </p:val>
                                        </p:tav>
                                        <p:tav tm="100000">
                                          <p:val>
                                            <p:fltVal val="1"/>
                                          </p:val>
                                        </p:tav>
                                      </p:tavLst>
                                    </p:anim>
                                  </p:childTnLst>
                                </p:cTn>
                              </p:par>
                              <p:par>
                                <p:cTn id="19" presetID="15" presetClass="entr" presetSubtype="0"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3000" fill="hold"/>
                                        <p:tgtEl>
                                          <p:spTgt spid="7"/>
                                        </p:tgtEl>
                                        <p:attrNameLst>
                                          <p:attrName>ppt_w</p:attrName>
                                        </p:attrNameLst>
                                      </p:cBhvr>
                                      <p:tavLst>
                                        <p:tav tm="0">
                                          <p:val>
                                            <p:fltVal val="0"/>
                                          </p:val>
                                        </p:tav>
                                        <p:tav tm="100000">
                                          <p:val>
                                            <p:strVal val="#ppt_w"/>
                                          </p:val>
                                        </p:tav>
                                      </p:tavLst>
                                    </p:anim>
                                    <p:anim calcmode="lin" valueType="num">
                                      <p:cBhvr>
                                        <p:cTn id="22" dur="3000" fill="hold"/>
                                        <p:tgtEl>
                                          <p:spTgt spid="7"/>
                                        </p:tgtEl>
                                        <p:attrNameLst>
                                          <p:attrName>ppt_h</p:attrName>
                                        </p:attrNameLst>
                                      </p:cBhvr>
                                      <p:tavLst>
                                        <p:tav tm="0">
                                          <p:val>
                                            <p:fltVal val="0"/>
                                          </p:val>
                                        </p:tav>
                                        <p:tav tm="100000">
                                          <p:val>
                                            <p:strVal val="#ppt_h"/>
                                          </p:val>
                                        </p:tav>
                                      </p:tavLst>
                                    </p:anim>
                                    <p:anim calcmode="lin" valueType="num">
                                      <p:cBhvr>
                                        <p:cTn id="23" dur="3000" fill="hold"/>
                                        <p:tgtEl>
                                          <p:spTgt spid="7"/>
                                        </p:tgtEl>
                                        <p:attrNameLst>
                                          <p:attrName>ppt_x</p:attrName>
                                        </p:attrNameLst>
                                      </p:cBhvr>
                                      <p:tavLst>
                                        <p:tav tm="0" fmla="#ppt_x+(cos(-2*pi*(1-$))*-#ppt_x-sin(-2*pi*(1-$))*(1-#ppt_y))*(1-$)">
                                          <p:val>
                                            <p:fltVal val="0"/>
                                          </p:val>
                                        </p:tav>
                                        <p:tav tm="100000">
                                          <p:val>
                                            <p:fltVal val="1"/>
                                          </p:val>
                                        </p:tav>
                                      </p:tavLst>
                                    </p:anim>
                                    <p:anim calcmode="lin" valueType="num">
                                      <p:cBhvr>
                                        <p:cTn id="24" dur="3000" fill="hold"/>
                                        <p:tgtEl>
                                          <p:spTgt spid="7"/>
                                        </p:tgtEl>
                                        <p:attrNameLst>
                                          <p:attrName>ppt_y</p:attrName>
                                        </p:attrNameLst>
                                      </p:cBhvr>
                                      <p:tavLst>
                                        <p:tav tm="0" fmla="#ppt_y+(sin(-2*pi*(1-$))*-#ppt_x+cos(-2*pi*(1-$))*(1-#ppt_y))*(1-$)">
                                          <p:val>
                                            <p:fltVal val="0"/>
                                          </p:val>
                                        </p:tav>
                                        <p:tav tm="100000">
                                          <p:val>
                                            <p:fltVal val="1"/>
                                          </p:val>
                                        </p:tav>
                                      </p:tavLst>
                                    </p:anim>
                                  </p:childTnLst>
                                </p:cTn>
                              </p:par>
                              <p:par>
                                <p:cTn id="25" presetID="15" presetClass="entr" presetSubtype="0"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3000" fill="hold"/>
                                        <p:tgtEl>
                                          <p:spTgt spid="8"/>
                                        </p:tgtEl>
                                        <p:attrNameLst>
                                          <p:attrName>ppt_w</p:attrName>
                                        </p:attrNameLst>
                                      </p:cBhvr>
                                      <p:tavLst>
                                        <p:tav tm="0">
                                          <p:val>
                                            <p:fltVal val="0"/>
                                          </p:val>
                                        </p:tav>
                                        <p:tav tm="100000">
                                          <p:val>
                                            <p:strVal val="#ppt_w"/>
                                          </p:val>
                                        </p:tav>
                                      </p:tavLst>
                                    </p:anim>
                                    <p:anim calcmode="lin" valueType="num">
                                      <p:cBhvr>
                                        <p:cTn id="28" dur="3000" fill="hold"/>
                                        <p:tgtEl>
                                          <p:spTgt spid="8"/>
                                        </p:tgtEl>
                                        <p:attrNameLst>
                                          <p:attrName>ppt_h</p:attrName>
                                        </p:attrNameLst>
                                      </p:cBhvr>
                                      <p:tavLst>
                                        <p:tav tm="0">
                                          <p:val>
                                            <p:fltVal val="0"/>
                                          </p:val>
                                        </p:tav>
                                        <p:tav tm="100000">
                                          <p:val>
                                            <p:strVal val="#ppt_h"/>
                                          </p:val>
                                        </p:tav>
                                      </p:tavLst>
                                    </p:anim>
                                    <p:anim calcmode="lin" valueType="num">
                                      <p:cBhvr>
                                        <p:cTn id="29" dur="3000" fill="hold"/>
                                        <p:tgtEl>
                                          <p:spTgt spid="8"/>
                                        </p:tgtEl>
                                        <p:attrNameLst>
                                          <p:attrName>ppt_x</p:attrName>
                                        </p:attrNameLst>
                                      </p:cBhvr>
                                      <p:tavLst>
                                        <p:tav tm="0" fmla="#ppt_x+(cos(-2*pi*(1-$))*-#ppt_x-sin(-2*pi*(1-$))*(1-#ppt_y))*(1-$)">
                                          <p:val>
                                            <p:fltVal val="0"/>
                                          </p:val>
                                        </p:tav>
                                        <p:tav tm="100000">
                                          <p:val>
                                            <p:fltVal val="1"/>
                                          </p:val>
                                        </p:tav>
                                      </p:tavLst>
                                    </p:anim>
                                    <p:anim calcmode="lin" valueType="num">
                                      <p:cBhvr>
                                        <p:cTn id="30" dur="3000" fill="hold"/>
                                        <p:tgtEl>
                                          <p:spTgt spid="8"/>
                                        </p:tgtEl>
                                        <p:attrNameLst>
                                          <p:attrName>ppt_y</p:attrName>
                                        </p:attrNameLst>
                                      </p:cBhvr>
                                      <p:tavLst>
                                        <p:tav tm="0" fmla="#ppt_y+(sin(-2*pi*(1-$))*-#ppt_x+cos(-2*pi*(1-$))*(1-#ppt_y))*(1-$)">
                                          <p:val>
                                            <p:fltVal val="0"/>
                                          </p:val>
                                        </p:tav>
                                        <p:tav tm="100000">
                                          <p:val>
                                            <p:fltVal val="1"/>
                                          </p:val>
                                        </p:tav>
                                      </p:tavLst>
                                    </p:anim>
                                  </p:childTnLst>
                                </p:cTn>
                              </p:par>
                              <p:par>
                                <p:cTn id="31" presetID="15" presetClass="entr" presetSubtype="0"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p:cTn id="33" dur="3000" fill="hold"/>
                                        <p:tgtEl>
                                          <p:spTgt spid="9"/>
                                        </p:tgtEl>
                                        <p:attrNameLst>
                                          <p:attrName>ppt_w</p:attrName>
                                        </p:attrNameLst>
                                      </p:cBhvr>
                                      <p:tavLst>
                                        <p:tav tm="0">
                                          <p:val>
                                            <p:fltVal val="0"/>
                                          </p:val>
                                        </p:tav>
                                        <p:tav tm="100000">
                                          <p:val>
                                            <p:strVal val="#ppt_w"/>
                                          </p:val>
                                        </p:tav>
                                      </p:tavLst>
                                    </p:anim>
                                    <p:anim calcmode="lin" valueType="num">
                                      <p:cBhvr>
                                        <p:cTn id="34" dur="3000" fill="hold"/>
                                        <p:tgtEl>
                                          <p:spTgt spid="9"/>
                                        </p:tgtEl>
                                        <p:attrNameLst>
                                          <p:attrName>ppt_h</p:attrName>
                                        </p:attrNameLst>
                                      </p:cBhvr>
                                      <p:tavLst>
                                        <p:tav tm="0">
                                          <p:val>
                                            <p:fltVal val="0"/>
                                          </p:val>
                                        </p:tav>
                                        <p:tav tm="100000">
                                          <p:val>
                                            <p:strVal val="#ppt_h"/>
                                          </p:val>
                                        </p:tav>
                                      </p:tavLst>
                                    </p:anim>
                                    <p:anim calcmode="lin" valueType="num">
                                      <p:cBhvr>
                                        <p:cTn id="35" dur="3000" fill="hold"/>
                                        <p:tgtEl>
                                          <p:spTgt spid="9"/>
                                        </p:tgtEl>
                                        <p:attrNameLst>
                                          <p:attrName>ppt_x</p:attrName>
                                        </p:attrNameLst>
                                      </p:cBhvr>
                                      <p:tavLst>
                                        <p:tav tm="0" fmla="#ppt_x+(cos(-2*pi*(1-$))*-#ppt_x-sin(-2*pi*(1-$))*(1-#ppt_y))*(1-$)">
                                          <p:val>
                                            <p:fltVal val="0"/>
                                          </p:val>
                                        </p:tav>
                                        <p:tav tm="100000">
                                          <p:val>
                                            <p:fltVal val="1"/>
                                          </p:val>
                                        </p:tav>
                                      </p:tavLst>
                                    </p:anim>
                                    <p:anim calcmode="lin" valueType="num">
                                      <p:cBhvr>
                                        <p:cTn id="36" dur="3000" fill="hold"/>
                                        <p:tgtEl>
                                          <p:spTgt spid="9"/>
                                        </p:tgtEl>
                                        <p:attrNameLst>
                                          <p:attrName>ppt_y</p:attrName>
                                        </p:attrNameLst>
                                      </p:cBhvr>
                                      <p:tavLst>
                                        <p:tav tm="0" fmla="#ppt_y+(sin(-2*pi*(1-$))*-#ppt_x+cos(-2*pi*(1-$))*(1-#ppt_y))*(1-$)">
                                          <p:val>
                                            <p:fltVal val="0"/>
                                          </p:val>
                                        </p:tav>
                                        <p:tav tm="100000">
                                          <p:val>
                                            <p:fltVal val="1"/>
                                          </p:val>
                                        </p:tav>
                                      </p:tavLst>
                                    </p:anim>
                                  </p:childTnLst>
                                </p:cTn>
                              </p:par>
                              <p:par>
                                <p:cTn id="37" presetID="15" presetClass="entr" presetSubtype="0" fill="hold"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p:cTn id="39" dur="3000" fill="hold"/>
                                        <p:tgtEl>
                                          <p:spTgt spid="10"/>
                                        </p:tgtEl>
                                        <p:attrNameLst>
                                          <p:attrName>ppt_w</p:attrName>
                                        </p:attrNameLst>
                                      </p:cBhvr>
                                      <p:tavLst>
                                        <p:tav tm="0">
                                          <p:val>
                                            <p:fltVal val="0"/>
                                          </p:val>
                                        </p:tav>
                                        <p:tav tm="100000">
                                          <p:val>
                                            <p:strVal val="#ppt_w"/>
                                          </p:val>
                                        </p:tav>
                                      </p:tavLst>
                                    </p:anim>
                                    <p:anim calcmode="lin" valueType="num">
                                      <p:cBhvr>
                                        <p:cTn id="40" dur="3000" fill="hold"/>
                                        <p:tgtEl>
                                          <p:spTgt spid="10"/>
                                        </p:tgtEl>
                                        <p:attrNameLst>
                                          <p:attrName>ppt_h</p:attrName>
                                        </p:attrNameLst>
                                      </p:cBhvr>
                                      <p:tavLst>
                                        <p:tav tm="0">
                                          <p:val>
                                            <p:fltVal val="0"/>
                                          </p:val>
                                        </p:tav>
                                        <p:tav tm="100000">
                                          <p:val>
                                            <p:strVal val="#ppt_h"/>
                                          </p:val>
                                        </p:tav>
                                      </p:tavLst>
                                    </p:anim>
                                    <p:anim calcmode="lin" valueType="num">
                                      <p:cBhvr>
                                        <p:cTn id="41" dur="3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42" dur="3000" fill="hold"/>
                                        <p:tgtEl>
                                          <p:spTgt spid="10"/>
                                        </p:tgtEl>
                                        <p:attrNameLst>
                                          <p:attrName>ppt_y</p:attrName>
                                        </p:attrNameLst>
                                      </p:cBhvr>
                                      <p:tavLst>
                                        <p:tav tm="0" fmla="#ppt_y+(sin(-2*pi*(1-$))*-#ppt_x+cos(-2*pi*(1-$))*(1-#ppt_y))*(1-$)">
                                          <p:val>
                                            <p:fltVal val="0"/>
                                          </p:val>
                                        </p:tav>
                                        <p:tav tm="100000">
                                          <p:val>
                                            <p:fltVal val="1"/>
                                          </p:val>
                                        </p:tav>
                                      </p:tavLst>
                                    </p:anim>
                                  </p:childTnLst>
                                </p:cTn>
                              </p:par>
                              <p:par>
                                <p:cTn id="43" presetID="15" presetClass="entr" presetSubtype="0" fill="hold"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p:cTn id="45" dur="3000" fill="hold"/>
                                        <p:tgtEl>
                                          <p:spTgt spid="11"/>
                                        </p:tgtEl>
                                        <p:attrNameLst>
                                          <p:attrName>ppt_w</p:attrName>
                                        </p:attrNameLst>
                                      </p:cBhvr>
                                      <p:tavLst>
                                        <p:tav tm="0">
                                          <p:val>
                                            <p:fltVal val="0"/>
                                          </p:val>
                                        </p:tav>
                                        <p:tav tm="100000">
                                          <p:val>
                                            <p:strVal val="#ppt_w"/>
                                          </p:val>
                                        </p:tav>
                                      </p:tavLst>
                                    </p:anim>
                                    <p:anim calcmode="lin" valueType="num">
                                      <p:cBhvr>
                                        <p:cTn id="46" dur="3000" fill="hold"/>
                                        <p:tgtEl>
                                          <p:spTgt spid="11"/>
                                        </p:tgtEl>
                                        <p:attrNameLst>
                                          <p:attrName>ppt_h</p:attrName>
                                        </p:attrNameLst>
                                      </p:cBhvr>
                                      <p:tavLst>
                                        <p:tav tm="0">
                                          <p:val>
                                            <p:fltVal val="0"/>
                                          </p:val>
                                        </p:tav>
                                        <p:tav tm="100000">
                                          <p:val>
                                            <p:strVal val="#ppt_h"/>
                                          </p:val>
                                        </p:tav>
                                      </p:tavLst>
                                    </p:anim>
                                    <p:anim calcmode="lin" valueType="num">
                                      <p:cBhvr>
                                        <p:cTn id="47" dur="3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48" dur="3000" fill="hold"/>
                                        <p:tgtEl>
                                          <p:spTgt spid="11"/>
                                        </p:tgtEl>
                                        <p:attrNameLst>
                                          <p:attrName>ppt_y</p:attrName>
                                        </p:attrNameLst>
                                      </p:cBhvr>
                                      <p:tavLst>
                                        <p:tav tm="0" fmla="#ppt_y+(sin(-2*pi*(1-$))*-#ppt_x+cos(-2*pi*(1-$))*(1-#ppt_y))*(1-$)">
                                          <p:val>
                                            <p:fltVal val="0"/>
                                          </p:val>
                                        </p:tav>
                                        <p:tav tm="100000">
                                          <p:val>
                                            <p:fltVal val="1"/>
                                          </p:val>
                                        </p:tav>
                                      </p:tavLst>
                                    </p:anim>
                                  </p:childTnLst>
                                </p:cTn>
                              </p:par>
                              <p:par>
                                <p:cTn id="49" presetID="15" presetClass="entr" presetSubtype="0" fill="hold" nodeType="with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p:cTn id="51" dur="3000" fill="hold"/>
                                        <p:tgtEl>
                                          <p:spTgt spid="12"/>
                                        </p:tgtEl>
                                        <p:attrNameLst>
                                          <p:attrName>ppt_w</p:attrName>
                                        </p:attrNameLst>
                                      </p:cBhvr>
                                      <p:tavLst>
                                        <p:tav tm="0">
                                          <p:val>
                                            <p:fltVal val="0"/>
                                          </p:val>
                                        </p:tav>
                                        <p:tav tm="100000">
                                          <p:val>
                                            <p:strVal val="#ppt_w"/>
                                          </p:val>
                                        </p:tav>
                                      </p:tavLst>
                                    </p:anim>
                                    <p:anim calcmode="lin" valueType="num">
                                      <p:cBhvr>
                                        <p:cTn id="52" dur="3000" fill="hold"/>
                                        <p:tgtEl>
                                          <p:spTgt spid="12"/>
                                        </p:tgtEl>
                                        <p:attrNameLst>
                                          <p:attrName>ppt_h</p:attrName>
                                        </p:attrNameLst>
                                      </p:cBhvr>
                                      <p:tavLst>
                                        <p:tav tm="0">
                                          <p:val>
                                            <p:fltVal val="0"/>
                                          </p:val>
                                        </p:tav>
                                        <p:tav tm="100000">
                                          <p:val>
                                            <p:strVal val="#ppt_h"/>
                                          </p:val>
                                        </p:tav>
                                      </p:tavLst>
                                    </p:anim>
                                    <p:anim calcmode="lin" valueType="num">
                                      <p:cBhvr>
                                        <p:cTn id="53" dur="3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54" dur="3000" fill="hold"/>
                                        <p:tgtEl>
                                          <p:spTgt spid="12"/>
                                        </p:tgtEl>
                                        <p:attrNameLst>
                                          <p:attrName>ppt_y</p:attrName>
                                        </p:attrNameLst>
                                      </p:cBhvr>
                                      <p:tavLst>
                                        <p:tav tm="0" fmla="#ppt_y+(sin(-2*pi*(1-$))*-#ppt_x+cos(-2*pi*(1-$))*(1-#ppt_y))*(1-$)">
                                          <p:val>
                                            <p:fltVal val="0"/>
                                          </p:val>
                                        </p:tav>
                                        <p:tav tm="100000">
                                          <p:val>
                                            <p:fltVal val="1"/>
                                          </p:val>
                                        </p:tav>
                                      </p:tavLst>
                                    </p:anim>
                                  </p:childTnLst>
                                </p:cTn>
                              </p:par>
                              <p:par>
                                <p:cTn id="55" presetID="15" presetClass="entr" presetSubtype="0" fill="hold" nodeType="with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p:cTn id="57" dur="3000" fill="hold"/>
                                        <p:tgtEl>
                                          <p:spTgt spid="13"/>
                                        </p:tgtEl>
                                        <p:attrNameLst>
                                          <p:attrName>ppt_w</p:attrName>
                                        </p:attrNameLst>
                                      </p:cBhvr>
                                      <p:tavLst>
                                        <p:tav tm="0">
                                          <p:val>
                                            <p:fltVal val="0"/>
                                          </p:val>
                                        </p:tav>
                                        <p:tav tm="100000">
                                          <p:val>
                                            <p:strVal val="#ppt_w"/>
                                          </p:val>
                                        </p:tav>
                                      </p:tavLst>
                                    </p:anim>
                                    <p:anim calcmode="lin" valueType="num">
                                      <p:cBhvr>
                                        <p:cTn id="58" dur="3000" fill="hold"/>
                                        <p:tgtEl>
                                          <p:spTgt spid="13"/>
                                        </p:tgtEl>
                                        <p:attrNameLst>
                                          <p:attrName>ppt_h</p:attrName>
                                        </p:attrNameLst>
                                      </p:cBhvr>
                                      <p:tavLst>
                                        <p:tav tm="0">
                                          <p:val>
                                            <p:fltVal val="0"/>
                                          </p:val>
                                        </p:tav>
                                        <p:tav tm="100000">
                                          <p:val>
                                            <p:strVal val="#ppt_h"/>
                                          </p:val>
                                        </p:tav>
                                      </p:tavLst>
                                    </p:anim>
                                    <p:anim calcmode="lin" valueType="num">
                                      <p:cBhvr>
                                        <p:cTn id="59" dur="3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60" dur="3000" fill="hold"/>
                                        <p:tgtEl>
                                          <p:spTgt spid="13"/>
                                        </p:tgtEl>
                                        <p:attrNameLst>
                                          <p:attrName>ppt_y</p:attrName>
                                        </p:attrNameLst>
                                      </p:cBhvr>
                                      <p:tavLst>
                                        <p:tav tm="0" fmla="#ppt_y+(sin(-2*pi*(1-$))*-#ppt_x+cos(-2*pi*(1-$))*(1-#ppt_y))*(1-$)">
                                          <p:val>
                                            <p:fltVal val="0"/>
                                          </p:val>
                                        </p:tav>
                                        <p:tav tm="100000">
                                          <p:val>
                                            <p:fltVal val="1"/>
                                          </p:val>
                                        </p:tav>
                                      </p:tavLst>
                                    </p:anim>
                                  </p:childTnLst>
                                </p:cTn>
                              </p:par>
                              <p:par>
                                <p:cTn id="61" presetID="15" presetClass="entr" presetSubtype="0" fill="hold" nodeType="withEffect">
                                  <p:stCondLst>
                                    <p:cond delay="0"/>
                                  </p:stCondLst>
                                  <p:childTnLst>
                                    <p:set>
                                      <p:cBhvr>
                                        <p:cTn id="62" dur="1" fill="hold">
                                          <p:stCondLst>
                                            <p:cond delay="0"/>
                                          </p:stCondLst>
                                        </p:cTn>
                                        <p:tgtEl>
                                          <p:spTgt spid="14"/>
                                        </p:tgtEl>
                                        <p:attrNameLst>
                                          <p:attrName>style.visibility</p:attrName>
                                        </p:attrNameLst>
                                      </p:cBhvr>
                                      <p:to>
                                        <p:strVal val="visible"/>
                                      </p:to>
                                    </p:set>
                                    <p:anim calcmode="lin" valueType="num">
                                      <p:cBhvr>
                                        <p:cTn id="63" dur="3000" fill="hold"/>
                                        <p:tgtEl>
                                          <p:spTgt spid="14"/>
                                        </p:tgtEl>
                                        <p:attrNameLst>
                                          <p:attrName>ppt_w</p:attrName>
                                        </p:attrNameLst>
                                      </p:cBhvr>
                                      <p:tavLst>
                                        <p:tav tm="0">
                                          <p:val>
                                            <p:fltVal val="0"/>
                                          </p:val>
                                        </p:tav>
                                        <p:tav tm="100000">
                                          <p:val>
                                            <p:strVal val="#ppt_w"/>
                                          </p:val>
                                        </p:tav>
                                      </p:tavLst>
                                    </p:anim>
                                    <p:anim calcmode="lin" valueType="num">
                                      <p:cBhvr>
                                        <p:cTn id="64" dur="3000" fill="hold"/>
                                        <p:tgtEl>
                                          <p:spTgt spid="14"/>
                                        </p:tgtEl>
                                        <p:attrNameLst>
                                          <p:attrName>ppt_h</p:attrName>
                                        </p:attrNameLst>
                                      </p:cBhvr>
                                      <p:tavLst>
                                        <p:tav tm="0">
                                          <p:val>
                                            <p:fltVal val="0"/>
                                          </p:val>
                                        </p:tav>
                                        <p:tav tm="100000">
                                          <p:val>
                                            <p:strVal val="#ppt_h"/>
                                          </p:val>
                                        </p:tav>
                                      </p:tavLst>
                                    </p:anim>
                                    <p:anim calcmode="lin" valueType="num">
                                      <p:cBhvr>
                                        <p:cTn id="65" dur="3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66" dur="3000" fill="hold"/>
                                        <p:tgtEl>
                                          <p:spTgt spid="14"/>
                                        </p:tgtEl>
                                        <p:attrNameLst>
                                          <p:attrName>ppt_y</p:attrName>
                                        </p:attrNameLst>
                                      </p:cBhvr>
                                      <p:tavLst>
                                        <p:tav tm="0" fmla="#ppt_y+(sin(-2*pi*(1-$))*-#ppt_x+cos(-2*pi*(1-$))*(1-#ppt_y))*(1-$)">
                                          <p:val>
                                            <p:fltVal val="0"/>
                                          </p:val>
                                        </p:tav>
                                        <p:tav tm="100000">
                                          <p:val>
                                            <p:fltVal val="1"/>
                                          </p:val>
                                        </p:tav>
                                      </p:tavLst>
                                    </p:anim>
                                  </p:childTnLst>
                                </p:cTn>
                              </p:par>
                              <p:par>
                                <p:cTn id="67" presetID="15" presetClass="entr" presetSubtype="0" fill="hold" nodeType="withEffect">
                                  <p:stCondLst>
                                    <p:cond delay="0"/>
                                  </p:stCondLst>
                                  <p:childTnLst>
                                    <p:set>
                                      <p:cBhvr>
                                        <p:cTn id="68" dur="1" fill="hold">
                                          <p:stCondLst>
                                            <p:cond delay="0"/>
                                          </p:stCondLst>
                                        </p:cTn>
                                        <p:tgtEl>
                                          <p:spTgt spid="15"/>
                                        </p:tgtEl>
                                        <p:attrNameLst>
                                          <p:attrName>style.visibility</p:attrName>
                                        </p:attrNameLst>
                                      </p:cBhvr>
                                      <p:to>
                                        <p:strVal val="visible"/>
                                      </p:to>
                                    </p:set>
                                    <p:anim calcmode="lin" valueType="num">
                                      <p:cBhvr>
                                        <p:cTn id="69" dur="3000" fill="hold"/>
                                        <p:tgtEl>
                                          <p:spTgt spid="15"/>
                                        </p:tgtEl>
                                        <p:attrNameLst>
                                          <p:attrName>ppt_w</p:attrName>
                                        </p:attrNameLst>
                                      </p:cBhvr>
                                      <p:tavLst>
                                        <p:tav tm="0">
                                          <p:val>
                                            <p:fltVal val="0"/>
                                          </p:val>
                                        </p:tav>
                                        <p:tav tm="100000">
                                          <p:val>
                                            <p:strVal val="#ppt_w"/>
                                          </p:val>
                                        </p:tav>
                                      </p:tavLst>
                                    </p:anim>
                                    <p:anim calcmode="lin" valueType="num">
                                      <p:cBhvr>
                                        <p:cTn id="70" dur="3000" fill="hold"/>
                                        <p:tgtEl>
                                          <p:spTgt spid="15"/>
                                        </p:tgtEl>
                                        <p:attrNameLst>
                                          <p:attrName>ppt_h</p:attrName>
                                        </p:attrNameLst>
                                      </p:cBhvr>
                                      <p:tavLst>
                                        <p:tav tm="0">
                                          <p:val>
                                            <p:fltVal val="0"/>
                                          </p:val>
                                        </p:tav>
                                        <p:tav tm="100000">
                                          <p:val>
                                            <p:strVal val="#ppt_h"/>
                                          </p:val>
                                        </p:tav>
                                      </p:tavLst>
                                    </p:anim>
                                    <p:anim calcmode="lin" valueType="num">
                                      <p:cBhvr>
                                        <p:cTn id="71" dur="3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72" dur="3000" fill="hold"/>
                                        <p:tgtEl>
                                          <p:spTgt spid="15"/>
                                        </p:tgtEl>
                                        <p:attrNameLst>
                                          <p:attrName>ppt_y</p:attrName>
                                        </p:attrNameLst>
                                      </p:cBhvr>
                                      <p:tavLst>
                                        <p:tav tm="0" fmla="#ppt_y+(sin(-2*pi*(1-$))*-#ppt_x+cos(-2*pi*(1-$))*(1-#ppt_y))*(1-$)">
                                          <p:val>
                                            <p:fltVal val="0"/>
                                          </p:val>
                                        </p:tav>
                                        <p:tav tm="100000">
                                          <p:val>
                                            <p:fltVal val="1"/>
                                          </p:val>
                                        </p:tav>
                                      </p:tavLst>
                                    </p:anim>
                                  </p:childTnLst>
                                </p:cTn>
                              </p:par>
                              <p:par>
                                <p:cTn id="73" presetID="8" presetClass="emph" presetSubtype="0" autoRev="1" fill="hold" nodeType="withEffect">
                                  <p:stCondLst>
                                    <p:cond delay="0"/>
                                  </p:stCondLst>
                                  <p:childTnLst>
                                    <p:animRot by="21600000">
                                      <p:cBhvr>
                                        <p:cTn id="74" dur="3000" fill="hold"/>
                                        <p:tgtEl>
                                          <p:spTgt spid="5"/>
                                        </p:tgtEl>
                                        <p:attrNameLst>
                                          <p:attrName>r</p:attrName>
                                        </p:attrNameLst>
                                      </p:cBhvr>
                                    </p:animRot>
                                  </p:childTnLst>
                                </p:cTn>
                              </p:par>
                              <p:par>
                                <p:cTn id="75" presetID="8" presetClass="emph" presetSubtype="0" autoRev="1" fill="hold" nodeType="withEffect">
                                  <p:stCondLst>
                                    <p:cond delay="0"/>
                                  </p:stCondLst>
                                  <p:childTnLst>
                                    <p:animRot by="21600000">
                                      <p:cBhvr>
                                        <p:cTn id="76" dur="3000" fill="hold"/>
                                        <p:tgtEl>
                                          <p:spTgt spid="6"/>
                                        </p:tgtEl>
                                        <p:attrNameLst>
                                          <p:attrName>r</p:attrName>
                                        </p:attrNameLst>
                                      </p:cBhvr>
                                    </p:animRot>
                                  </p:childTnLst>
                                </p:cTn>
                              </p:par>
                              <p:par>
                                <p:cTn id="77" presetID="8" presetClass="emph" presetSubtype="0" autoRev="1" fill="hold" nodeType="withEffect">
                                  <p:stCondLst>
                                    <p:cond delay="0"/>
                                  </p:stCondLst>
                                  <p:childTnLst>
                                    <p:animRot by="21600000">
                                      <p:cBhvr>
                                        <p:cTn id="78" dur="3000" fill="hold"/>
                                        <p:tgtEl>
                                          <p:spTgt spid="7"/>
                                        </p:tgtEl>
                                        <p:attrNameLst>
                                          <p:attrName>r</p:attrName>
                                        </p:attrNameLst>
                                      </p:cBhvr>
                                    </p:animRot>
                                  </p:childTnLst>
                                </p:cTn>
                              </p:par>
                              <p:par>
                                <p:cTn id="79" presetID="8" presetClass="emph" presetSubtype="0" autoRev="1" fill="hold" nodeType="withEffect">
                                  <p:stCondLst>
                                    <p:cond delay="0"/>
                                  </p:stCondLst>
                                  <p:childTnLst>
                                    <p:animRot by="21600000">
                                      <p:cBhvr>
                                        <p:cTn id="80" dur="3000" fill="hold"/>
                                        <p:tgtEl>
                                          <p:spTgt spid="8"/>
                                        </p:tgtEl>
                                        <p:attrNameLst>
                                          <p:attrName>r</p:attrName>
                                        </p:attrNameLst>
                                      </p:cBhvr>
                                    </p:animRot>
                                  </p:childTnLst>
                                </p:cTn>
                              </p:par>
                              <p:par>
                                <p:cTn id="81" presetID="8" presetClass="emph" presetSubtype="0" autoRev="1" fill="hold" nodeType="withEffect">
                                  <p:stCondLst>
                                    <p:cond delay="0"/>
                                  </p:stCondLst>
                                  <p:childTnLst>
                                    <p:animRot by="21600000">
                                      <p:cBhvr>
                                        <p:cTn id="82" dur="3000" fill="hold"/>
                                        <p:tgtEl>
                                          <p:spTgt spid="9"/>
                                        </p:tgtEl>
                                        <p:attrNameLst>
                                          <p:attrName>r</p:attrName>
                                        </p:attrNameLst>
                                      </p:cBhvr>
                                    </p:animRot>
                                  </p:childTnLst>
                                </p:cTn>
                              </p:par>
                              <p:par>
                                <p:cTn id="83" presetID="8" presetClass="emph" presetSubtype="0" autoRev="1" fill="hold" nodeType="withEffect">
                                  <p:stCondLst>
                                    <p:cond delay="0"/>
                                  </p:stCondLst>
                                  <p:childTnLst>
                                    <p:animRot by="21600000">
                                      <p:cBhvr>
                                        <p:cTn id="84" dur="3000" fill="hold"/>
                                        <p:tgtEl>
                                          <p:spTgt spid="10"/>
                                        </p:tgtEl>
                                        <p:attrNameLst>
                                          <p:attrName>r</p:attrName>
                                        </p:attrNameLst>
                                      </p:cBhvr>
                                    </p:animRot>
                                  </p:childTnLst>
                                </p:cTn>
                              </p:par>
                              <p:par>
                                <p:cTn id="85" presetID="8" presetClass="emph" presetSubtype="0" autoRev="1" fill="hold" nodeType="withEffect">
                                  <p:stCondLst>
                                    <p:cond delay="0"/>
                                  </p:stCondLst>
                                  <p:childTnLst>
                                    <p:animRot by="21600000">
                                      <p:cBhvr>
                                        <p:cTn id="86" dur="3000" fill="hold"/>
                                        <p:tgtEl>
                                          <p:spTgt spid="11"/>
                                        </p:tgtEl>
                                        <p:attrNameLst>
                                          <p:attrName>r</p:attrName>
                                        </p:attrNameLst>
                                      </p:cBhvr>
                                    </p:animRot>
                                  </p:childTnLst>
                                </p:cTn>
                              </p:par>
                              <p:par>
                                <p:cTn id="87" presetID="8" presetClass="emph" presetSubtype="0" autoRev="1" fill="hold" nodeType="withEffect">
                                  <p:stCondLst>
                                    <p:cond delay="0"/>
                                  </p:stCondLst>
                                  <p:childTnLst>
                                    <p:animRot by="21600000">
                                      <p:cBhvr>
                                        <p:cTn id="88" dur="3000" fill="hold"/>
                                        <p:tgtEl>
                                          <p:spTgt spid="12"/>
                                        </p:tgtEl>
                                        <p:attrNameLst>
                                          <p:attrName>r</p:attrName>
                                        </p:attrNameLst>
                                      </p:cBhvr>
                                    </p:animRot>
                                  </p:childTnLst>
                                </p:cTn>
                              </p:par>
                              <p:par>
                                <p:cTn id="89" presetID="8" presetClass="emph" presetSubtype="0" autoRev="1" fill="hold" nodeType="withEffect">
                                  <p:stCondLst>
                                    <p:cond delay="0"/>
                                  </p:stCondLst>
                                  <p:childTnLst>
                                    <p:animRot by="21600000">
                                      <p:cBhvr>
                                        <p:cTn id="90" dur="3000" fill="hold"/>
                                        <p:tgtEl>
                                          <p:spTgt spid="13"/>
                                        </p:tgtEl>
                                        <p:attrNameLst>
                                          <p:attrName>r</p:attrName>
                                        </p:attrNameLst>
                                      </p:cBhvr>
                                    </p:animRot>
                                  </p:childTnLst>
                                </p:cTn>
                              </p:par>
                              <p:par>
                                <p:cTn id="91" presetID="8" presetClass="emph" presetSubtype="0" autoRev="1" fill="hold" nodeType="withEffect">
                                  <p:stCondLst>
                                    <p:cond delay="0"/>
                                  </p:stCondLst>
                                  <p:childTnLst>
                                    <p:animRot by="21600000">
                                      <p:cBhvr>
                                        <p:cTn id="92" dur="3000" fill="hold"/>
                                        <p:tgtEl>
                                          <p:spTgt spid="14"/>
                                        </p:tgtEl>
                                        <p:attrNameLst>
                                          <p:attrName>r</p:attrName>
                                        </p:attrNameLst>
                                      </p:cBhvr>
                                    </p:animRot>
                                  </p:childTnLst>
                                </p:cTn>
                              </p:par>
                              <p:par>
                                <p:cTn id="93" presetID="8" presetClass="emph" presetSubtype="0" autoRev="1" fill="hold" nodeType="withEffect">
                                  <p:stCondLst>
                                    <p:cond delay="0"/>
                                  </p:stCondLst>
                                  <p:childTnLst>
                                    <p:animRot by="21600000">
                                      <p:cBhvr>
                                        <p:cTn id="94" dur="3000" fill="hold"/>
                                        <p:tgtEl>
                                          <p:spTgt spid="15"/>
                                        </p:tgtEl>
                                        <p:attrNameLst>
                                          <p:attrName>r</p:attrName>
                                        </p:attrNameLst>
                                      </p:cBhvr>
                                    </p:animRot>
                                  </p:childTnLst>
                                </p:cTn>
                              </p:par>
                            </p:childTnLst>
                          </p:cTn>
                        </p:par>
                        <p:par>
                          <p:cTn id="95" fill="hold">
                            <p:stCondLst>
                              <p:cond delay="6000"/>
                            </p:stCondLst>
                            <p:childTnLst>
                              <p:par>
                                <p:cTn id="96" presetID="2" presetClass="exit" presetSubtype="6" fill="hold" nodeType="afterEffect">
                                  <p:stCondLst>
                                    <p:cond delay="0"/>
                                  </p:stCondLst>
                                  <p:childTnLst>
                                    <p:anim calcmode="lin" valueType="num">
                                      <p:cBhvr additive="base">
                                        <p:cTn id="97" dur="3000"/>
                                        <p:tgtEl>
                                          <p:spTgt spid="5"/>
                                        </p:tgtEl>
                                        <p:attrNameLst>
                                          <p:attrName>ppt_x</p:attrName>
                                        </p:attrNameLst>
                                      </p:cBhvr>
                                      <p:tavLst>
                                        <p:tav tm="0">
                                          <p:val>
                                            <p:strVal val="ppt_x"/>
                                          </p:val>
                                        </p:tav>
                                        <p:tav tm="100000">
                                          <p:val>
                                            <p:strVal val="1+ppt_w/2"/>
                                          </p:val>
                                        </p:tav>
                                      </p:tavLst>
                                    </p:anim>
                                    <p:anim calcmode="lin" valueType="num">
                                      <p:cBhvr additive="base">
                                        <p:cTn id="98" dur="3000"/>
                                        <p:tgtEl>
                                          <p:spTgt spid="5"/>
                                        </p:tgtEl>
                                        <p:attrNameLst>
                                          <p:attrName>ppt_y</p:attrName>
                                        </p:attrNameLst>
                                      </p:cBhvr>
                                      <p:tavLst>
                                        <p:tav tm="0">
                                          <p:val>
                                            <p:strVal val="ppt_y"/>
                                          </p:val>
                                        </p:tav>
                                        <p:tav tm="100000">
                                          <p:val>
                                            <p:strVal val="1+ppt_h/2"/>
                                          </p:val>
                                        </p:tav>
                                      </p:tavLst>
                                    </p:anim>
                                    <p:set>
                                      <p:cBhvr>
                                        <p:cTn id="99" dur="1" fill="hold">
                                          <p:stCondLst>
                                            <p:cond delay="2999"/>
                                          </p:stCondLst>
                                        </p:cTn>
                                        <p:tgtEl>
                                          <p:spTgt spid="5"/>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3000"/>
                                        <p:tgtEl>
                                          <p:spTgt spid="6"/>
                                        </p:tgtEl>
                                        <p:attrNameLst>
                                          <p:attrName>ppt_x</p:attrName>
                                        </p:attrNameLst>
                                      </p:cBhvr>
                                      <p:tavLst>
                                        <p:tav tm="0">
                                          <p:val>
                                            <p:strVal val="ppt_x"/>
                                          </p:val>
                                        </p:tav>
                                        <p:tav tm="100000">
                                          <p:val>
                                            <p:strVal val="1+ppt_w/2"/>
                                          </p:val>
                                        </p:tav>
                                      </p:tavLst>
                                    </p:anim>
                                    <p:anim calcmode="lin" valueType="num">
                                      <p:cBhvr additive="base">
                                        <p:cTn id="102" dur="3000"/>
                                        <p:tgtEl>
                                          <p:spTgt spid="6"/>
                                        </p:tgtEl>
                                        <p:attrNameLst>
                                          <p:attrName>ppt_y</p:attrName>
                                        </p:attrNameLst>
                                      </p:cBhvr>
                                      <p:tavLst>
                                        <p:tav tm="0">
                                          <p:val>
                                            <p:strVal val="ppt_y"/>
                                          </p:val>
                                        </p:tav>
                                        <p:tav tm="100000">
                                          <p:val>
                                            <p:strVal val="1+ppt_h/2"/>
                                          </p:val>
                                        </p:tav>
                                      </p:tavLst>
                                    </p:anim>
                                    <p:set>
                                      <p:cBhvr>
                                        <p:cTn id="103" dur="1" fill="hold">
                                          <p:stCondLst>
                                            <p:cond delay="2999"/>
                                          </p:stCondLst>
                                        </p:cTn>
                                        <p:tgtEl>
                                          <p:spTgt spid="6"/>
                                        </p:tgtEl>
                                        <p:attrNameLst>
                                          <p:attrName>style.visibility</p:attrName>
                                        </p:attrNameLst>
                                      </p:cBhvr>
                                      <p:to>
                                        <p:strVal val="hidden"/>
                                      </p:to>
                                    </p:set>
                                  </p:childTnLst>
                                </p:cTn>
                              </p:par>
                              <p:par>
                                <p:cTn id="104" presetID="2" presetClass="exit" presetSubtype="6" fill="hold" nodeType="withEffect">
                                  <p:stCondLst>
                                    <p:cond delay="0"/>
                                  </p:stCondLst>
                                  <p:childTnLst>
                                    <p:anim calcmode="lin" valueType="num">
                                      <p:cBhvr additive="base">
                                        <p:cTn id="105" dur="3000"/>
                                        <p:tgtEl>
                                          <p:spTgt spid="7"/>
                                        </p:tgtEl>
                                        <p:attrNameLst>
                                          <p:attrName>ppt_x</p:attrName>
                                        </p:attrNameLst>
                                      </p:cBhvr>
                                      <p:tavLst>
                                        <p:tav tm="0">
                                          <p:val>
                                            <p:strVal val="ppt_x"/>
                                          </p:val>
                                        </p:tav>
                                        <p:tav tm="100000">
                                          <p:val>
                                            <p:strVal val="1+ppt_w/2"/>
                                          </p:val>
                                        </p:tav>
                                      </p:tavLst>
                                    </p:anim>
                                    <p:anim calcmode="lin" valueType="num">
                                      <p:cBhvr additive="base">
                                        <p:cTn id="106" dur="3000"/>
                                        <p:tgtEl>
                                          <p:spTgt spid="7"/>
                                        </p:tgtEl>
                                        <p:attrNameLst>
                                          <p:attrName>ppt_y</p:attrName>
                                        </p:attrNameLst>
                                      </p:cBhvr>
                                      <p:tavLst>
                                        <p:tav tm="0">
                                          <p:val>
                                            <p:strVal val="ppt_y"/>
                                          </p:val>
                                        </p:tav>
                                        <p:tav tm="100000">
                                          <p:val>
                                            <p:strVal val="1+ppt_h/2"/>
                                          </p:val>
                                        </p:tav>
                                      </p:tavLst>
                                    </p:anim>
                                    <p:set>
                                      <p:cBhvr>
                                        <p:cTn id="107" dur="1" fill="hold">
                                          <p:stCondLst>
                                            <p:cond delay="2999"/>
                                          </p:stCondLst>
                                        </p:cTn>
                                        <p:tgtEl>
                                          <p:spTgt spid="7"/>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3000"/>
                                        <p:tgtEl>
                                          <p:spTgt spid="8"/>
                                        </p:tgtEl>
                                        <p:attrNameLst>
                                          <p:attrName>ppt_x</p:attrName>
                                        </p:attrNameLst>
                                      </p:cBhvr>
                                      <p:tavLst>
                                        <p:tav tm="0">
                                          <p:val>
                                            <p:strVal val="ppt_x"/>
                                          </p:val>
                                        </p:tav>
                                        <p:tav tm="100000">
                                          <p:val>
                                            <p:strVal val="1+ppt_w/2"/>
                                          </p:val>
                                        </p:tav>
                                      </p:tavLst>
                                    </p:anim>
                                    <p:anim calcmode="lin" valueType="num">
                                      <p:cBhvr additive="base">
                                        <p:cTn id="110" dur="3000"/>
                                        <p:tgtEl>
                                          <p:spTgt spid="8"/>
                                        </p:tgtEl>
                                        <p:attrNameLst>
                                          <p:attrName>ppt_y</p:attrName>
                                        </p:attrNameLst>
                                      </p:cBhvr>
                                      <p:tavLst>
                                        <p:tav tm="0">
                                          <p:val>
                                            <p:strVal val="ppt_y"/>
                                          </p:val>
                                        </p:tav>
                                        <p:tav tm="100000">
                                          <p:val>
                                            <p:strVal val="1+ppt_h/2"/>
                                          </p:val>
                                        </p:tav>
                                      </p:tavLst>
                                    </p:anim>
                                    <p:set>
                                      <p:cBhvr>
                                        <p:cTn id="111" dur="1" fill="hold">
                                          <p:stCondLst>
                                            <p:cond delay="2999"/>
                                          </p:stCondLst>
                                        </p:cTn>
                                        <p:tgtEl>
                                          <p:spTgt spid="8"/>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3000"/>
                                        <p:tgtEl>
                                          <p:spTgt spid="9"/>
                                        </p:tgtEl>
                                        <p:attrNameLst>
                                          <p:attrName>ppt_x</p:attrName>
                                        </p:attrNameLst>
                                      </p:cBhvr>
                                      <p:tavLst>
                                        <p:tav tm="0">
                                          <p:val>
                                            <p:strVal val="ppt_x"/>
                                          </p:val>
                                        </p:tav>
                                        <p:tav tm="100000">
                                          <p:val>
                                            <p:strVal val="1+ppt_w/2"/>
                                          </p:val>
                                        </p:tav>
                                      </p:tavLst>
                                    </p:anim>
                                    <p:anim calcmode="lin" valueType="num">
                                      <p:cBhvr additive="base">
                                        <p:cTn id="114" dur="3000"/>
                                        <p:tgtEl>
                                          <p:spTgt spid="9"/>
                                        </p:tgtEl>
                                        <p:attrNameLst>
                                          <p:attrName>ppt_y</p:attrName>
                                        </p:attrNameLst>
                                      </p:cBhvr>
                                      <p:tavLst>
                                        <p:tav tm="0">
                                          <p:val>
                                            <p:strVal val="ppt_y"/>
                                          </p:val>
                                        </p:tav>
                                        <p:tav tm="100000">
                                          <p:val>
                                            <p:strVal val="1+ppt_h/2"/>
                                          </p:val>
                                        </p:tav>
                                      </p:tavLst>
                                    </p:anim>
                                    <p:set>
                                      <p:cBhvr>
                                        <p:cTn id="115" dur="1" fill="hold">
                                          <p:stCondLst>
                                            <p:cond delay="2999"/>
                                          </p:stCondLst>
                                        </p:cTn>
                                        <p:tgtEl>
                                          <p:spTgt spid="9"/>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3000"/>
                                        <p:tgtEl>
                                          <p:spTgt spid="10"/>
                                        </p:tgtEl>
                                        <p:attrNameLst>
                                          <p:attrName>ppt_x</p:attrName>
                                        </p:attrNameLst>
                                      </p:cBhvr>
                                      <p:tavLst>
                                        <p:tav tm="0">
                                          <p:val>
                                            <p:strVal val="ppt_x"/>
                                          </p:val>
                                        </p:tav>
                                        <p:tav tm="100000">
                                          <p:val>
                                            <p:strVal val="1+ppt_w/2"/>
                                          </p:val>
                                        </p:tav>
                                      </p:tavLst>
                                    </p:anim>
                                    <p:anim calcmode="lin" valueType="num">
                                      <p:cBhvr additive="base">
                                        <p:cTn id="118" dur="3000"/>
                                        <p:tgtEl>
                                          <p:spTgt spid="10"/>
                                        </p:tgtEl>
                                        <p:attrNameLst>
                                          <p:attrName>ppt_y</p:attrName>
                                        </p:attrNameLst>
                                      </p:cBhvr>
                                      <p:tavLst>
                                        <p:tav tm="0">
                                          <p:val>
                                            <p:strVal val="ppt_y"/>
                                          </p:val>
                                        </p:tav>
                                        <p:tav tm="100000">
                                          <p:val>
                                            <p:strVal val="1+ppt_h/2"/>
                                          </p:val>
                                        </p:tav>
                                      </p:tavLst>
                                    </p:anim>
                                    <p:set>
                                      <p:cBhvr>
                                        <p:cTn id="119" dur="1" fill="hold">
                                          <p:stCondLst>
                                            <p:cond delay="2999"/>
                                          </p:stCondLst>
                                        </p:cTn>
                                        <p:tgtEl>
                                          <p:spTgt spid="10"/>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3000"/>
                                        <p:tgtEl>
                                          <p:spTgt spid="11"/>
                                        </p:tgtEl>
                                        <p:attrNameLst>
                                          <p:attrName>ppt_x</p:attrName>
                                        </p:attrNameLst>
                                      </p:cBhvr>
                                      <p:tavLst>
                                        <p:tav tm="0">
                                          <p:val>
                                            <p:strVal val="ppt_x"/>
                                          </p:val>
                                        </p:tav>
                                        <p:tav tm="100000">
                                          <p:val>
                                            <p:strVal val="1+ppt_w/2"/>
                                          </p:val>
                                        </p:tav>
                                      </p:tavLst>
                                    </p:anim>
                                    <p:anim calcmode="lin" valueType="num">
                                      <p:cBhvr additive="base">
                                        <p:cTn id="122" dur="3000"/>
                                        <p:tgtEl>
                                          <p:spTgt spid="11"/>
                                        </p:tgtEl>
                                        <p:attrNameLst>
                                          <p:attrName>ppt_y</p:attrName>
                                        </p:attrNameLst>
                                      </p:cBhvr>
                                      <p:tavLst>
                                        <p:tav tm="0">
                                          <p:val>
                                            <p:strVal val="ppt_y"/>
                                          </p:val>
                                        </p:tav>
                                        <p:tav tm="100000">
                                          <p:val>
                                            <p:strVal val="1+ppt_h/2"/>
                                          </p:val>
                                        </p:tav>
                                      </p:tavLst>
                                    </p:anim>
                                    <p:set>
                                      <p:cBhvr>
                                        <p:cTn id="123" dur="1" fill="hold">
                                          <p:stCondLst>
                                            <p:cond delay="2999"/>
                                          </p:stCondLst>
                                        </p:cTn>
                                        <p:tgtEl>
                                          <p:spTgt spid="11"/>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3000"/>
                                        <p:tgtEl>
                                          <p:spTgt spid="12"/>
                                        </p:tgtEl>
                                        <p:attrNameLst>
                                          <p:attrName>ppt_x</p:attrName>
                                        </p:attrNameLst>
                                      </p:cBhvr>
                                      <p:tavLst>
                                        <p:tav tm="0">
                                          <p:val>
                                            <p:strVal val="ppt_x"/>
                                          </p:val>
                                        </p:tav>
                                        <p:tav tm="100000">
                                          <p:val>
                                            <p:strVal val="1+ppt_w/2"/>
                                          </p:val>
                                        </p:tav>
                                      </p:tavLst>
                                    </p:anim>
                                    <p:anim calcmode="lin" valueType="num">
                                      <p:cBhvr additive="base">
                                        <p:cTn id="126" dur="3000"/>
                                        <p:tgtEl>
                                          <p:spTgt spid="12"/>
                                        </p:tgtEl>
                                        <p:attrNameLst>
                                          <p:attrName>ppt_y</p:attrName>
                                        </p:attrNameLst>
                                      </p:cBhvr>
                                      <p:tavLst>
                                        <p:tav tm="0">
                                          <p:val>
                                            <p:strVal val="ppt_y"/>
                                          </p:val>
                                        </p:tav>
                                        <p:tav tm="100000">
                                          <p:val>
                                            <p:strVal val="1+ppt_h/2"/>
                                          </p:val>
                                        </p:tav>
                                      </p:tavLst>
                                    </p:anim>
                                    <p:set>
                                      <p:cBhvr>
                                        <p:cTn id="127" dur="1" fill="hold">
                                          <p:stCondLst>
                                            <p:cond delay="2999"/>
                                          </p:stCondLst>
                                        </p:cTn>
                                        <p:tgtEl>
                                          <p:spTgt spid="12"/>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3000"/>
                                        <p:tgtEl>
                                          <p:spTgt spid="13"/>
                                        </p:tgtEl>
                                        <p:attrNameLst>
                                          <p:attrName>ppt_x</p:attrName>
                                        </p:attrNameLst>
                                      </p:cBhvr>
                                      <p:tavLst>
                                        <p:tav tm="0">
                                          <p:val>
                                            <p:strVal val="ppt_x"/>
                                          </p:val>
                                        </p:tav>
                                        <p:tav tm="100000">
                                          <p:val>
                                            <p:strVal val="1+ppt_w/2"/>
                                          </p:val>
                                        </p:tav>
                                      </p:tavLst>
                                    </p:anim>
                                    <p:anim calcmode="lin" valueType="num">
                                      <p:cBhvr additive="base">
                                        <p:cTn id="130" dur="3000"/>
                                        <p:tgtEl>
                                          <p:spTgt spid="13"/>
                                        </p:tgtEl>
                                        <p:attrNameLst>
                                          <p:attrName>ppt_y</p:attrName>
                                        </p:attrNameLst>
                                      </p:cBhvr>
                                      <p:tavLst>
                                        <p:tav tm="0">
                                          <p:val>
                                            <p:strVal val="ppt_y"/>
                                          </p:val>
                                        </p:tav>
                                        <p:tav tm="100000">
                                          <p:val>
                                            <p:strVal val="1+ppt_h/2"/>
                                          </p:val>
                                        </p:tav>
                                      </p:tavLst>
                                    </p:anim>
                                    <p:set>
                                      <p:cBhvr>
                                        <p:cTn id="131" dur="1" fill="hold">
                                          <p:stCondLst>
                                            <p:cond delay="2999"/>
                                          </p:stCondLst>
                                        </p:cTn>
                                        <p:tgtEl>
                                          <p:spTgt spid="13"/>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3000"/>
                                        <p:tgtEl>
                                          <p:spTgt spid="14"/>
                                        </p:tgtEl>
                                        <p:attrNameLst>
                                          <p:attrName>ppt_x</p:attrName>
                                        </p:attrNameLst>
                                      </p:cBhvr>
                                      <p:tavLst>
                                        <p:tav tm="0">
                                          <p:val>
                                            <p:strVal val="ppt_x"/>
                                          </p:val>
                                        </p:tav>
                                        <p:tav tm="100000">
                                          <p:val>
                                            <p:strVal val="1+ppt_w/2"/>
                                          </p:val>
                                        </p:tav>
                                      </p:tavLst>
                                    </p:anim>
                                    <p:anim calcmode="lin" valueType="num">
                                      <p:cBhvr additive="base">
                                        <p:cTn id="134" dur="3000"/>
                                        <p:tgtEl>
                                          <p:spTgt spid="14"/>
                                        </p:tgtEl>
                                        <p:attrNameLst>
                                          <p:attrName>ppt_y</p:attrName>
                                        </p:attrNameLst>
                                      </p:cBhvr>
                                      <p:tavLst>
                                        <p:tav tm="0">
                                          <p:val>
                                            <p:strVal val="ppt_y"/>
                                          </p:val>
                                        </p:tav>
                                        <p:tav tm="100000">
                                          <p:val>
                                            <p:strVal val="1+ppt_h/2"/>
                                          </p:val>
                                        </p:tav>
                                      </p:tavLst>
                                    </p:anim>
                                    <p:set>
                                      <p:cBhvr>
                                        <p:cTn id="135" dur="1" fill="hold">
                                          <p:stCondLst>
                                            <p:cond delay="2999"/>
                                          </p:stCondLst>
                                        </p:cTn>
                                        <p:tgtEl>
                                          <p:spTgt spid="14"/>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3000"/>
                                        <p:tgtEl>
                                          <p:spTgt spid="15"/>
                                        </p:tgtEl>
                                        <p:attrNameLst>
                                          <p:attrName>ppt_x</p:attrName>
                                        </p:attrNameLst>
                                      </p:cBhvr>
                                      <p:tavLst>
                                        <p:tav tm="0">
                                          <p:val>
                                            <p:strVal val="ppt_x"/>
                                          </p:val>
                                        </p:tav>
                                        <p:tav tm="100000">
                                          <p:val>
                                            <p:strVal val="1+ppt_w/2"/>
                                          </p:val>
                                        </p:tav>
                                      </p:tavLst>
                                    </p:anim>
                                    <p:anim calcmode="lin" valueType="num">
                                      <p:cBhvr additive="base">
                                        <p:cTn id="138" dur="3000"/>
                                        <p:tgtEl>
                                          <p:spTgt spid="15"/>
                                        </p:tgtEl>
                                        <p:attrNameLst>
                                          <p:attrName>ppt_y</p:attrName>
                                        </p:attrNameLst>
                                      </p:cBhvr>
                                      <p:tavLst>
                                        <p:tav tm="0">
                                          <p:val>
                                            <p:strVal val="ppt_y"/>
                                          </p:val>
                                        </p:tav>
                                        <p:tav tm="100000">
                                          <p:val>
                                            <p:strVal val="1+ppt_h/2"/>
                                          </p:val>
                                        </p:tav>
                                      </p:tavLst>
                                    </p:anim>
                                    <p:set>
                                      <p:cBhvr>
                                        <p:cTn id="139" dur="1" fill="hold">
                                          <p:stCondLst>
                                            <p:cond delay="2999"/>
                                          </p:stCondLst>
                                        </p:cTn>
                                        <p:tgtEl>
                                          <p:spTgt spid="15"/>
                                        </p:tgtEl>
                                        <p:attrNameLst>
                                          <p:attrName>style.visibility</p:attrName>
                                        </p:attrNameLst>
                                      </p:cBhvr>
                                      <p:to>
                                        <p:strVal val="hidden"/>
                                      </p:to>
                                    </p:set>
                                  </p:childTnLst>
                                </p:cTn>
                              </p:par>
                              <p:par>
                                <p:cTn id="140" presetID="8" presetClass="emph" presetSubtype="0" autoRev="1" fill="hold" nodeType="withEffect">
                                  <p:stCondLst>
                                    <p:cond delay="0"/>
                                  </p:stCondLst>
                                  <p:childTnLst>
                                    <p:animRot by="-21600000">
                                      <p:cBhvr>
                                        <p:cTn id="141" dur="3000" fill="hold"/>
                                        <p:tgtEl>
                                          <p:spTgt spid="5"/>
                                        </p:tgtEl>
                                        <p:attrNameLst>
                                          <p:attrName>r</p:attrName>
                                        </p:attrNameLst>
                                      </p:cBhvr>
                                    </p:animRot>
                                  </p:childTnLst>
                                </p:cTn>
                              </p:par>
                              <p:par>
                                <p:cTn id="142" presetID="8" presetClass="emph" presetSubtype="0" autoRev="1" fill="hold" nodeType="withEffect">
                                  <p:stCondLst>
                                    <p:cond delay="0"/>
                                  </p:stCondLst>
                                  <p:childTnLst>
                                    <p:animRot by="-21600000">
                                      <p:cBhvr>
                                        <p:cTn id="143" dur="3000" fill="hold"/>
                                        <p:tgtEl>
                                          <p:spTgt spid="6"/>
                                        </p:tgtEl>
                                        <p:attrNameLst>
                                          <p:attrName>r</p:attrName>
                                        </p:attrNameLst>
                                      </p:cBhvr>
                                    </p:animRot>
                                  </p:childTnLst>
                                </p:cTn>
                              </p:par>
                              <p:par>
                                <p:cTn id="144" presetID="8" presetClass="emph" presetSubtype="0" autoRev="1" fill="hold" nodeType="withEffect">
                                  <p:stCondLst>
                                    <p:cond delay="0"/>
                                  </p:stCondLst>
                                  <p:childTnLst>
                                    <p:animRot by="-21600000">
                                      <p:cBhvr>
                                        <p:cTn id="145" dur="3000" fill="hold"/>
                                        <p:tgtEl>
                                          <p:spTgt spid="7"/>
                                        </p:tgtEl>
                                        <p:attrNameLst>
                                          <p:attrName>r</p:attrName>
                                        </p:attrNameLst>
                                      </p:cBhvr>
                                    </p:animRot>
                                  </p:childTnLst>
                                </p:cTn>
                              </p:par>
                              <p:par>
                                <p:cTn id="146" presetID="8" presetClass="emph" presetSubtype="0" autoRev="1" fill="hold" nodeType="withEffect">
                                  <p:stCondLst>
                                    <p:cond delay="0"/>
                                  </p:stCondLst>
                                  <p:childTnLst>
                                    <p:animRot by="-21600000">
                                      <p:cBhvr>
                                        <p:cTn id="147" dur="3000" fill="hold"/>
                                        <p:tgtEl>
                                          <p:spTgt spid="8"/>
                                        </p:tgtEl>
                                        <p:attrNameLst>
                                          <p:attrName>r</p:attrName>
                                        </p:attrNameLst>
                                      </p:cBhvr>
                                    </p:animRot>
                                  </p:childTnLst>
                                </p:cTn>
                              </p:par>
                              <p:par>
                                <p:cTn id="148" presetID="8" presetClass="emph" presetSubtype="0" autoRev="1" fill="hold" nodeType="withEffect">
                                  <p:stCondLst>
                                    <p:cond delay="0"/>
                                  </p:stCondLst>
                                  <p:childTnLst>
                                    <p:animRot by="-21600000">
                                      <p:cBhvr>
                                        <p:cTn id="149" dur="3000" fill="hold"/>
                                        <p:tgtEl>
                                          <p:spTgt spid="9"/>
                                        </p:tgtEl>
                                        <p:attrNameLst>
                                          <p:attrName>r</p:attrName>
                                        </p:attrNameLst>
                                      </p:cBhvr>
                                    </p:animRot>
                                  </p:childTnLst>
                                </p:cTn>
                              </p:par>
                              <p:par>
                                <p:cTn id="150" presetID="8" presetClass="emph" presetSubtype="0" autoRev="1" fill="hold" nodeType="withEffect">
                                  <p:stCondLst>
                                    <p:cond delay="0"/>
                                  </p:stCondLst>
                                  <p:childTnLst>
                                    <p:animRot by="-21600000">
                                      <p:cBhvr>
                                        <p:cTn id="151" dur="3000" fill="hold"/>
                                        <p:tgtEl>
                                          <p:spTgt spid="10"/>
                                        </p:tgtEl>
                                        <p:attrNameLst>
                                          <p:attrName>r</p:attrName>
                                        </p:attrNameLst>
                                      </p:cBhvr>
                                    </p:animRot>
                                  </p:childTnLst>
                                </p:cTn>
                              </p:par>
                              <p:par>
                                <p:cTn id="152" presetID="8" presetClass="emph" presetSubtype="0" autoRev="1" fill="hold" nodeType="withEffect">
                                  <p:stCondLst>
                                    <p:cond delay="0"/>
                                  </p:stCondLst>
                                  <p:childTnLst>
                                    <p:animRot by="-21600000">
                                      <p:cBhvr>
                                        <p:cTn id="153" dur="3000" fill="hold"/>
                                        <p:tgtEl>
                                          <p:spTgt spid="11"/>
                                        </p:tgtEl>
                                        <p:attrNameLst>
                                          <p:attrName>r</p:attrName>
                                        </p:attrNameLst>
                                      </p:cBhvr>
                                    </p:animRot>
                                  </p:childTnLst>
                                </p:cTn>
                              </p:par>
                              <p:par>
                                <p:cTn id="154" presetID="8" presetClass="emph" presetSubtype="0" autoRev="1" fill="hold" nodeType="withEffect">
                                  <p:stCondLst>
                                    <p:cond delay="0"/>
                                  </p:stCondLst>
                                  <p:childTnLst>
                                    <p:animRot by="-21600000">
                                      <p:cBhvr>
                                        <p:cTn id="155" dur="3000" fill="hold"/>
                                        <p:tgtEl>
                                          <p:spTgt spid="12"/>
                                        </p:tgtEl>
                                        <p:attrNameLst>
                                          <p:attrName>r</p:attrName>
                                        </p:attrNameLst>
                                      </p:cBhvr>
                                    </p:animRot>
                                  </p:childTnLst>
                                </p:cTn>
                              </p:par>
                              <p:par>
                                <p:cTn id="156" presetID="8" presetClass="emph" presetSubtype="0" autoRev="1" fill="hold" nodeType="withEffect">
                                  <p:stCondLst>
                                    <p:cond delay="0"/>
                                  </p:stCondLst>
                                  <p:childTnLst>
                                    <p:animRot by="-21600000">
                                      <p:cBhvr>
                                        <p:cTn id="157" dur="3000" fill="hold"/>
                                        <p:tgtEl>
                                          <p:spTgt spid="13"/>
                                        </p:tgtEl>
                                        <p:attrNameLst>
                                          <p:attrName>r</p:attrName>
                                        </p:attrNameLst>
                                      </p:cBhvr>
                                    </p:animRot>
                                  </p:childTnLst>
                                </p:cTn>
                              </p:par>
                              <p:par>
                                <p:cTn id="158" presetID="8" presetClass="emph" presetSubtype="0" autoRev="1" fill="hold" nodeType="withEffect">
                                  <p:stCondLst>
                                    <p:cond delay="0"/>
                                  </p:stCondLst>
                                  <p:childTnLst>
                                    <p:animRot by="-21600000">
                                      <p:cBhvr>
                                        <p:cTn id="159" dur="3000" fill="hold"/>
                                        <p:tgtEl>
                                          <p:spTgt spid="14"/>
                                        </p:tgtEl>
                                        <p:attrNameLst>
                                          <p:attrName>r</p:attrName>
                                        </p:attrNameLst>
                                      </p:cBhvr>
                                    </p:animRot>
                                  </p:childTnLst>
                                </p:cTn>
                              </p:par>
                              <p:par>
                                <p:cTn id="160" presetID="8" presetClass="emph" presetSubtype="0" autoRev="1" fill="hold" nodeType="withEffect">
                                  <p:stCondLst>
                                    <p:cond delay="0"/>
                                  </p:stCondLst>
                                  <p:childTnLst>
                                    <p:animRot by="-21600000">
                                      <p:cBhvr>
                                        <p:cTn id="161" dur="3000" fill="hold"/>
                                        <p:tgtEl>
                                          <p:spTgt spid="15"/>
                                        </p:tgtEl>
                                        <p:attrNameLst>
                                          <p:attrName>r</p:attrName>
                                        </p:attrNameLst>
                                      </p:cBhvr>
                                    </p:animRot>
                                  </p:childTnLst>
                                </p:cTn>
                              </p:par>
                              <p:par>
                                <p:cTn id="162" presetID="2" presetClass="entr" presetSubtype="9" fill="hold" nodeType="withEffect">
                                  <p:stCondLst>
                                    <p:cond delay="0"/>
                                  </p:stCondLst>
                                  <p:childTnLst>
                                    <p:set>
                                      <p:cBhvr>
                                        <p:cTn id="163" dur="1" fill="hold">
                                          <p:stCondLst>
                                            <p:cond delay="0"/>
                                          </p:stCondLst>
                                        </p:cTn>
                                        <p:tgtEl>
                                          <p:spTgt spid="2"/>
                                        </p:tgtEl>
                                        <p:attrNameLst>
                                          <p:attrName>style.visibility</p:attrName>
                                        </p:attrNameLst>
                                      </p:cBhvr>
                                      <p:to>
                                        <p:strVal val="visible"/>
                                      </p:to>
                                    </p:set>
                                    <p:anim calcmode="lin" valueType="num">
                                      <p:cBhvr additive="base">
                                        <p:cTn id="164" dur="3000" fill="hold"/>
                                        <p:tgtEl>
                                          <p:spTgt spid="2"/>
                                        </p:tgtEl>
                                        <p:attrNameLst>
                                          <p:attrName>ppt_x</p:attrName>
                                        </p:attrNameLst>
                                      </p:cBhvr>
                                      <p:tavLst>
                                        <p:tav tm="0">
                                          <p:val>
                                            <p:strVal val="0-#ppt_w/2"/>
                                          </p:val>
                                        </p:tav>
                                        <p:tav tm="100000">
                                          <p:val>
                                            <p:strVal val="#ppt_x"/>
                                          </p:val>
                                        </p:tav>
                                      </p:tavLst>
                                    </p:anim>
                                    <p:anim calcmode="lin" valueType="num">
                                      <p:cBhvr additive="base">
                                        <p:cTn id="165" dur="3000" fill="hold"/>
                                        <p:tgtEl>
                                          <p:spTgt spid="2"/>
                                        </p:tgtEl>
                                        <p:attrNameLst>
                                          <p:attrName>ppt_y</p:attrName>
                                        </p:attrNameLst>
                                      </p:cBhvr>
                                      <p:tavLst>
                                        <p:tav tm="0">
                                          <p:val>
                                            <p:strVal val="0-#ppt_h/2"/>
                                          </p:val>
                                        </p:tav>
                                        <p:tav tm="100000">
                                          <p:val>
                                            <p:strVal val="#ppt_y"/>
                                          </p:val>
                                        </p:tav>
                                      </p:tavLst>
                                    </p:anim>
                                  </p:childTnLst>
                                </p:cTn>
                              </p:par>
                              <p:par>
                                <p:cTn id="166" presetID="3" presetClass="entr" presetSubtype="5" fill="hold" nodeType="withEffect">
                                  <p:stCondLst>
                                    <p:cond delay="0"/>
                                  </p:stCondLst>
                                  <p:childTnLst>
                                    <p:set>
                                      <p:cBhvr>
                                        <p:cTn id="167" dur="1" fill="hold">
                                          <p:stCondLst>
                                            <p:cond delay="0"/>
                                          </p:stCondLst>
                                        </p:cTn>
                                        <p:tgtEl>
                                          <p:spTgt spid="2"/>
                                        </p:tgtEl>
                                        <p:attrNameLst>
                                          <p:attrName>style.visibility</p:attrName>
                                        </p:attrNameLst>
                                      </p:cBhvr>
                                      <p:to>
                                        <p:strVal val="visible"/>
                                      </p:to>
                                    </p:set>
                                    <p:animEffect transition="in" filter="blinds(vertical)">
                                      <p:cBhvr>
                                        <p:cTn id="16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8360dc972c774ec2d59f8269a491050.jpg"/>
          <p:cNvPicPr>
            <a:picLocks noChangeAspect="1"/>
          </p:cNvPicPr>
          <p:nvPr/>
        </p:nvPicPr>
        <p:blipFill>
          <a:blip r:embed="rId2"/>
          <a:stretch>
            <a:fillRect/>
          </a:stretch>
        </p:blipFill>
        <p:spPr>
          <a:xfrm>
            <a:off x="1116" y="0"/>
            <a:ext cx="9141768" cy="5143500"/>
          </a:xfrm>
          <a:prstGeom prst="rect">
            <a:avLst/>
          </a:prstGeom>
        </p:spPr>
      </p:pic>
      <p:sp>
        <p:nvSpPr>
          <p:cNvPr id="3" name="2 CuadroTexto"/>
          <p:cNvSpPr txBox="1"/>
          <p:nvPr/>
        </p:nvSpPr>
        <p:spPr>
          <a:xfrm>
            <a:off x="928662" y="1071552"/>
            <a:ext cx="5643602" cy="1200329"/>
          </a:xfrm>
          <a:prstGeom prst="rect">
            <a:avLst/>
          </a:prstGeom>
          <a:noFill/>
        </p:spPr>
        <p:txBody>
          <a:bodyPr wrap="square" rtlCol="0">
            <a:spAutoFit/>
          </a:bodyPr>
          <a:lstStyle/>
          <a:p>
            <a:r>
              <a:rPr lang="es-PE" dirty="0" smtClean="0">
                <a:gradFill flip="none" rotWithShape="1">
                  <a:gsLst>
                    <a:gs pos="0">
                      <a:srgbClr val="FFFFFF"/>
                    </a:gs>
                    <a:gs pos="7001">
                      <a:srgbClr val="E6E6E6"/>
                    </a:gs>
                    <a:gs pos="32001">
                      <a:srgbClr val="7D8496"/>
                    </a:gs>
                    <a:gs pos="47000">
                      <a:srgbClr val="E6E6E6"/>
                    </a:gs>
                    <a:gs pos="85001">
                      <a:srgbClr val="7D8496"/>
                    </a:gs>
                    <a:gs pos="100000">
                      <a:srgbClr val="E6E6E6"/>
                    </a:gs>
                  </a:gsLst>
                  <a:lin ang="0" scaled="1"/>
                  <a:tileRect/>
                </a:gradFill>
                <a:effectLst>
                  <a:outerShdw blurRad="38100" dist="38100" dir="2700000" algn="tl">
                    <a:srgbClr val="000000">
                      <a:alpha val="43137"/>
                    </a:srgbClr>
                  </a:outerShdw>
                </a:effectLst>
              </a:rPr>
              <a:t>Ya saben, si no pueden sumergirse en la naturaleza, háganlo a través de vídeos y documentales visuales. Son mano de santo para renovar nuestro espíritu y fortalecer nuestras energías interiores.</a:t>
            </a:r>
          </a:p>
          <a:p>
            <a:endParaRPr lang="es-PE" dirty="0"/>
          </a:p>
        </p:txBody>
      </p:sp>
      <p:pic>
        <p:nvPicPr>
          <p:cNvPr id="23554" name="Picture 2" descr="Blue butterfly.Papillon.Mariposa azul.Victoriabea, butterflies , spring ,  printemps , primavera , insecte - GIF animado gratis - PicMix"/>
          <p:cNvPicPr>
            <a:picLocks noChangeAspect="1" noChangeArrowheads="1" noCrop="1"/>
          </p:cNvPicPr>
          <p:nvPr/>
        </p:nvPicPr>
        <p:blipFill>
          <a:blip r:embed="rId3">
            <a:lum contrast="20000"/>
          </a:blip>
          <a:srcRect/>
          <a:stretch>
            <a:fillRect/>
          </a:stretch>
        </p:blipFill>
        <p:spPr bwMode="auto">
          <a:xfrm rot="19368609">
            <a:off x="5940320" y="2240033"/>
            <a:ext cx="3059743" cy="2286016"/>
          </a:xfrm>
          <a:prstGeom prst="rect">
            <a:avLst/>
          </a:prstGeom>
          <a:noFill/>
        </p:spPr>
      </p:pic>
      <p:pic>
        <p:nvPicPr>
          <p:cNvPr id="6" name="5 Imagen" descr="list-filialy-vesnoj-zelen.jpg"/>
          <p:cNvPicPr>
            <a:picLocks noChangeAspect="1"/>
          </p:cNvPicPr>
          <p:nvPr/>
        </p:nvPicPr>
        <p:blipFill>
          <a:blip r:embed="rId4"/>
          <a:stretch>
            <a:fillRect/>
          </a:stretch>
        </p:blipFill>
        <p:spPr>
          <a:xfrm>
            <a:off x="2232" y="0"/>
            <a:ext cx="9141768" cy="5143500"/>
          </a:xfrm>
          <a:prstGeom prst="rect">
            <a:avLst/>
          </a:prstGeom>
        </p:spPr>
      </p:pic>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361224"/>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2" name="1 Imagen" descr="blonde-girl-in-hipster-outfit-photographed-with-dried-grass-and-mountain-landscape-in-autumn-wallpaper-1440x900_4.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0000" endA="300" endPos="55000" dir="5400000" sy="-100000" algn="bl" rotWithShape="0"/>
          </a:effectLst>
        </p:spPr>
      </p:pic>
      <p:pic>
        <p:nvPicPr>
          <p:cNvPr id="3" name="2 Imagen" descr="34.png"/>
          <p:cNvPicPr>
            <a:picLocks noChangeAspect="1"/>
          </p:cNvPicPr>
          <p:nvPr/>
        </p:nvPicPr>
        <p:blipFill>
          <a:blip r:embed="rId3">
            <a:duotone>
              <a:prstClr val="black"/>
              <a:schemeClr val="accent2">
                <a:tint val="45000"/>
                <a:satMod val="400000"/>
              </a:schemeClr>
            </a:duotone>
            <a:lum contrast="40000"/>
          </a:blip>
          <a:stretch>
            <a:fillRect/>
          </a:stretch>
        </p:blipFill>
        <p:spPr>
          <a:xfrm rot="10800000">
            <a:off x="3025772" y="51273"/>
            <a:ext cx="1548043" cy="1504504"/>
          </a:xfrm>
          <a:prstGeom prst="rect">
            <a:avLst/>
          </a:prstGeom>
          <a:effectLst>
            <a:reflection blurRad="6350" stA="50000" endA="300" endPos="90000" dir="5400000" sy="-100000" algn="bl" rotWithShape="0"/>
          </a:effectLst>
        </p:spPr>
      </p:pic>
      <p:pic>
        <p:nvPicPr>
          <p:cNvPr id="4" name="3 Imagen" descr="34.png"/>
          <p:cNvPicPr>
            <a:picLocks noChangeAspect="1"/>
          </p:cNvPicPr>
          <p:nvPr/>
        </p:nvPicPr>
        <p:blipFill>
          <a:blip r:embed="rId3">
            <a:duotone>
              <a:prstClr val="black"/>
              <a:schemeClr val="accent2">
                <a:tint val="45000"/>
                <a:satMod val="400000"/>
              </a:schemeClr>
            </a:duotone>
            <a:lum contrast="40000"/>
          </a:blip>
          <a:stretch>
            <a:fillRect/>
          </a:stretch>
        </p:blipFill>
        <p:spPr>
          <a:xfrm rot="10800000" flipH="1">
            <a:off x="4500562" y="0"/>
            <a:ext cx="1571636" cy="1504504"/>
          </a:xfrm>
          <a:prstGeom prst="rect">
            <a:avLst/>
          </a:prstGeom>
          <a:effectLst>
            <a:reflection blurRad="6350" stA="50000" endA="300" endPos="90000" dir="5400000" sy="-100000" algn="bl" rotWithShape="0"/>
          </a:effectLst>
        </p:spPr>
      </p:pic>
      <p:pic>
        <p:nvPicPr>
          <p:cNvPr id="5" name="4 Imagen" descr="34.png"/>
          <p:cNvPicPr>
            <a:picLocks noChangeAspect="1"/>
          </p:cNvPicPr>
          <p:nvPr/>
        </p:nvPicPr>
        <p:blipFill>
          <a:blip r:embed="rId3">
            <a:duotone>
              <a:prstClr val="black"/>
              <a:schemeClr val="accent2">
                <a:tint val="45000"/>
                <a:satMod val="400000"/>
              </a:schemeClr>
            </a:duotone>
            <a:lum contrast="40000"/>
          </a:blip>
          <a:stretch>
            <a:fillRect/>
          </a:stretch>
        </p:blipFill>
        <p:spPr>
          <a:xfrm rot="10800000">
            <a:off x="3025772" y="551321"/>
            <a:ext cx="1548043" cy="1504504"/>
          </a:xfrm>
          <a:prstGeom prst="rect">
            <a:avLst/>
          </a:prstGeom>
          <a:effectLst>
            <a:reflection blurRad="6350" stA="50000" endA="300" endPos="90000" dir="5400000" sy="-100000" algn="bl" rotWithShape="0"/>
          </a:effectLst>
        </p:spPr>
      </p:pic>
      <p:pic>
        <p:nvPicPr>
          <p:cNvPr id="6" name="5 Imagen" descr="34.png"/>
          <p:cNvPicPr>
            <a:picLocks noChangeAspect="1"/>
          </p:cNvPicPr>
          <p:nvPr/>
        </p:nvPicPr>
        <p:blipFill>
          <a:blip r:embed="rId3">
            <a:duotone>
              <a:prstClr val="black"/>
              <a:schemeClr val="accent2">
                <a:tint val="45000"/>
                <a:satMod val="400000"/>
              </a:schemeClr>
            </a:duotone>
            <a:lum contrast="40000"/>
          </a:blip>
          <a:stretch>
            <a:fillRect/>
          </a:stretch>
        </p:blipFill>
        <p:spPr>
          <a:xfrm rot="10800000" flipH="1">
            <a:off x="4500562" y="500048"/>
            <a:ext cx="1571636" cy="1504504"/>
          </a:xfrm>
          <a:prstGeom prst="rect">
            <a:avLst/>
          </a:prstGeom>
          <a:effectLst>
            <a:reflection blurRad="6350" stA="50000" endA="300" endPos="90000" dir="5400000" sy="-100000" algn="bl" rotWithShape="0"/>
          </a:effectLst>
        </p:spPr>
      </p:pic>
      <p:pic>
        <p:nvPicPr>
          <p:cNvPr id="7" name="6 Imagen" descr="34.png"/>
          <p:cNvPicPr>
            <a:picLocks noChangeAspect="1"/>
          </p:cNvPicPr>
          <p:nvPr/>
        </p:nvPicPr>
        <p:blipFill>
          <a:blip r:embed="rId3">
            <a:duotone>
              <a:prstClr val="black"/>
              <a:schemeClr val="accent2">
                <a:tint val="45000"/>
                <a:satMod val="400000"/>
              </a:schemeClr>
            </a:duotone>
            <a:lum contrast="40000"/>
          </a:blip>
          <a:stretch>
            <a:fillRect/>
          </a:stretch>
        </p:blipFill>
        <p:spPr>
          <a:xfrm rot="10800000">
            <a:off x="3025772" y="1051387"/>
            <a:ext cx="1548043" cy="1504504"/>
          </a:xfrm>
          <a:prstGeom prst="rect">
            <a:avLst/>
          </a:prstGeom>
          <a:effectLst>
            <a:reflection blurRad="6350" stA="50000" endA="300" endPos="90000" dir="5400000" sy="-100000" algn="bl" rotWithShape="0"/>
          </a:effectLst>
        </p:spPr>
      </p:pic>
      <p:pic>
        <p:nvPicPr>
          <p:cNvPr id="8" name="7 Imagen" descr="34.png"/>
          <p:cNvPicPr>
            <a:picLocks noChangeAspect="1"/>
          </p:cNvPicPr>
          <p:nvPr/>
        </p:nvPicPr>
        <p:blipFill>
          <a:blip r:embed="rId3">
            <a:duotone>
              <a:prstClr val="black"/>
              <a:schemeClr val="accent2">
                <a:tint val="45000"/>
                <a:satMod val="400000"/>
              </a:schemeClr>
            </a:duotone>
            <a:lum contrast="40000"/>
          </a:blip>
          <a:stretch>
            <a:fillRect/>
          </a:stretch>
        </p:blipFill>
        <p:spPr>
          <a:xfrm rot="10800000" flipH="1">
            <a:off x="4500562" y="1000114"/>
            <a:ext cx="1571636" cy="1504504"/>
          </a:xfrm>
          <a:prstGeom prst="rect">
            <a:avLst/>
          </a:prstGeom>
          <a:effectLst>
            <a:reflection blurRad="6350" stA="50000" endA="300" endPos="90000" dir="5400000" sy="-100000" algn="bl" rotWithShape="0"/>
          </a:effectLst>
        </p:spPr>
      </p:pic>
      <p:pic>
        <p:nvPicPr>
          <p:cNvPr id="9" name="8 Imagen" descr="34.png"/>
          <p:cNvPicPr>
            <a:picLocks noChangeAspect="1"/>
          </p:cNvPicPr>
          <p:nvPr/>
        </p:nvPicPr>
        <p:blipFill>
          <a:blip r:embed="rId3">
            <a:duotone>
              <a:prstClr val="black"/>
              <a:schemeClr val="accent2">
                <a:tint val="45000"/>
                <a:satMod val="400000"/>
              </a:schemeClr>
            </a:duotone>
            <a:lum contrast="40000"/>
          </a:blip>
          <a:stretch>
            <a:fillRect/>
          </a:stretch>
        </p:blipFill>
        <p:spPr>
          <a:xfrm rot="10800000">
            <a:off x="3025772" y="1622891"/>
            <a:ext cx="1548043" cy="1504504"/>
          </a:xfrm>
          <a:prstGeom prst="rect">
            <a:avLst/>
          </a:prstGeom>
          <a:effectLst>
            <a:reflection blurRad="6350" stA="50000" endA="300" endPos="90000" dir="5400000" sy="-100000" algn="bl" rotWithShape="0"/>
          </a:effectLst>
        </p:spPr>
      </p:pic>
      <p:pic>
        <p:nvPicPr>
          <p:cNvPr id="10" name="9 Imagen" descr="34.png"/>
          <p:cNvPicPr>
            <a:picLocks noChangeAspect="1"/>
          </p:cNvPicPr>
          <p:nvPr/>
        </p:nvPicPr>
        <p:blipFill>
          <a:blip r:embed="rId3">
            <a:duotone>
              <a:prstClr val="black"/>
              <a:schemeClr val="accent2">
                <a:tint val="45000"/>
                <a:satMod val="400000"/>
              </a:schemeClr>
            </a:duotone>
            <a:lum contrast="40000"/>
          </a:blip>
          <a:stretch>
            <a:fillRect/>
          </a:stretch>
        </p:blipFill>
        <p:spPr>
          <a:xfrm rot="10800000" flipH="1">
            <a:off x="4500562" y="1571618"/>
            <a:ext cx="1571636" cy="1504504"/>
          </a:xfrm>
          <a:prstGeom prst="rect">
            <a:avLst/>
          </a:prstGeom>
          <a:effectLst>
            <a:reflection blurRad="6350" stA="50000" endA="300" endPos="90000" dir="5400000" sy="-100000" algn="bl" rotWithShape="0"/>
          </a:effectLst>
        </p:spPr>
      </p:pic>
      <p:pic>
        <p:nvPicPr>
          <p:cNvPr id="11" name="10 Imagen" descr="34.png"/>
          <p:cNvPicPr>
            <a:picLocks noChangeAspect="1"/>
          </p:cNvPicPr>
          <p:nvPr/>
        </p:nvPicPr>
        <p:blipFill>
          <a:blip r:embed="rId3">
            <a:duotone>
              <a:prstClr val="black"/>
              <a:schemeClr val="accent2">
                <a:tint val="45000"/>
                <a:satMod val="400000"/>
              </a:schemeClr>
            </a:duotone>
            <a:lum contrast="40000"/>
          </a:blip>
          <a:stretch>
            <a:fillRect/>
          </a:stretch>
        </p:blipFill>
        <p:spPr>
          <a:xfrm rot="10800000">
            <a:off x="3000364" y="2143122"/>
            <a:ext cx="1548043" cy="1504504"/>
          </a:xfrm>
          <a:prstGeom prst="rect">
            <a:avLst/>
          </a:prstGeom>
          <a:effectLst>
            <a:reflection blurRad="6350" stA="50000" endA="300" endPos="90000" dir="5400000" sy="-100000" algn="bl" rotWithShape="0"/>
          </a:effectLst>
        </p:spPr>
      </p:pic>
      <p:pic>
        <p:nvPicPr>
          <p:cNvPr id="12" name="11 Imagen" descr="34.png"/>
          <p:cNvPicPr>
            <a:picLocks noChangeAspect="1"/>
          </p:cNvPicPr>
          <p:nvPr/>
        </p:nvPicPr>
        <p:blipFill>
          <a:blip r:embed="rId3">
            <a:duotone>
              <a:prstClr val="black"/>
              <a:schemeClr val="accent2">
                <a:tint val="45000"/>
                <a:satMod val="400000"/>
              </a:schemeClr>
            </a:duotone>
            <a:lum contrast="40000"/>
          </a:blip>
          <a:stretch>
            <a:fillRect/>
          </a:stretch>
        </p:blipFill>
        <p:spPr>
          <a:xfrm rot="10800000" flipH="1">
            <a:off x="4500562" y="2143122"/>
            <a:ext cx="1571636" cy="1504504"/>
          </a:xfrm>
          <a:prstGeom prst="rect">
            <a:avLst/>
          </a:prstGeom>
          <a:effectLst>
            <a:reflection blurRad="6350" stA="50000" endA="300" endPos="90000" dir="5400000" sy="-100000" algn="bl" rotWithShape="0"/>
          </a:effectLst>
        </p:spPr>
      </p:pic>
      <p:pic>
        <p:nvPicPr>
          <p:cNvPr id="13" name="12 Imagen" descr="34.png"/>
          <p:cNvPicPr>
            <a:picLocks noChangeAspect="1"/>
          </p:cNvPicPr>
          <p:nvPr/>
        </p:nvPicPr>
        <p:blipFill>
          <a:blip r:embed="rId3">
            <a:duotone>
              <a:prstClr val="black"/>
              <a:schemeClr val="accent2">
                <a:tint val="45000"/>
                <a:satMod val="400000"/>
              </a:schemeClr>
            </a:duotone>
            <a:lum contrast="40000"/>
          </a:blip>
          <a:stretch>
            <a:fillRect/>
          </a:stretch>
        </p:blipFill>
        <p:spPr>
          <a:xfrm rot="10800000">
            <a:off x="2954334" y="2765899"/>
            <a:ext cx="1548043" cy="1504504"/>
          </a:xfrm>
          <a:prstGeom prst="rect">
            <a:avLst/>
          </a:prstGeom>
          <a:effectLst>
            <a:reflection blurRad="6350" stA="50000" endA="300" endPos="90000" dir="5400000" sy="-100000" algn="bl" rotWithShape="0"/>
          </a:effectLst>
        </p:spPr>
      </p:pic>
      <p:pic>
        <p:nvPicPr>
          <p:cNvPr id="14" name="13 Imagen" descr="34.png"/>
          <p:cNvPicPr>
            <a:picLocks noChangeAspect="1"/>
          </p:cNvPicPr>
          <p:nvPr/>
        </p:nvPicPr>
        <p:blipFill>
          <a:blip r:embed="rId3">
            <a:duotone>
              <a:prstClr val="black"/>
              <a:schemeClr val="accent2">
                <a:tint val="45000"/>
                <a:satMod val="400000"/>
              </a:schemeClr>
            </a:duotone>
            <a:lum contrast="40000"/>
          </a:blip>
          <a:stretch>
            <a:fillRect/>
          </a:stretch>
        </p:blipFill>
        <p:spPr>
          <a:xfrm rot="10800000" flipH="1">
            <a:off x="4429124" y="2714626"/>
            <a:ext cx="1571636" cy="1504504"/>
          </a:xfrm>
          <a:prstGeom prst="rect">
            <a:avLst/>
          </a:prstGeom>
          <a:effectLst>
            <a:reflection blurRad="6350" stA="50000" endA="300" endPos="90000" dir="5400000" sy="-100000" algn="bl" rotWithShape="0"/>
          </a:effectLst>
        </p:spPr>
      </p:pic>
      <p:pic>
        <p:nvPicPr>
          <p:cNvPr id="15" name="14 Imagen" descr="34.png"/>
          <p:cNvPicPr>
            <a:picLocks noChangeAspect="1"/>
          </p:cNvPicPr>
          <p:nvPr/>
        </p:nvPicPr>
        <p:blipFill>
          <a:blip r:embed="rId3">
            <a:duotone>
              <a:prstClr val="black"/>
              <a:schemeClr val="accent2">
                <a:tint val="45000"/>
                <a:satMod val="400000"/>
              </a:schemeClr>
            </a:duotone>
            <a:lum contrast="40000"/>
          </a:blip>
          <a:stretch>
            <a:fillRect/>
          </a:stretch>
        </p:blipFill>
        <p:spPr>
          <a:xfrm rot="10800000">
            <a:off x="2954334" y="3337403"/>
            <a:ext cx="1548043" cy="1504504"/>
          </a:xfrm>
          <a:prstGeom prst="rect">
            <a:avLst/>
          </a:prstGeom>
          <a:effectLst>
            <a:reflection blurRad="6350" stA="50000" endA="300" endPos="90000" dir="5400000" sy="-100000" algn="bl" rotWithShape="0"/>
          </a:effectLst>
        </p:spPr>
      </p:pic>
      <p:pic>
        <p:nvPicPr>
          <p:cNvPr id="16" name="15 Imagen" descr="34.png"/>
          <p:cNvPicPr>
            <a:picLocks noChangeAspect="1"/>
          </p:cNvPicPr>
          <p:nvPr/>
        </p:nvPicPr>
        <p:blipFill>
          <a:blip r:embed="rId3">
            <a:duotone>
              <a:prstClr val="black"/>
              <a:schemeClr val="accent2">
                <a:tint val="45000"/>
                <a:satMod val="400000"/>
              </a:schemeClr>
            </a:duotone>
            <a:lum contrast="40000"/>
          </a:blip>
          <a:stretch>
            <a:fillRect/>
          </a:stretch>
        </p:blipFill>
        <p:spPr>
          <a:xfrm rot="10800000" flipH="1">
            <a:off x="4429124" y="3286130"/>
            <a:ext cx="1571636" cy="1504504"/>
          </a:xfrm>
          <a:prstGeom prst="rect">
            <a:avLst/>
          </a:prstGeom>
          <a:effectLst>
            <a:reflection blurRad="6350" stA="50000" endA="300" endPos="90000" dir="5400000" sy="-100000" algn="bl" rotWithShape="0"/>
          </a:effectLst>
        </p:spPr>
      </p:pic>
      <p:pic>
        <p:nvPicPr>
          <p:cNvPr id="17" name="16 Imagen" descr="34.png"/>
          <p:cNvPicPr>
            <a:picLocks noChangeAspect="1"/>
          </p:cNvPicPr>
          <p:nvPr/>
        </p:nvPicPr>
        <p:blipFill>
          <a:blip r:embed="rId3">
            <a:duotone>
              <a:prstClr val="black"/>
              <a:schemeClr val="accent2">
                <a:tint val="45000"/>
                <a:satMod val="400000"/>
              </a:schemeClr>
            </a:duotone>
            <a:lum contrast="40000"/>
          </a:blip>
          <a:stretch>
            <a:fillRect/>
          </a:stretch>
        </p:blipFill>
        <p:spPr>
          <a:xfrm rot="10800000">
            <a:off x="2954334" y="3980345"/>
            <a:ext cx="1548043" cy="1504504"/>
          </a:xfrm>
          <a:prstGeom prst="rect">
            <a:avLst/>
          </a:prstGeom>
          <a:effectLst>
            <a:reflection blurRad="6350" stA="50000" endA="300" endPos="90000" dir="5400000" sy="-100000" algn="bl" rotWithShape="0"/>
          </a:effectLst>
        </p:spPr>
      </p:pic>
      <p:pic>
        <p:nvPicPr>
          <p:cNvPr id="18" name="17 Imagen" descr="34.png"/>
          <p:cNvPicPr>
            <a:picLocks noChangeAspect="1"/>
          </p:cNvPicPr>
          <p:nvPr/>
        </p:nvPicPr>
        <p:blipFill>
          <a:blip r:embed="rId3">
            <a:duotone>
              <a:prstClr val="black"/>
              <a:schemeClr val="accent2">
                <a:tint val="45000"/>
                <a:satMod val="400000"/>
              </a:schemeClr>
            </a:duotone>
            <a:lum contrast="40000"/>
          </a:blip>
          <a:stretch>
            <a:fillRect/>
          </a:stretch>
        </p:blipFill>
        <p:spPr>
          <a:xfrm rot="10800000" flipH="1">
            <a:off x="4429124" y="3929072"/>
            <a:ext cx="1571636" cy="1504504"/>
          </a:xfrm>
          <a:prstGeom prst="rect">
            <a:avLst/>
          </a:prstGeom>
          <a:effectLst>
            <a:reflection blurRad="6350" stA="50000" endA="300" endPos="90000" dir="5400000" sy="-100000" algn="bl" rotWithShape="0"/>
          </a:effectLst>
        </p:spPr>
      </p:pic>
      <p:pic>
        <p:nvPicPr>
          <p:cNvPr id="19" name="18 Imagen" descr="list-filialy-vesnoj-zelen.jpg"/>
          <p:cNvPicPr>
            <a:picLocks noChangeAspect="1"/>
          </p:cNvPicPr>
          <p:nvPr/>
        </p:nvPicPr>
        <p:blipFill>
          <a:blip r:embed="rId4"/>
          <a:stretch>
            <a:fillRect/>
          </a:stretch>
        </p:blipFill>
        <p:spPr>
          <a:xfrm>
            <a:off x="1116" y="0"/>
            <a:ext cx="9141768" cy="650084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1+#ppt_w/2"/>
                                          </p:val>
                                        </p:tav>
                                        <p:tav tm="100000">
                                          <p:val>
                                            <p:strVal val="#ppt_x"/>
                                          </p:val>
                                        </p:tav>
                                      </p:tavLst>
                                    </p:anim>
                                    <p:anim calcmode="lin" valueType="num">
                                      <p:cBhvr additive="base">
                                        <p:cTn id="10" dur="3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1+#ppt_w/2"/>
                                          </p:val>
                                        </p:tav>
                                        <p:tav tm="100000">
                                          <p:val>
                                            <p:strVal val="#ppt_x"/>
                                          </p:val>
                                        </p:tav>
                                      </p:tavLst>
                                    </p:anim>
                                    <p:anim calcmode="lin" valueType="num">
                                      <p:cBhvr additive="base">
                                        <p:cTn id="14" dur="3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3000" fill="hold"/>
                                        <p:tgtEl>
                                          <p:spTgt spid="7"/>
                                        </p:tgtEl>
                                        <p:attrNameLst>
                                          <p:attrName>ppt_x</p:attrName>
                                        </p:attrNameLst>
                                      </p:cBhvr>
                                      <p:tavLst>
                                        <p:tav tm="0">
                                          <p:val>
                                            <p:strVal val="1+#ppt_w/2"/>
                                          </p:val>
                                        </p:tav>
                                        <p:tav tm="100000">
                                          <p:val>
                                            <p:strVal val="#ppt_x"/>
                                          </p:val>
                                        </p:tav>
                                      </p:tavLst>
                                    </p:anim>
                                    <p:anim calcmode="lin" valueType="num">
                                      <p:cBhvr additive="base">
                                        <p:cTn id="18" dur="3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3000" fill="hold"/>
                                        <p:tgtEl>
                                          <p:spTgt spid="9"/>
                                        </p:tgtEl>
                                        <p:attrNameLst>
                                          <p:attrName>ppt_x</p:attrName>
                                        </p:attrNameLst>
                                      </p:cBhvr>
                                      <p:tavLst>
                                        <p:tav tm="0">
                                          <p:val>
                                            <p:strVal val="1+#ppt_w/2"/>
                                          </p:val>
                                        </p:tav>
                                        <p:tav tm="100000">
                                          <p:val>
                                            <p:strVal val="#ppt_x"/>
                                          </p:val>
                                        </p:tav>
                                      </p:tavLst>
                                    </p:anim>
                                    <p:anim calcmode="lin" valueType="num">
                                      <p:cBhvr additive="base">
                                        <p:cTn id="22" dur="3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3000" fill="hold"/>
                                        <p:tgtEl>
                                          <p:spTgt spid="11"/>
                                        </p:tgtEl>
                                        <p:attrNameLst>
                                          <p:attrName>ppt_x</p:attrName>
                                        </p:attrNameLst>
                                      </p:cBhvr>
                                      <p:tavLst>
                                        <p:tav tm="0">
                                          <p:val>
                                            <p:strVal val="1+#ppt_w/2"/>
                                          </p:val>
                                        </p:tav>
                                        <p:tav tm="100000">
                                          <p:val>
                                            <p:strVal val="#ppt_x"/>
                                          </p:val>
                                        </p:tav>
                                      </p:tavLst>
                                    </p:anim>
                                    <p:anim calcmode="lin" valueType="num">
                                      <p:cBhvr additive="base">
                                        <p:cTn id="26" dur="3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3000" fill="hold"/>
                                        <p:tgtEl>
                                          <p:spTgt spid="13"/>
                                        </p:tgtEl>
                                        <p:attrNameLst>
                                          <p:attrName>ppt_x</p:attrName>
                                        </p:attrNameLst>
                                      </p:cBhvr>
                                      <p:tavLst>
                                        <p:tav tm="0">
                                          <p:val>
                                            <p:strVal val="1+#ppt_w/2"/>
                                          </p:val>
                                        </p:tav>
                                        <p:tav tm="100000">
                                          <p:val>
                                            <p:strVal val="#ppt_x"/>
                                          </p:val>
                                        </p:tav>
                                      </p:tavLst>
                                    </p:anim>
                                    <p:anim calcmode="lin" valueType="num">
                                      <p:cBhvr additive="base">
                                        <p:cTn id="30" dur="3000" fill="hold"/>
                                        <p:tgtEl>
                                          <p:spTgt spid="13"/>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3000" fill="hold"/>
                                        <p:tgtEl>
                                          <p:spTgt spid="15"/>
                                        </p:tgtEl>
                                        <p:attrNameLst>
                                          <p:attrName>ppt_x</p:attrName>
                                        </p:attrNameLst>
                                      </p:cBhvr>
                                      <p:tavLst>
                                        <p:tav tm="0">
                                          <p:val>
                                            <p:strVal val="1+#ppt_w/2"/>
                                          </p:val>
                                        </p:tav>
                                        <p:tav tm="100000">
                                          <p:val>
                                            <p:strVal val="#ppt_x"/>
                                          </p:val>
                                        </p:tav>
                                      </p:tavLst>
                                    </p:anim>
                                    <p:anim calcmode="lin" valueType="num">
                                      <p:cBhvr additive="base">
                                        <p:cTn id="34" dur="3000" fill="hold"/>
                                        <p:tgtEl>
                                          <p:spTgt spid="15"/>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3000" fill="hold"/>
                                        <p:tgtEl>
                                          <p:spTgt spid="17"/>
                                        </p:tgtEl>
                                        <p:attrNameLst>
                                          <p:attrName>ppt_x</p:attrName>
                                        </p:attrNameLst>
                                      </p:cBhvr>
                                      <p:tavLst>
                                        <p:tav tm="0">
                                          <p:val>
                                            <p:strVal val="1+#ppt_w/2"/>
                                          </p:val>
                                        </p:tav>
                                        <p:tav tm="100000">
                                          <p:val>
                                            <p:strVal val="#ppt_x"/>
                                          </p:val>
                                        </p:tav>
                                      </p:tavLst>
                                    </p:anim>
                                    <p:anim calcmode="lin" valueType="num">
                                      <p:cBhvr additive="base">
                                        <p:cTn id="38" dur="3000" fill="hold"/>
                                        <p:tgtEl>
                                          <p:spTgt spid="17"/>
                                        </p:tgtEl>
                                        <p:attrNameLst>
                                          <p:attrName>ppt_y</p:attrName>
                                        </p:attrNameLst>
                                      </p:cBhvr>
                                      <p:tavLst>
                                        <p:tav tm="0">
                                          <p:val>
                                            <p:strVal val="#ppt_y"/>
                                          </p:val>
                                        </p:tav>
                                        <p:tav tm="100000">
                                          <p:val>
                                            <p:strVal val="#ppt_y"/>
                                          </p:val>
                                        </p:tav>
                                      </p:tavLst>
                                    </p:anim>
                                  </p:childTnLst>
                                </p:cTn>
                              </p:par>
                              <p:par>
                                <p:cTn id="39" presetID="8" presetClass="emph" presetSubtype="0" autoRev="1" fill="hold" nodeType="withEffect">
                                  <p:stCondLst>
                                    <p:cond delay="0"/>
                                  </p:stCondLst>
                                  <p:childTnLst>
                                    <p:animRot by="21600000">
                                      <p:cBhvr>
                                        <p:cTn id="40" dur="3000" fill="hold"/>
                                        <p:tgtEl>
                                          <p:spTgt spid="3"/>
                                        </p:tgtEl>
                                        <p:attrNameLst>
                                          <p:attrName>r</p:attrName>
                                        </p:attrNameLst>
                                      </p:cBhvr>
                                    </p:animRot>
                                  </p:childTnLst>
                                </p:cTn>
                              </p:par>
                              <p:par>
                                <p:cTn id="41" presetID="8" presetClass="emph" presetSubtype="0" autoRev="1" fill="hold" nodeType="withEffect">
                                  <p:stCondLst>
                                    <p:cond delay="0"/>
                                  </p:stCondLst>
                                  <p:childTnLst>
                                    <p:animRot by="21600000">
                                      <p:cBhvr>
                                        <p:cTn id="42" dur="3000" fill="hold"/>
                                        <p:tgtEl>
                                          <p:spTgt spid="5"/>
                                        </p:tgtEl>
                                        <p:attrNameLst>
                                          <p:attrName>r</p:attrName>
                                        </p:attrNameLst>
                                      </p:cBhvr>
                                    </p:animRot>
                                  </p:childTnLst>
                                </p:cTn>
                              </p:par>
                              <p:par>
                                <p:cTn id="43" presetID="8" presetClass="emph" presetSubtype="0" autoRev="1" fill="hold" nodeType="withEffect">
                                  <p:stCondLst>
                                    <p:cond delay="0"/>
                                  </p:stCondLst>
                                  <p:childTnLst>
                                    <p:animRot by="21600000">
                                      <p:cBhvr>
                                        <p:cTn id="44" dur="3000" fill="hold"/>
                                        <p:tgtEl>
                                          <p:spTgt spid="7"/>
                                        </p:tgtEl>
                                        <p:attrNameLst>
                                          <p:attrName>r</p:attrName>
                                        </p:attrNameLst>
                                      </p:cBhvr>
                                    </p:animRot>
                                  </p:childTnLst>
                                </p:cTn>
                              </p:par>
                              <p:par>
                                <p:cTn id="45" presetID="8" presetClass="emph" presetSubtype="0" autoRev="1" fill="hold" nodeType="withEffect">
                                  <p:stCondLst>
                                    <p:cond delay="0"/>
                                  </p:stCondLst>
                                  <p:childTnLst>
                                    <p:animRot by="21600000">
                                      <p:cBhvr>
                                        <p:cTn id="46" dur="3000" fill="hold"/>
                                        <p:tgtEl>
                                          <p:spTgt spid="9"/>
                                        </p:tgtEl>
                                        <p:attrNameLst>
                                          <p:attrName>r</p:attrName>
                                        </p:attrNameLst>
                                      </p:cBhvr>
                                    </p:animRot>
                                  </p:childTnLst>
                                </p:cTn>
                              </p:par>
                              <p:par>
                                <p:cTn id="47" presetID="8" presetClass="emph" presetSubtype="0" autoRev="1" fill="hold" nodeType="withEffect">
                                  <p:stCondLst>
                                    <p:cond delay="0"/>
                                  </p:stCondLst>
                                  <p:childTnLst>
                                    <p:animRot by="21600000">
                                      <p:cBhvr>
                                        <p:cTn id="48" dur="3000" fill="hold"/>
                                        <p:tgtEl>
                                          <p:spTgt spid="11"/>
                                        </p:tgtEl>
                                        <p:attrNameLst>
                                          <p:attrName>r</p:attrName>
                                        </p:attrNameLst>
                                      </p:cBhvr>
                                    </p:animRot>
                                  </p:childTnLst>
                                </p:cTn>
                              </p:par>
                              <p:par>
                                <p:cTn id="49" presetID="8" presetClass="emph" presetSubtype="0" autoRev="1" fill="hold" nodeType="withEffect">
                                  <p:stCondLst>
                                    <p:cond delay="0"/>
                                  </p:stCondLst>
                                  <p:childTnLst>
                                    <p:animRot by="21600000">
                                      <p:cBhvr>
                                        <p:cTn id="50" dur="3000" fill="hold"/>
                                        <p:tgtEl>
                                          <p:spTgt spid="13"/>
                                        </p:tgtEl>
                                        <p:attrNameLst>
                                          <p:attrName>r</p:attrName>
                                        </p:attrNameLst>
                                      </p:cBhvr>
                                    </p:animRot>
                                  </p:childTnLst>
                                </p:cTn>
                              </p:par>
                              <p:par>
                                <p:cTn id="51" presetID="8" presetClass="emph" presetSubtype="0" autoRev="1" fill="hold" nodeType="withEffect">
                                  <p:stCondLst>
                                    <p:cond delay="0"/>
                                  </p:stCondLst>
                                  <p:childTnLst>
                                    <p:animRot by="21600000">
                                      <p:cBhvr>
                                        <p:cTn id="52" dur="3000" fill="hold"/>
                                        <p:tgtEl>
                                          <p:spTgt spid="15"/>
                                        </p:tgtEl>
                                        <p:attrNameLst>
                                          <p:attrName>r</p:attrName>
                                        </p:attrNameLst>
                                      </p:cBhvr>
                                    </p:animRot>
                                  </p:childTnLst>
                                </p:cTn>
                              </p:par>
                              <p:par>
                                <p:cTn id="53" presetID="8" presetClass="emph" presetSubtype="0" autoRev="1" fill="hold" nodeType="withEffect">
                                  <p:stCondLst>
                                    <p:cond delay="0"/>
                                  </p:stCondLst>
                                  <p:childTnLst>
                                    <p:animRot by="21600000">
                                      <p:cBhvr>
                                        <p:cTn id="54" dur="3000" fill="hold"/>
                                        <p:tgtEl>
                                          <p:spTgt spid="17"/>
                                        </p:tgtEl>
                                        <p:attrNameLst>
                                          <p:attrName>r</p:attrName>
                                        </p:attrNameLst>
                                      </p:cBhvr>
                                    </p:animRot>
                                  </p:childTnLst>
                                </p:cTn>
                              </p:par>
                              <p:par>
                                <p:cTn id="55" presetID="2" presetClass="entr" presetSubtype="8" fill="hold" nodeType="with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additive="base">
                                        <p:cTn id="57" dur="3000" fill="hold"/>
                                        <p:tgtEl>
                                          <p:spTgt spid="4"/>
                                        </p:tgtEl>
                                        <p:attrNameLst>
                                          <p:attrName>ppt_x</p:attrName>
                                        </p:attrNameLst>
                                      </p:cBhvr>
                                      <p:tavLst>
                                        <p:tav tm="0">
                                          <p:val>
                                            <p:strVal val="0-#ppt_w/2"/>
                                          </p:val>
                                        </p:tav>
                                        <p:tav tm="100000">
                                          <p:val>
                                            <p:strVal val="#ppt_x"/>
                                          </p:val>
                                        </p:tav>
                                      </p:tavLst>
                                    </p:anim>
                                    <p:anim calcmode="lin" valueType="num">
                                      <p:cBhvr additive="base">
                                        <p:cTn id="58" dur="3000" fill="hold"/>
                                        <p:tgtEl>
                                          <p:spTgt spid="4"/>
                                        </p:tgtEl>
                                        <p:attrNameLst>
                                          <p:attrName>ppt_y</p:attrName>
                                        </p:attrNameLst>
                                      </p:cBhvr>
                                      <p:tavLst>
                                        <p:tav tm="0">
                                          <p:val>
                                            <p:strVal val="#ppt_y"/>
                                          </p:val>
                                        </p:tav>
                                        <p:tav tm="100000">
                                          <p:val>
                                            <p:strVal val="#ppt_y"/>
                                          </p:val>
                                        </p:tav>
                                      </p:tavLst>
                                    </p:anim>
                                  </p:childTnLst>
                                </p:cTn>
                              </p:par>
                              <p:par>
                                <p:cTn id="59" presetID="2" presetClass="entr" presetSubtype="8" fill="hold" nodeType="withEffect">
                                  <p:stCondLst>
                                    <p:cond delay="0"/>
                                  </p:stCondLst>
                                  <p:childTnLst>
                                    <p:set>
                                      <p:cBhvr>
                                        <p:cTn id="60" dur="1" fill="hold">
                                          <p:stCondLst>
                                            <p:cond delay="0"/>
                                          </p:stCondLst>
                                        </p:cTn>
                                        <p:tgtEl>
                                          <p:spTgt spid="6"/>
                                        </p:tgtEl>
                                        <p:attrNameLst>
                                          <p:attrName>style.visibility</p:attrName>
                                        </p:attrNameLst>
                                      </p:cBhvr>
                                      <p:to>
                                        <p:strVal val="visible"/>
                                      </p:to>
                                    </p:set>
                                    <p:anim calcmode="lin" valueType="num">
                                      <p:cBhvr additive="base">
                                        <p:cTn id="61" dur="3000" fill="hold"/>
                                        <p:tgtEl>
                                          <p:spTgt spid="6"/>
                                        </p:tgtEl>
                                        <p:attrNameLst>
                                          <p:attrName>ppt_x</p:attrName>
                                        </p:attrNameLst>
                                      </p:cBhvr>
                                      <p:tavLst>
                                        <p:tav tm="0">
                                          <p:val>
                                            <p:strVal val="0-#ppt_w/2"/>
                                          </p:val>
                                        </p:tav>
                                        <p:tav tm="100000">
                                          <p:val>
                                            <p:strVal val="#ppt_x"/>
                                          </p:val>
                                        </p:tav>
                                      </p:tavLst>
                                    </p:anim>
                                    <p:anim calcmode="lin" valueType="num">
                                      <p:cBhvr additive="base">
                                        <p:cTn id="62" dur="3000" fill="hold"/>
                                        <p:tgtEl>
                                          <p:spTgt spid="6"/>
                                        </p:tgtEl>
                                        <p:attrNameLst>
                                          <p:attrName>ppt_y</p:attrName>
                                        </p:attrNameLst>
                                      </p:cBhvr>
                                      <p:tavLst>
                                        <p:tav tm="0">
                                          <p:val>
                                            <p:strVal val="#ppt_y"/>
                                          </p:val>
                                        </p:tav>
                                        <p:tav tm="100000">
                                          <p:val>
                                            <p:strVal val="#ppt_y"/>
                                          </p:val>
                                        </p:tav>
                                      </p:tavLst>
                                    </p:anim>
                                  </p:childTnLst>
                                </p:cTn>
                              </p:par>
                              <p:par>
                                <p:cTn id="63" presetID="2" presetClass="entr" presetSubtype="8" fill="hold" nodeType="withEffect">
                                  <p:stCondLst>
                                    <p:cond delay="0"/>
                                  </p:stCondLst>
                                  <p:childTnLst>
                                    <p:set>
                                      <p:cBhvr>
                                        <p:cTn id="64" dur="1" fill="hold">
                                          <p:stCondLst>
                                            <p:cond delay="0"/>
                                          </p:stCondLst>
                                        </p:cTn>
                                        <p:tgtEl>
                                          <p:spTgt spid="8"/>
                                        </p:tgtEl>
                                        <p:attrNameLst>
                                          <p:attrName>style.visibility</p:attrName>
                                        </p:attrNameLst>
                                      </p:cBhvr>
                                      <p:to>
                                        <p:strVal val="visible"/>
                                      </p:to>
                                    </p:set>
                                    <p:anim calcmode="lin" valueType="num">
                                      <p:cBhvr additive="base">
                                        <p:cTn id="65" dur="3000" fill="hold"/>
                                        <p:tgtEl>
                                          <p:spTgt spid="8"/>
                                        </p:tgtEl>
                                        <p:attrNameLst>
                                          <p:attrName>ppt_x</p:attrName>
                                        </p:attrNameLst>
                                      </p:cBhvr>
                                      <p:tavLst>
                                        <p:tav tm="0">
                                          <p:val>
                                            <p:strVal val="0-#ppt_w/2"/>
                                          </p:val>
                                        </p:tav>
                                        <p:tav tm="100000">
                                          <p:val>
                                            <p:strVal val="#ppt_x"/>
                                          </p:val>
                                        </p:tav>
                                      </p:tavLst>
                                    </p:anim>
                                    <p:anim calcmode="lin" valueType="num">
                                      <p:cBhvr additive="base">
                                        <p:cTn id="66" dur="3000" fill="hold"/>
                                        <p:tgtEl>
                                          <p:spTgt spid="8"/>
                                        </p:tgtEl>
                                        <p:attrNameLst>
                                          <p:attrName>ppt_y</p:attrName>
                                        </p:attrNameLst>
                                      </p:cBhvr>
                                      <p:tavLst>
                                        <p:tav tm="0">
                                          <p:val>
                                            <p:strVal val="#ppt_y"/>
                                          </p:val>
                                        </p:tav>
                                        <p:tav tm="100000">
                                          <p:val>
                                            <p:strVal val="#ppt_y"/>
                                          </p:val>
                                        </p:tav>
                                      </p:tavLst>
                                    </p:anim>
                                  </p:childTnLst>
                                </p:cTn>
                              </p:par>
                              <p:par>
                                <p:cTn id="67" presetID="2" presetClass="entr" presetSubtype="8" fill="hold"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3000" fill="hold"/>
                                        <p:tgtEl>
                                          <p:spTgt spid="10"/>
                                        </p:tgtEl>
                                        <p:attrNameLst>
                                          <p:attrName>ppt_x</p:attrName>
                                        </p:attrNameLst>
                                      </p:cBhvr>
                                      <p:tavLst>
                                        <p:tav tm="0">
                                          <p:val>
                                            <p:strVal val="0-#ppt_w/2"/>
                                          </p:val>
                                        </p:tav>
                                        <p:tav tm="100000">
                                          <p:val>
                                            <p:strVal val="#ppt_x"/>
                                          </p:val>
                                        </p:tav>
                                      </p:tavLst>
                                    </p:anim>
                                    <p:anim calcmode="lin" valueType="num">
                                      <p:cBhvr additive="base">
                                        <p:cTn id="70" dur="3000" fill="hold"/>
                                        <p:tgtEl>
                                          <p:spTgt spid="10"/>
                                        </p:tgtEl>
                                        <p:attrNameLst>
                                          <p:attrName>ppt_y</p:attrName>
                                        </p:attrNameLst>
                                      </p:cBhvr>
                                      <p:tavLst>
                                        <p:tav tm="0">
                                          <p:val>
                                            <p:strVal val="#ppt_y"/>
                                          </p:val>
                                        </p:tav>
                                        <p:tav tm="100000">
                                          <p:val>
                                            <p:strVal val="#ppt_y"/>
                                          </p:val>
                                        </p:tav>
                                      </p:tavLst>
                                    </p:anim>
                                  </p:childTnLst>
                                </p:cTn>
                              </p:par>
                              <p:par>
                                <p:cTn id="71" presetID="2" presetClass="entr" presetSubtype="8" fill="hold" nodeType="withEffect">
                                  <p:stCondLst>
                                    <p:cond delay="0"/>
                                  </p:stCondLst>
                                  <p:childTnLst>
                                    <p:set>
                                      <p:cBhvr>
                                        <p:cTn id="72" dur="1" fill="hold">
                                          <p:stCondLst>
                                            <p:cond delay="0"/>
                                          </p:stCondLst>
                                        </p:cTn>
                                        <p:tgtEl>
                                          <p:spTgt spid="12"/>
                                        </p:tgtEl>
                                        <p:attrNameLst>
                                          <p:attrName>style.visibility</p:attrName>
                                        </p:attrNameLst>
                                      </p:cBhvr>
                                      <p:to>
                                        <p:strVal val="visible"/>
                                      </p:to>
                                    </p:set>
                                    <p:anim calcmode="lin" valueType="num">
                                      <p:cBhvr additive="base">
                                        <p:cTn id="73" dur="3000" fill="hold"/>
                                        <p:tgtEl>
                                          <p:spTgt spid="12"/>
                                        </p:tgtEl>
                                        <p:attrNameLst>
                                          <p:attrName>ppt_x</p:attrName>
                                        </p:attrNameLst>
                                      </p:cBhvr>
                                      <p:tavLst>
                                        <p:tav tm="0">
                                          <p:val>
                                            <p:strVal val="0-#ppt_w/2"/>
                                          </p:val>
                                        </p:tav>
                                        <p:tav tm="100000">
                                          <p:val>
                                            <p:strVal val="#ppt_x"/>
                                          </p:val>
                                        </p:tav>
                                      </p:tavLst>
                                    </p:anim>
                                    <p:anim calcmode="lin" valueType="num">
                                      <p:cBhvr additive="base">
                                        <p:cTn id="74" dur="3000" fill="hold"/>
                                        <p:tgtEl>
                                          <p:spTgt spid="12"/>
                                        </p:tgtEl>
                                        <p:attrNameLst>
                                          <p:attrName>ppt_y</p:attrName>
                                        </p:attrNameLst>
                                      </p:cBhvr>
                                      <p:tavLst>
                                        <p:tav tm="0">
                                          <p:val>
                                            <p:strVal val="#ppt_y"/>
                                          </p:val>
                                        </p:tav>
                                        <p:tav tm="100000">
                                          <p:val>
                                            <p:strVal val="#ppt_y"/>
                                          </p:val>
                                        </p:tav>
                                      </p:tavLst>
                                    </p:anim>
                                  </p:childTnLst>
                                </p:cTn>
                              </p:par>
                              <p:par>
                                <p:cTn id="75" presetID="2" presetClass="entr" presetSubtype="8" fill="hold" nodeType="withEffect">
                                  <p:stCondLst>
                                    <p:cond delay="0"/>
                                  </p:stCondLst>
                                  <p:childTnLst>
                                    <p:set>
                                      <p:cBhvr>
                                        <p:cTn id="76" dur="1" fill="hold">
                                          <p:stCondLst>
                                            <p:cond delay="0"/>
                                          </p:stCondLst>
                                        </p:cTn>
                                        <p:tgtEl>
                                          <p:spTgt spid="14"/>
                                        </p:tgtEl>
                                        <p:attrNameLst>
                                          <p:attrName>style.visibility</p:attrName>
                                        </p:attrNameLst>
                                      </p:cBhvr>
                                      <p:to>
                                        <p:strVal val="visible"/>
                                      </p:to>
                                    </p:set>
                                    <p:anim calcmode="lin" valueType="num">
                                      <p:cBhvr additive="base">
                                        <p:cTn id="77" dur="3000" fill="hold"/>
                                        <p:tgtEl>
                                          <p:spTgt spid="14"/>
                                        </p:tgtEl>
                                        <p:attrNameLst>
                                          <p:attrName>ppt_x</p:attrName>
                                        </p:attrNameLst>
                                      </p:cBhvr>
                                      <p:tavLst>
                                        <p:tav tm="0">
                                          <p:val>
                                            <p:strVal val="0-#ppt_w/2"/>
                                          </p:val>
                                        </p:tav>
                                        <p:tav tm="100000">
                                          <p:val>
                                            <p:strVal val="#ppt_x"/>
                                          </p:val>
                                        </p:tav>
                                      </p:tavLst>
                                    </p:anim>
                                    <p:anim calcmode="lin" valueType="num">
                                      <p:cBhvr additive="base">
                                        <p:cTn id="78" dur="3000" fill="hold"/>
                                        <p:tgtEl>
                                          <p:spTgt spid="14"/>
                                        </p:tgtEl>
                                        <p:attrNameLst>
                                          <p:attrName>ppt_y</p:attrName>
                                        </p:attrNameLst>
                                      </p:cBhvr>
                                      <p:tavLst>
                                        <p:tav tm="0">
                                          <p:val>
                                            <p:strVal val="#ppt_y"/>
                                          </p:val>
                                        </p:tav>
                                        <p:tav tm="100000">
                                          <p:val>
                                            <p:strVal val="#ppt_y"/>
                                          </p:val>
                                        </p:tav>
                                      </p:tavLst>
                                    </p:anim>
                                  </p:childTnLst>
                                </p:cTn>
                              </p:par>
                              <p:par>
                                <p:cTn id="79" presetID="2" presetClass="entr" presetSubtype="8" fill="hold" nodeType="withEffect">
                                  <p:stCondLst>
                                    <p:cond delay="0"/>
                                  </p:stCondLst>
                                  <p:childTnLst>
                                    <p:set>
                                      <p:cBhvr>
                                        <p:cTn id="80" dur="1" fill="hold">
                                          <p:stCondLst>
                                            <p:cond delay="0"/>
                                          </p:stCondLst>
                                        </p:cTn>
                                        <p:tgtEl>
                                          <p:spTgt spid="16"/>
                                        </p:tgtEl>
                                        <p:attrNameLst>
                                          <p:attrName>style.visibility</p:attrName>
                                        </p:attrNameLst>
                                      </p:cBhvr>
                                      <p:to>
                                        <p:strVal val="visible"/>
                                      </p:to>
                                    </p:set>
                                    <p:anim calcmode="lin" valueType="num">
                                      <p:cBhvr additive="base">
                                        <p:cTn id="81" dur="3000" fill="hold"/>
                                        <p:tgtEl>
                                          <p:spTgt spid="16"/>
                                        </p:tgtEl>
                                        <p:attrNameLst>
                                          <p:attrName>ppt_x</p:attrName>
                                        </p:attrNameLst>
                                      </p:cBhvr>
                                      <p:tavLst>
                                        <p:tav tm="0">
                                          <p:val>
                                            <p:strVal val="0-#ppt_w/2"/>
                                          </p:val>
                                        </p:tav>
                                        <p:tav tm="100000">
                                          <p:val>
                                            <p:strVal val="#ppt_x"/>
                                          </p:val>
                                        </p:tav>
                                      </p:tavLst>
                                    </p:anim>
                                    <p:anim calcmode="lin" valueType="num">
                                      <p:cBhvr additive="base">
                                        <p:cTn id="82" dur="3000" fill="hold"/>
                                        <p:tgtEl>
                                          <p:spTgt spid="16"/>
                                        </p:tgtEl>
                                        <p:attrNameLst>
                                          <p:attrName>ppt_y</p:attrName>
                                        </p:attrNameLst>
                                      </p:cBhvr>
                                      <p:tavLst>
                                        <p:tav tm="0">
                                          <p:val>
                                            <p:strVal val="#ppt_y"/>
                                          </p:val>
                                        </p:tav>
                                        <p:tav tm="100000">
                                          <p:val>
                                            <p:strVal val="#ppt_y"/>
                                          </p:val>
                                        </p:tav>
                                      </p:tavLst>
                                    </p:anim>
                                  </p:childTnLst>
                                </p:cTn>
                              </p:par>
                              <p:par>
                                <p:cTn id="83" presetID="2" presetClass="entr" presetSubtype="8" fill="hold" nodeType="with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additive="base">
                                        <p:cTn id="85" dur="3000" fill="hold"/>
                                        <p:tgtEl>
                                          <p:spTgt spid="18"/>
                                        </p:tgtEl>
                                        <p:attrNameLst>
                                          <p:attrName>ppt_x</p:attrName>
                                        </p:attrNameLst>
                                      </p:cBhvr>
                                      <p:tavLst>
                                        <p:tav tm="0">
                                          <p:val>
                                            <p:strVal val="0-#ppt_w/2"/>
                                          </p:val>
                                        </p:tav>
                                        <p:tav tm="100000">
                                          <p:val>
                                            <p:strVal val="#ppt_x"/>
                                          </p:val>
                                        </p:tav>
                                      </p:tavLst>
                                    </p:anim>
                                    <p:anim calcmode="lin" valueType="num">
                                      <p:cBhvr additive="base">
                                        <p:cTn id="86" dur="3000" fill="hold"/>
                                        <p:tgtEl>
                                          <p:spTgt spid="18"/>
                                        </p:tgtEl>
                                        <p:attrNameLst>
                                          <p:attrName>ppt_y</p:attrName>
                                        </p:attrNameLst>
                                      </p:cBhvr>
                                      <p:tavLst>
                                        <p:tav tm="0">
                                          <p:val>
                                            <p:strVal val="#ppt_y"/>
                                          </p:val>
                                        </p:tav>
                                        <p:tav tm="100000">
                                          <p:val>
                                            <p:strVal val="#ppt_y"/>
                                          </p:val>
                                        </p:tav>
                                      </p:tavLst>
                                    </p:anim>
                                  </p:childTnLst>
                                </p:cTn>
                              </p:par>
                              <p:par>
                                <p:cTn id="87" presetID="8" presetClass="emph" presetSubtype="0" autoRev="1" fill="hold" nodeType="withEffect">
                                  <p:stCondLst>
                                    <p:cond delay="0"/>
                                  </p:stCondLst>
                                  <p:childTnLst>
                                    <p:animRot by="-21600000">
                                      <p:cBhvr>
                                        <p:cTn id="88" dur="3000" fill="hold"/>
                                        <p:tgtEl>
                                          <p:spTgt spid="4"/>
                                        </p:tgtEl>
                                        <p:attrNameLst>
                                          <p:attrName>r</p:attrName>
                                        </p:attrNameLst>
                                      </p:cBhvr>
                                    </p:animRot>
                                  </p:childTnLst>
                                </p:cTn>
                              </p:par>
                              <p:par>
                                <p:cTn id="89" presetID="8" presetClass="emph" presetSubtype="0" autoRev="1" fill="hold" nodeType="withEffect">
                                  <p:stCondLst>
                                    <p:cond delay="0"/>
                                  </p:stCondLst>
                                  <p:childTnLst>
                                    <p:animRot by="-21600000">
                                      <p:cBhvr>
                                        <p:cTn id="90" dur="3000" fill="hold"/>
                                        <p:tgtEl>
                                          <p:spTgt spid="6"/>
                                        </p:tgtEl>
                                        <p:attrNameLst>
                                          <p:attrName>r</p:attrName>
                                        </p:attrNameLst>
                                      </p:cBhvr>
                                    </p:animRot>
                                  </p:childTnLst>
                                </p:cTn>
                              </p:par>
                              <p:par>
                                <p:cTn id="91" presetID="8" presetClass="emph" presetSubtype="0" autoRev="1" fill="hold" nodeType="withEffect">
                                  <p:stCondLst>
                                    <p:cond delay="0"/>
                                  </p:stCondLst>
                                  <p:childTnLst>
                                    <p:animRot by="-21600000">
                                      <p:cBhvr>
                                        <p:cTn id="92" dur="3000" fill="hold"/>
                                        <p:tgtEl>
                                          <p:spTgt spid="8"/>
                                        </p:tgtEl>
                                        <p:attrNameLst>
                                          <p:attrName>r</p:attrName>
                                        </p:attrNameLst>
                                      </p:cBhvr>
                                    </p:animRot>
                                  </p:childTnLst>
                                </p:cTn>
                              </p:par>
                              <p:par>
                                <p:cTn id="93" presetID="8" presetClass="emph" presetSubtype="0" autoRev="1" fill="hold" nodeType="withEffect">
                                  <p:stCondLst>
                                    <p:cond delay="0"/>
                                  </p:stCondLst>
                                  <p:childTnLst>
                                    <p:animRot by="-21600000">
                                      <p:cBhvr>
                                        <p:cTn id="94" dur="3000" fill="hold"/>
                                        <p:tgtEl>
                                          <p:spTgt spid="10"/>
                                        </p:tgtEl>
                                        <p:attrNameLst>
                                          <p:attrName>r</p:attrName>
                                        </p:attrNameLst>
                                      </p:cBhvr>
                                    </p:animRot>
                                  </p:childTnLst>
                                </p:cTn>
                              </p:par>
                              <p:par>
                                <p:cTn id="95" presetID="8" presetClass="emph" presetSubtype="0" autoRev="1" fill="hold" nodeType="withEffect">
                                  <p:stCondLst>
                                    <p:cond delay="0"/>
                                  </p:stCondLst>
                                  <p:childTnLst>
                                    <p:animRot by="-21600000">
                                      <p:cBhvr>
                                        <p:cTn id="96" dur="3000" fill="hold"/>
                                        <p:tgtEl>
                                          <p:spTgt spid="12"/>
                                        </p:tgtEl>
                                        <p:attrNameLst>
                                          <p:attrName>r</p:attrName>
                                        </p:attrNameLst>
                                      </p:cBhvr>
                                    </p:animRot>
                                  </p:childTnLst>
                                </p:cTn>
                              </p:par>
                              <p:par>
                                <p:cTn id="97" presetID="8" presetClass="emph" presetSubtype="0" autoRev="1" fill="hold" nodeType="withEffect">
                                  <p:stCondLst>
                                    <p:cond delay="0"/>
                                  </p:stCondLst>
                                  <p:childTnLst>
                                    <p:animRot by="-21600000">
                                      <p:cBhvr>
                                        <p:cTn id="98" dur="3000" fill="hold"/>
                                        <p:tgtEl>
                                          <p:spTgt spid="14"/>
                                        </p:tgtEl>
                                        <p:attrNameLst>
                                          <p:attrName>r</p:attrName>
                                        </p:attrNameLst>
                                      </p:cBhvr>
                                    </p:animRot>
                                  </p:childTnLst>
                                </p:cTn>
                              </p:par>
                              <p:par>
                                <p:cTn id="99" presetID="8" presetClass="emph" presetSubtype="0" autoRev="1" fill="hold" nodeType="withEffect">
                                  <p:stCondLst>
                                    <p:cond delay="0"/>
                                  </p:stCondLst>
                                  <p:childTnLst>
                                    <p:animRot by="-21600000">
                                      <p:cBhvr>
                                        <p:cTn id="100" dur="3000" fill="hold"/>
                                        <p:tgtEl>
                                          <p:spTgt spid="16"/>
                                        </p:tgtEl>
                                        <p:attrNameLst>
                                          <p:attrName>r</p:attrName>
                                        </p:attrNameLst>
                                      </p:cBhvr>
                                    </p:animRot>
                                  </p:childTnLst>
                                </p:cTn>
                              </p:par>
                              <p:par>
                                <p:cTn id="101" presetID="8" presetClass="emph" presetSubtype="0" autoRev="1" fill="hold" nodeType="withEffect">
                                  <p:stCondLst>
                                    <p:cond delay="0"/>
                                  </p:stCondLst>
                                  <p:childTnLst>
                                    <p:animRot by="-21600000">
                                      <p:cBhvr>
                                        <p:cTn id="102" dur="3000" fill="hold"/>
                                        <p:tgtEl>
                                          <p:spTgt spid="18"/>
                                        </p:tgtEl>
                                        <p:attrNameLst>
                                          <p:attrName>r</p:attrName>
                                        </p:attrNameLst>
                                      </p:cBhvr>
                                    </p:animRot>
                                  </p:childTnLst>
                                </p:cTn>
                              </p:par>
                            </p:childTnLst>
                          </p:cTn>
                        </p:par>
                        <p:par>
                          <p:cTn id="103" fill="hold">
                            <p:stCondLst>
                              <p:cond delay="6000"/>
                            </p:stCondLst>
                            <p:childTnLst>
                              <p:par>
                                <p:cTn id="104" presetID="2" presetClass="exit" presetSubtype="4" fill="hold" nodeType="afterEffect">
                                  <p:stCondLst>
                                    <p:cond delay="0"/>
                                  </p:stCondLst>
                                  <p:childTnLst>
                                    <p:anim calcmode="lin" valueType="num">
                                      <p:cBhvr additive="base">
                                        <p:cTn id="105" dur="3000"/>
                                        <p:tgtEl>
                                          <p:spTgt spid="3"/>
                                        </p:tgtEl>
                                        <p:attrNameLst>
                                          <p:attrName>ppt_x</p:attrName>
                                        </p:attrNameLst>
                                      </p:cBhvr>
                                      <p:tavLst>
                                        <p:tav tm="0">
                                          <p:val>
                                            <p:strVal val="ppt_x"/>
                                          </p:val>
                                        </p:tav>
                                        <p:tav tm="100000">
                                          <p:val>
                                            <p:strVal val="ppt_x"/>
                                          </p:val>
                                        </p:tav>
                                      </p:tavLst>
                                    </p:anim>
                                    <p:anim calcmode="lin" valueType="num">
                                      <p:cBhvr additive="base">
                                        <p:cTn id="106" dur="3000"/>
                                        <p:tgtEl>
                                          <p:spTgt spid="3"/>
                                        </p:tgtEl>
                                        <p:attrNameLst>
                                          <p:attrName>ppt_y</p:attrName>
                                        </p:attrNameLst>
                                      </p:cBhvr>
                                      <p:tavLst>
                                        <p:tav tm="0">
                                          <p:val>
                                            <p:strVal val="ppt_y"/>
                                          </p:val>
                                        </p:tav>
                                        <p:tav tm="100000">
                                          <p:val>
                                            <p:strVal val="1+ppt_h/2"/>
                                          </p:val>
                                        </p:tav>
                                      </p:tavLst>
                                    </p:anim>
                                    <p:set>
                                      <p:cBhvr>
                                        <p:cTn id="107" dur="1" fill="hold">
                                          <p:stCondLst>
                                            <p:cond delay="2999"/>
                                          </p:stCondLst>
                                        </p:cTn>
                                        <p:tgtEl>
                                          <p:spTgt spid="3"/>
                                        </p:tgtEl>
                                        <p:attrNameLst>
                                          <p:attrName>style.visibility</p:attrName>
                                        </p:attrNameLst>
                                      </p:cBhvr>
                                      <p:to>
                                        <p:strVal val="hidden"/>
                                      </p:to>
                                    </p:set>
                                  </p:childTnLst>
                                </p:cTn>
                              </p:par>
                              <p:par>
                                <p:cTn id="108" presetID="2" presetClass="exit" presetSubtype="4" fill="hold" nodeType="withEffect">
                                  <p:stCondLst>
                                    <p:cond delay="0"/>
                                  </p:stCondLst>
                                  <p:childTnLst>
                                    <p:anim calcmode="lin" valueType="num">
                                      <p:cBhvr additive="base">
                                        <p:cTn id="109" dur="3000"/>
                                        <p:tgtEl>
                                          <p:spTgt spid="5"/>
                                        </p:tgtEl>
                                        <p:attrNameLst>
                                          <p:attrName>ppt_x</p:attrName>
                                        </p:attrNameLst>
                                      </p:cBhvr>
                                      <p:tavLst>
                                        <p:tav tm="0">
                                          <p:val>
                                            <p:strVal val="ppt_x"/>
                                          </p:val>
                                        </p:tav>
                                        <p:tav tm="100000">
                                          <p:val>
                                            <p:strVal val="ppt_x"/>
                                          </p:val>
                                        </p:tav>
                                      </p:tavLst>
                                    </p:anim>
                                    <p:anim calcmode="lin" valueType="num">
                                      <p:cBhvr additive="base">
                                        <p:cTn id="110" dur="3000"/>
                                        <p:tgtEl>
                                          <p:spTgt spid="5"/>
                                        </p:tgtEl>
                                        <p:attrNameLst>
                                          <p:attrName>ppt_y</p:attrName>
                                        </p:attrNameLst>
                                      </p:cBhvr>
                                      <p:tavLst>
                                        <p:tav tm="0">
                                          <p:val>
                                            <p:strVal val="ppt_y"/>
                                          </p:val>
                                        </p:tav>
                                        <p:tav tm="100000">
                                          <p:val>
                                            <p:strVal val="1+ppt_h/2"/>
                                          </p:val>
                                        </p:tav>
                                      </p:tavLst>
                                    </p:anim>
                                    <p:set>
                                      <p:cBhvr>
                                        <p:cTn id="111" dur="1" fill="hold">
                                          <p:stCondLst>
                                            <p:cond delay="2999"/>
                                          </p:stCondLst>
                                        </p:cTn>
                                        <p:tgtEl>
                                          <p:spTgt spid="5"/>
                                        </p:tgtEl>
                                        <p:attrNameLst>
                                          <p:attrName>style.visibility</p:attrName>
                                        </p:attrNameLst>
                                      </p:cBhvr>
                                      <p:to>
                                        <p:strVal val="hidden"/>
                                      </p:to>
                                    </p:set>
                                  </p:childTnLst>
                                </p:cTn>
                              </p:par>
                              <p:par>
                                <p:cTn id="112" presetID="2" presetClass="exit" presetSubtype="4" fill="hold" nodeType="withEffect">
                                  <p:stCondLst>
                                    <p:cond delay="0"/>
                                  </p:stCondLst>
                                  <p:childTnLst>
                                    <p:anim calcmode="lin" valueType="num">
                                      <p:cBhvr additive="base">
                                        <p:cTn id="113" dur="3000"/>
                                        <p:tgtEl>
                                          <p:spTgt spid="7"/>
                                        </p:tgtEl>
                                        <p:attrNameLst>
                                          <p:attrName>ppt_x</p:attrName>
                                        </p:attrNameLst>
                                      </p:cBhvr>
                                      <p:tavLst>
                                        <p:tav tm="0">
                                          <p:val>
                                            <p:strVal val="ppt_x"/>
                                          </p:val>
                                        </p:tav>
                                        <p:tav tm="100000">
                                          <p:val>
                                            <p:strVal val="ppt_x"/>
                                          </p:val>
                                        </p:tav>
                                      </p:tavLst>
                                    </p:anim>
                                    <p:anim calcmode="lin" valueType="num">
                                      <p:cBhvr additive="base">
                                        <p:cTn id="114" dur="3000"/>
                                        <p:tgtEl>
                                          <p:spTgt spid="7"/>
                                        </p:tgtEl>
                                        <p:attrNameLst>
                                          <p:attrName>ppt_y</p:attrName>
                                        </p:attrNameLst>
                                      </p:cBhvr>
                                      <p:tavLst>
                                        <p:tav tm="0">
                                          <p:val>
                                            <p:strVal val="ppt_y"/>
                                          </p:val>
                                        </p:tav>
                                        <p:tav tm="100000">
                                          <p:val>
                                            <p:strVal val="1+ppt_h/2"/>
                                          </p:val>
                                        </p:tav>
                                      </p:tavLst>
                                    </p:anim>
                                    <p:set>
                                      <p:cBhvr>
                                        <p:cTn id="115" dur="1" fill="hold">
                                          <p:stCondLst>
                                            <p:cond delay="2999"/>
                                          </p:stCondLst>
                                        </p:cTn>
                                        <p:tgtEl>
                                          <p:spTgt spid="7"/>
                                        </p:tgtEl>
                                        <p:attrNameLst>
                                          <p:attrName>style.visibility</p:attrName>
                                        </p:attrNameLst>
                                      </p:cBhvr>
                                      <p:to>
                                        <p:strVal val="hidden"/>
                                      </p:to>
                                    </p:set>
                                  </p:childTnLst>
                                </p:cTn>
                              </p:par>
                              <p:par>
                                <p:cTn id="116" presetID="2" presetClass="exit" presetSubtype="4" fill="hold" nodeType="withEffect">
                                  <p:stCondLst>
                                    <p:cond delay="0"/>
                                  </p:stCondLst>
                                  <p:childTnLst>
                                    <p:anim calcmode="lin" valueType="num">
                                      <p:cBhvr additive="base">
                                        <p:cTn id="117" dur="3000"/>
                                        <p:tgtEl>
                                          <p:spTgt spid="9"/>
                                        </p:tgtEl>
                                        <p:attrNameLst>
                                          <p:attrName>ppt_x</p:attrName>
                                        </p:attrNameLst>
                                      </p:cBhvr>
                                      <p:tavLst>
                                        <p:tav tm="0">
                                          <p:val>
                                            <p:strVal val="ppt_x"/>
                                          </p:val>
                                        </p:tav>
                                        <p:tav tm="100000">
                                          <p:val>
                                            <p:strVal val="ppt_x"/>
                                          </p:val>
                                        </p:tav>
                                      </p:tavLst>
                                    </p:anim>
                                    <p:anim calcmode="lin" valueType="num">
                                      <p:cBhvr additive="base">
                                        <p:cTn id="118" dur="3000"/>
                                        <p:tgtEl>
                                          <p:spTgt spid="9"/>
                                        </p:tgtEl>
                                        <p:attrNameLst>
                                          <p:attrName>ppt_y</p:attrName>
                                        </p:attrNameLst>
                                      </p:cBhvr>
                                      <p:tavLst>
                                        <p:tav tm="0">
                                          <p:val>
                                            <p:strVal val="ppt_y"/>
                                          </p:val>
                                        </p:tav>
                                        <p:tav tm="100000">
                                          <p:val>
                                            <p:strVal val="1+ppt_h/2"/>
                                          </p:val>
                                        </p:tav>
                                      </p:tavLst>
                                    </p:anim>
                                    <p:set>
                                      <p:cBhvr>
                                        <p:cTn id="119" dur="1" fill="hold">
                                          <p:stCondLst>
                                            <p:cond delay="2999"/>
                                          </p:stCondLst>
                                        </p:cTn>
                                        <p:tgtEl>
                                          <p:spTgt spid="9"/>
                                        </p:tgtEl>
                                        <p:attrNameLst>
                                          <p:attrName>style.visibility</p:attrName>
                                        </p:attrNameLst>
                                      </p:cBhvr>
                                      <p:to>
                                        <p:strVal val="hidden"/>
                                      </p:to>
                                    </p:set>
                                  </p:childTnLst>
                                </p:cTn>
                              </p:par>
                              <p:par>
                                <p:cTn id="120" presetID="2" presetClass="exit" presetSubtype="4" fill="hold" nodeType="withEffect">
                                  <p:stCondLst>
                                    <p:cond delay="0"/>
                                  </p:stCondLst>
                                  <p:childTnLst>
                                    <p:anim calcmode="lin" valueType="num">
                                      <p:cBhvr additive="base">
                                        <p:cTn id="121" dur="3000"/>
                                        <p:tgtEl>
                                          <p:spTgt spid="11"/>
                                        </p:tgtEl>
                                        <p:attrNameLst>
                                          <p:attrName>ppt_x</p:attrName>
                                        </p:attrNameLst>
                                      </p:cBhvr>
                                      <p:tavLst>
                                        <p:tav tm="0">
                                          <p:val>
                                            <p:strVal val="ppt_x"/>
                                          </p:val>
                                        </p:tav>
                                        <p:tav tm="100000">
                                          <p:val>
                                            <p:strVal val="ppt_x"/>
                                          </p:val>
                                        </p:tav>
                                      </p:tavLst>
                                    </p:anim>
                                    <p:anim calcmode="lin" valueType="num">
                                      <p:cBhvr additive="base">
                                        <p:cTn id="122" dur="3000"/>
                                        <p:tgtEl>
                                          <p:spTgt spid="11"/>
                                        </p:tgtEl>
                                        <p:attrNameLst>
                                          <p:attrName>ppt_y</p:attrName>
                                        </p:attrNameLst>
                                      </p:cBhvr>
                                      <p:tavLst>
                                        <p:tav tm="0">
                                          <p:val>
                                            <p:strVal val="ppt_y"/>
                                          </p:val>
                                        </p:tav>
                                        <p:tav tm="100000">
                                          <p:val>
                                            <p:strVal val="1+ppt_h/2"/>
                                          </p:val>
                                        </p:tav>
                                      </p:tavLst>
                                    </p:anim>
                                    <p:set>
                                      <p:cBhvr>
                                        <p:cTn id="123" dur="1" fill="hold">
                                          <p:stCondLst>
                                            <p:cond delay="2999"/>
                                          </p:stCondLst>
                                        </p:cTn>
                                        <p:tgtEl>
                                          <p:spTgt spid="11"/>
                                        </p:tgtEl>
                                        <p:attrNameLst>
                                          <p:attrName>style.visibility</p:attrName>
                                        </p:attrNameLst>
                                      </p:cBhvr>
                                      <p:to>
                                        <p:strVal val="hidden"/>
                                      </p:to>
                                    </p:set>
                                  </p:childTnLst>
                                </p:cTn>
                              </p:par>
                              <p:par>
                                <p:cTn id="124" presetID="2" presetClass="exit" presetSubtype="4" fill="hold" nodeType="withEffect">
                                  <p:stCondLst>
                                    <p:cond delay="0"/>
                                  </p:stCondLst>
                                  <p:childTnLst>
                                    <p:anim calcmode="lin" valueType="num">
                                      <p:cBhvr additive="base">
                                        <p:cTn id="125" dur="3000"/>
                                        <p:tgtEl>
                                          <p:spTgt spid="13"/>
                                        </p:tgtEl>
                                        <p:attrNameLst>
                                          <p:attrName>ppt_x</p:attrName>
                                        </p:attrNameLst>
                                      </p:cBhvr>
                                      <p:tavLst>
                                        <p:tav tm="0">
                                          <p:val>
                                            <p:strVal val="ppt_x"/>
                                          </p:val>
                                        </p:tav>
                                        <p:tav tm="100000">
                                          <p:val>
                                            <p:strVal val="ppt_x"/>
                                          </p:val>
                                        </p:tav>
                                      </p:tavLst>
                                    </p:anim>
                                    <p:anim calcmode="lin" valueType="num">
                                      <p:cBhvr additive="base">
                                        <p:cTn id="126" dur="3000"/>
                                        <p:tgtEl>
                                          <p:spTgt spid="13"/>
                                        </p:tgtEl>
                                        <p:attrNameLst>
                                          <p:attrName>ppt_y</p:attrName>
                                        </p:attrNameLst>
                                      </p:cBhvr>
                                      <p:tavLst>
                                        <p:tav tm="0">
                                          <p:val>
                                            <p:strVal val="ppt_y"/>
                                          </p:val>
                                        </p:tav>
                                        <p:tav tm="100000">
                                          <p:val>
                                            <p:strVal val="1+ppt_h/2"/>
                                          </p:val>
                                        </p:tav>
                                      </p:tavLst>
                                    </p:anim>
                                    <p:set>
                                      <p:cBhvr>
                                        <p:cTn id="127" dur="1" fill="hold">
                                          <p:stCondLst>
                                            <p:cond delay="2999"/>
                                          </p:stCondLst>
                                        </p:cTn>
                                        <p:tgtEl>
                                          <p:spTgt spid="13"/>
                                        </p:tgtEl>
                                        <p:attrNameLst>
                                          <p:attrName>style.visibility</p:attrName>
                                        </p:attrNameLst>
                                      </p:cBhvr>
                                      <p:to>
                                        <p:strVal val="hidden"/>
                                      </p:to>
                                    </p:set>
                                  </p:childTnLst>
                                </p:cTn>
                              </p:par>
                              <p:par>
                                <p:cTn id="128" presetID="2" presetClass="exit" presetSubtype="4" fill="hold" nodeType="withEffect">
                                  <p:stCondLst>
                                    <p:cond delay="0"/>
                                  </p:stCondLst>
                                  <p:childTnLst>
                                    <p:anim calcmode="lin" valueType="num">
                                      <p:cBhvr additive="base">
                                        <p:cTn id="129" dur="3000"/>
                                        <p:tgtEl>
                                          <p:spTgt spid="15"/>
                                        </p:tgtEl>
                                        <p:attrNameLst>
                                          <p:attrName>ppt_x</p:attrName>
                                        </p:attrNameLst>
                                      </p:cBhvr>
                                      <p:tavLst>
                                        <p:tav tm="0">
                                          <p:val>
                                            <p:strVal val="ppt_x"/>
                                          </p:val>
                                        </p:tav>
                                        <p:tav tm="100000">
                                          <p:val>
                                            <p:strVal val="ppt_x"/>
                                          </p:val>
                                        </p:tav>
                                      </p:tavLst>
                                    </p:anim>
                                    <p:anim calcmode="lin" valueType="num">
                                      <p:cBhvr additive="base">
                                        <p:cTn id="130" dur="3000"/>
                                        <p:tgtEl>
                                          <p:spTgt spid="15"/>
                                        </p:tgtEl>
                                        <p:attrNameLst>
                                          <p:attrName>ppt_y</p:attrName>
                                        </p:attrNameLst>
                                      </p:cBhvr>
                                      <p:tavLst>
                                        <p:tav tm="0">
                                          <p:val>
                                            <p:strVal val="ppt_y"/>
                                          </p:val>
                                        </p:tav>
                                        <p:tav tm="100000">
                                          <p:val>
                                            <p:strVal val="1+ppt_h/2"/>
                                          </p:val>
                                        </p:tav>
                                      </p:tavLst>
                                    </p:anim>
                                    <p:set>
                                      <p:cBhvr>
                                        <p:cTn id="131" dur="1" fill="hold">
                                          <p:stCondLst>
                                            <p:cond delay="2999"/>
                                          </p:stCondLst>
                                        </p:cTn>
                                        <p:tgtEl>
                                          <p:spTgt spid="15"/>
                                        </p:tgtEl>
                                        <p:attrNameLst>
                                          <p:attrName>style.visibility</p:attrName>
                                        </p:attrNameLst>
                                      </p:cBhvr>
                                      <p:to>
                                        <p:strVal val="hidden"/>
                                      </p:to>
                                    </p:set>
                                  </p:childTnLst>
                                </p:cTn>
                              </p:par>
                              <p:par>
                                <p:cTn id="132" presetID="2" presetClass="exit" presetSubtype="4" fill="hold" nodeType="withEffect">
                                  <p:stCondLst>
                                    <p:cond delay="0"/>
                                  </p:stCondLst>
                                  <p:childTnLst>
                                    <p:anim calcmode="lin" valueType="num">
                                      <p:cBhvr additive="base">
                                        <p:cTn id="133" dur="3000"/>
                                        <p:tgtEl>
                                          <p:spTgt spid="17"/>
                                        </p:tgtEl>
                                        <p:attrNameLst>
                                          <p:attrName>ppt_x</p:attrName>
                                        </p:attrNameLst>
                                      </p:cBhvr>
                                      <p:tavLst>
                                        <p:tav tm="0">
                                          <p:val>
                                            <p:strVal val="ppt_x"/>
                                          </p:val>
                                        </p:tav>
                                        <p:tav tm="100000">
                                          <p:val>
                                            <p:strVal val="ppt_x"/>
                                          </p:val>
                                        </p:tav>
                                      </p:tavLst>
                                    </p:anim>
                                    <p:anim calcmode="lin" valueType="num">
                                      <p:cBhvr additive="base">
                                        <p:cTn id="134" dur="3000"/>
                                        <p:tgtEl>
                                          <p:spTgt spid="17"/>
                                        </p:tgtEl>
                                        <p:attrNameLst>
                                          <p:attrName>ppt_y</p:attrName>
                                        </p:attrNameLst>
                                      </p:cBhvr>
                                      <p:tavLst>
                                        <p:tav tm="0">
                                          <p:val>
                                            <p:strVal val="ppt_y"/>
                                          </p:val>
                                        </p:tav>
                                        <p:tav tm="100000">
                                          <p:val>
                                            <p:strVal val="1+ppt_h/2"/>
                                          </p:val>
                                        </p:tav>
                                      </p:tavLst>
                                    </p:anim>
                                    <p:set>
                                      <p:cBhvr>
                                        <p:cTn id="135" dur="1" fill="hold">
                                          <p:stCondLst>
                                            <p:cond delay="2999"/>
                                          </p:stCondLst>
                                        </p:cTn>
                                        <p:tgtEl>
                                          <p:spTgt spid="17"/>
                                        </p:tgtEl>
                                        <p:attrNameLst>
                                          <p:attrName>style.visibility</p:attrName>
                                        </p:attrNameLst>
                                      </p:cBhvr>
                                      <p:to>
                                        <p:strVal val="hidden"/>
                                      </p:to>
                                    </p:set>
                                  </p:childTnLst>
                                </p:cTn>
                              </p:par>
                              <p:par>
                                <p:cTn id="136" presetID="8" presetClass="emph" presetSubtype="0" autoRev="1" fill="hold" nodeType="withEffect">
                                  <p:stCondLst>
                                    <p:cond delay="0"/>
                                  </p:stCondLst>
                                  <p:childTnLst>
                                    <p:animRot by="21600000">
                                      <p:cBhvr>
                                        <p:cTn id="137" dur="3000" fill="hold"/>
                                        <p:tgtEl>
                                          <p:spTgt spid="3"/>
                                        </p:tgtEl>
                                        <p:attrNameLst>
                                          <p:attrName>r</p:attrName>
                                        </p:attrNameLst>
                                      </p:cBhvr>
                                    </p:animRot>
                                  </p:childTnLst>
                                </p:cTn>
                              </p:par>
                              <p:par>
                                <p:cTn id="138" presetID="8" presetClass="emph" presetSubtype="0" autoRev="1" fill="hold" nodeType="withEffect">
                                  <p:stCondLst>
                                    <p:cond delay="0"/>
                                  </p:stCondLst>
                                  <p:childTnLst>
                                    <p:animRot by="21600000">
                                      <p:cBhvr>
                                        <p:cTn id="139" dur="3000" fill="hold"/>
                                        <p:tgtEl>
                                          <p:spTgt spid="5"/>
                                        </p:tgtEl>
                                        <p:attrNameLst>
                                          <p:attrName>r</p:attrName>
                                        </p:attrNameLst>
                                      </p:cBhvr>
                                    </p:animRot>
                                  </p:childTnLst>
                                </p:cTn>
                              </p:par>
                              <p:par>
                                <p:cTn id="140" presetID="8" presetClass="emph" presetSubtype="0" autoRev="1" fill="hold" nodeType="withEffect">
                                  <p:stCondLst>
                                    <p:cond delay="0"/>
                                  </p:stCondLst>
                                  <p:childTnLst>
                                    <p:animRot by="21600000">
                                      <p:cBhvr>
                                        <p:cTn id="141" dur="3000" fill="hold"/>
                                        <p:tgtEl>
                                          <p:spTgt spid="7"/>
                                        </p:tgtEl>
                                        <p:attrNameLst>
                                          <p:attrName>r</p:attrName>
                                        </p:attrNameLst>
                                      </p:cBhvr>
                                    </p:animRot>
                                  </p:childTnLst>
                                </p:cTn>
                              </p:par>
                              <p:par>
                                <p:cTn id="142" presetID="8" presetClass="emph" presetSubtype="0" autoRev="1" fill="hold" nodeType="withEffect">
                                  <p:stCondLst>
                                    <p:cond delay="0"/>
                                  </p:stCondLst>
                                  <p:childTnLst>
                                    <p:animRot by="21600000">
                                      <p:cBhvr>
                                        <p:cTn id="143" dur="3000" fill="hold"/>
                                        <p:tgtEl>
                                          <p:spTgt spid="9"/>
                                        </p:tgtEl>
                                        <p:attrNameLst>
                                          <p:attrName>r</p:attrName>
                                        </p:attrNameLst>
                                      </p:cBhvr>
                                    </p:animRot>
                                  </p:childTnLst>
                                </p:cTn>
                              </p:par>
                              <p:par>
                                <p:cTn id="144" presetID="8" presetClass="emph" presetSubtype="0" autoRev="1" fill="hold" nodeType="withEffect">
                                  <p:stCondLst>
                                    <p:cond delay="0"/>
                                  </p:stCondLst>
                                  <p:childTnLst>
                                    <p:animRot by="21600000">
                                      <p:cBhvr>
                                        <p:cTn id="145" dur="3000" fill="hold"/>
                                        <p:tgtEl>
                                          <p:spTgt spid="11"/>
                                        </p:tgtEl>
                                        <p:attrNameLst>
                                          <p:attrName>r</p:attrName>
                                        </p:attrNameLst>
                                      </p:cBhvr>
                                    </p:animRot>
                                  </p:childTnLst>
                                </p:cTn>
                              </p:par>
                              <p:par>
                                <p:cTn id="146" presetID="8" presetClass="emph" presetSubtype="0" autoRev="1" fill="hold" nodeType="withEffect">
                                  <p:stCondLst>
                                    <p:cond delay="0"/>
                                  </p:stCondLst>
                                  <p:childTnLst>
                                    <p:animRot by="21600000">
                                      <p:cBhvr>
                                        <p:cTn id="147" dur="3000" fill="hold"/>
                                        <p:tgtEl>
                                          <p:spTgt spid="13"/>
                                        </p:tgtEl>
                                        <p:attrNameLst>
                                          <p:attrName>r</p:attrName>
                                        </p:attrNameLst>
                                      </p:cBhvr>
                                    </p:animRot>
                                  </p:childTnLst>
                                </p:cTn>
                              </p:par>
                              <p:par>
                                <p:cTn id="148" presetID="8" presetClass="emph" presetSubtype="0" autoRev="1" fill="hold" nodeType="withEffect">
                                  <p:stCondLst>
                                    <p:cond delay="0"/>
                                  </p:stCondLst>
                                  <p:childTnLst>
                                    <p:animRot by="21600000">
                                      <p:cBhvr>
                                        <p:cTn id="149" dur="3000" fill="hold"/>
                                        <p:tgtEl>
                                          <p:spTgt spid="15"/>
                                        </p:tgtEl>
                                        <p:attrNameLst>
                                          <p:attrName>r</p:attrName>
                                        </p:attrNameLst>
                                      </p:cBhvr>
                                    </p:animRot>
                                  </p:childTnLst>
                                </p:cTn>
                              </p:par>
                              <p:par>
                                <p:cTn id="150" presetID="8" presetClass="emph" presetSubtype="0" autoRev="1" fill="hold" nodeType="withEffect">
                                  <p:stCondLst>
                                    <p:cond delay="0"/>
                                  </p:stCondLst>
                                  <p:childTnLst>
                                    <p:animRot by="21600000">
                                      <p:cBhvr>
                                        <p:cTn id="151" dur="3000" fill="hold"/>
                                        <p:tgtEl>
                                          <p:spTgt spid="17"/>
                                        </p:tgtEl>
                                        <p:attrNameLst>
                                          <p:attrName>r</p:attrName>
                                        </p:attrNameLst>
                                      </p:cBhvr>
                                    </p:animRot>
                                  </p:childTnLst>
                                </p:cTn>
                              </p:par>
                              <p:par>
                                <p:cTn id="152" presetID="2" presetClass="exit" presetSubtype="4" fill="hold" nodeType="withEffect">
                                  <p:stCondLst>
                                    <p:cond delay="0"/>
                                  </p:stCondLst>
                                  <p:childTnLst>
                                    <p:anim calcmode="lin" valueType="num">
                                      <p:cBhvr additive="base">
                                        <p:cTn id="153" dur="3000"/>
                                        <p:tgtEl>
                                          <p:spTgt spid="4"/>
                                        </p:tgtEl>
                                        <p:attrNameLst>
                                          <p:attrName>ppt_x</p:attrName>
                                        </p:attrNameLst>
                                      </p:cBhvr>
                                      <p:tavLst>
                                        <p:tav tm="0">
                                          <p:val>
                                            <p:strVal val="ppt_x"/>
                                          </p:val>
                                        </p:tav>
                                        <p:tav tm="100000">
                                          <p:val>
                                            <p:strVal val="ppt_x"/>
                                          </p:val>
                                        </p:tav>
                                      </p:tavLst>
                                    </p:anim>
                                    <p:anim calcmode="lin" valueType="num">
                                      <p:cBhvr additive="base">
                                        <p:cTn id="154" dur="3000"/>
                                        <p:tgtEl>
                                          <p:spTgt spid="4"/>
                                        </p:tgtEl>
                                        <p:attrNameLst>
                                          <p:attrName>ppt_y</p:attrName>
                                        </p:attrNameLst>
                                      </p:cBhvr>
                                      <p:tavLst>
                                        <p:tav tm="0">
                                          <p:val>
                                            <p:strVal val="ppt_y"/>
                                          </p:val>
                                        </p:tav>
                                        <p:tav tm="100000">
                                          <p:val>
                                            <p:strVal val="1+ppt_h/2"/>
                                          </p:val>
                                        </p:tav>
                                      </p:tavLst>
                                    </p:anim>
                                    <p:set>
                                      <p:cBhvr>
                                        <p:cTn id="155" dur="1" fill="hold">
                                          <p:stCondLst>
                                            <p:cond delay="2999"/>
                                          </p:stCondLst>
                                        </p:cTn>
                                        <p:tgtEl>
                                          <p:spTgt spid="4"/>
                                        </p:tgtEl>
                                        <p:attrNameLst>
                                          <p:attrName>style.visibility</p:attrName>
                                        </p:attrNameLst>
                                      </p:cBhvr>
                                      <p:to>
                                        <p:strVal val="hidden"/>
                                      </p:to>
                                    </p:set>
                                  </p:childTnLst>
                                </p:cTn>
                              </p:par>
                              <p:par>
                                <p:cTn id="156" presetID="2" presetClass="exit" presetSubtype="4" fill="hold" nodeType="withEffect">
                                  <p:stCondLst>
                                    <p:cond delay="0"/>
                                  </p:stCondLst>
                                  <p:childTnLst>
                                    <p:anim calcmode="lin" valueType="num">
                                      <p:cBhvr additive="base">
                                        <p:cTn id="157" dur="3000"/>
                                        <p:tgtEl>
                                          <p:spTgt spid="6"/>
                                        </p:tgtEl>
                                        <p:attrNameLst>
                                          <p:attrName>ppt_x</p:attrName>
                                        </p:attrNameLst>
                                      </p:cBhvr>
                                      <p:tavLst>
                                        <p:tav tm="0">
                                          <p:val>
                                            <p:strVal val="ppt_x"/>
                                          </p:val>
                                        </p:tav>
                                        <p:tav tm="100000">
                                          <p:val>
                                            <p:strVal val="ppt_x"/>
                                          </p:val>
                                        </p:tav>
                                      </p:tavLst>
                                    </p:anim>
                                    <p:anim calcmode="lin" valueType="num">
                                      <p:cBhvr additive="base">
                                        <p:cTn id="158" dur="3000"/>
                                        <p:tgtEl>
                                          <p:spTgt spid="6"/>
                                        </p:tgtEl>
                                        <p:attrNameLst>
                                          <p:attrName>ppt_y</p:attrName>
                                        </p:attrNameLst>
                                      </p:cBhvr>
                                      <p:tavLst>
                                        <p:tav tm="0">
                                          <p:val>
                                            <p:strVal val="ppt_y"/>
                                          </p:val>
                                        </p:tav>
                                        <p:tav tm="100000">
                                          <p:val>
                                            <p:strVal val="1+ppt_h/2"/>
                                          </p:val>
                                        </p:tav>
                                      </p:tavLst>
                                    </p:anim>
                                    <p:set>
                                      <p:cBhvr>
                                        <p:cTn id="159" dur="1" fill="hold">
                                          <p:stCondLst>
                                            <p:cond delay="2999"/>
                                          </p:stCondLst>
                                        </p:cTn>
                                        <p:tgtEl>
                                          <p:spTgt spid="6"/>
                                        </p:tgtEl>
                                        <p:attrNameLst>
                                          <p:attrName>style.visibility</p:attrName>
                                        </p:attrNameLst>
                                      </p:cBhvr>
                                      <p:to>
                                        <p:strVal val="hidden"/>
                                      </p:to>
                                    </p:set>
                                  </p:childTnLst>
                                </p:cTn>
                              </p:par>
                              <p:par>
                                <p:cTn id="160" presetID="2" presetClass="exit" presetSubtype="4" fill="hold" nodeType="withEffect">
                                  <p:stCondLst>
                                    <p:cond delay="0"/>
                                  </p:stCondLst>
                                  <p:childTnLst>
                                    <p:anim calcmode="lin" valueType="num">
                                      <p:cBhvr additive="base">
                                        <p:cTn id="161" dur="3000"/>
                                        <p:tgtEl>
                                          <p:spTgt spid="8"/>
                                        </p:tgtEl>
                                        <p:attrNameLst>
                                          <p:attrName>ppt_x</p:attrName>
                                        </p:attrNameLst>
                                      </p:cBhvr>
                                      <p:tavLst>
                                        <p:tav tm="0">
                                          <p:val>
                                            <p:strVal val="ppt_x"/>
                                          </p:val>
                                        </p:tav>
                                        <p:tav tm="100000">
                                          <p:val>
                                            <p:strVal val="ppt_x"/>
                                          </p:val>
                                        </p:tav>
                                      </p:tavLst>
                                    </p:anim>
                                    <p:anim calcmode="lin" valueType="num">
                                      <p:cBhvr additive="base">
                                        <p:cTn id="162" dur="3000"/>
                                        <p:tgtEl>
                                          <p:spTgt spid="8"/>
                                        </p:tgtEl>
                                        <p:attrNameLst>
                                          <p:attrName>ppt_y</p:attrName>
                                        </p:attrNameLst>
                                      </p:cBhvr>
                                      <p:tavLst>
                                        <p:tav tm="0">
                                          <p:val>
                                            <p:strVal val="ppt_y"/>
                                          </p:val>
                                        </p:tav>
                                        <p:tav tm="100000">
                                          <p:val>
                                            <p:strVal val="1+ppt_h/2"/>
                                          </p:val>
                                        </p:tav>
                                      </p:tavLst>
                                    </p:anim>
                                    <p:set>
                                      <p:cBhvr>
                                        <p:cTn id="163" dur="1" fill="hold">
                                          <p:stCondLst>
                                            <p:cond delay="2999"/>
                                          </p:stCondLst>
                                        </p:cTn>
                                        <p:tgtEl>
                                          <p:spTgt spid="8"/>
                                        </p:tgtEl>
                                        <p:attrNameLst>
                                          <p:attrName>style.visibility</p:attrName>
                                        </p:attrNameLst>
                                      </p:cBhvr>
                                      <p:to>
                                        <p:strVal val="hidden"/>
                                      </p:to>
                                    </p:set>
                                  </p:childTnLst>
                                </p:cTn>
                              </p:par>
                              <p:par>
                                <p:cTn id="164" presetID="2" presetClass="exit" presetSubtype="4" fill="hold" nodeType="withEffect">
                                  <p:stCondLst>
                                    <p:cond delay="0"/>
                                  </p:stCondLst>
                                  <p:childTnLst>
                                    <p:anim calcmode="lin" valueType="num">
                                      <p:cBhvr additive="base">
                                        <p:cTn id="165" dur="3000"/>
                                        <p:tgtEl>
                                          <p:spTgt spid="10"/>
                                        </p:tgtEl>
                                        <p:attrNameLst>
                                          <p:attrName>ppt_x</p:attrName>
                                        </p:attrNameLst>
                                      </p:cBhvr>
                                      <p:tavLst>
                                        <p:tav tm="0">
                                          <p:val>
                                            <p:strVal val="ppt_x"/>
                                          </p:val>
                                        </p:tav>
                                        <p:tav tm="100000">
                                          <p:val>
                                            <p:strVal val="ppt_x"/>
                                          </p:val>
                                        </p:tav>
                                      </p:tavLst>
                                    </p:anim>
                                    <p:anim calcmode="lin" valueType="num">
                                      <p:cBhvr additive="base">
                                        <p:cTn id="166" dur="3000"/>
                                        <p:tgtEl>
                                          <p:spTgt spid="10"/>
                                        </p:tgtEl>
                                        <p:attrNameLst>
                                          <p:attrName>ppt_y</p:attrName>
                                        </p:attrNameLst>
                                      </p:cBhvr>
                                      <p:tavLst>
                                        <p:tav tm="0">
                                          <p:val>
                                            <p:strVal val="ppt_y"/>
                                          </p:val>
                                        </p:tav>
                                        <p:tav tm="100000">
                                          <p:val>
                                            <p:strVal val="1+ppt_h/2"/>
                                          </p:val>
                                        </p:tav>
                                      </p:tavLst>
                                    </p:anim>
                                    <p:set>
                                      <p:cBhvr>
                                        <p:cTn id="167" dur="1" fill="hold">
                                          <p:stCondLst>
                                            <p:cond delay="2999"/>
                                          </p:stCondLst>
                                        </p:cTn>
                                        <p:tgtEl>
                                          <p:spTgt spid="10"/>
                                        </p:tgtEl>
                                        <p:attrNameLst>
                                          <p:attrName>style.visibility</p:attrName>
                                        </p:attrNameLst>
                                      </p:cBhvr>
                                      <p:to>
                                        <p:strVal val="hidden"/>
                                      </p:to>
                                    </p:set>
                                  </p:childTnLst>
                                </p:cTn>
                              </p:par>
                              <p:par>
                                <p:cTn id="168" presetID="2" presetClass="exit" presetSubtype="4" fill="hold" nodeType="withEffect">
                                  <p:stCondLst>
                                    <p:cond delay="0"/>
                                  </p:stCondLst>
                                  <p:childTnLst>
                                    <p:anim calcmode="lin" valueType="num">
                                      <p:cBhvr additive="base">
                                        <p:cTn id="169" dur="3000"/>
                                        <p:tgtEl>
                                          <p:spTgt spid="12"/>
                                        </p:tgtEl>
                                        <p:attrNameLst>
                                          <p:attrName>ppt_x</p:attrName>
                                        </p:attrNameLst>
                                      </p:cBhvr>
                                      <p:tavLst>
                                        <p:tav tm="0">
                                          <p:val>
                                            <p:strVal val="ppt_x"/>
                                          </p:val>
                                        </p:tav>
                                        <p:tav tm="100000">
                                          <p:val>
                                            <p:strVal val="ppt_x"/>
                                          </p:val>
                                        </p:tav>
                                      </p:tavLst>
                                    </p:anim>
                                    <p:anim calcmode="lin" valueType="num">
                                      <p:cBhvr additive="base">
                                        <p:cTn id="170" dur="3000"/>
                                        <p:tgtEl>
                                          <p:spTgt spid="12"/>
                                        </p:tgtEl>
                                        <p:attrNameLst>
                                          <p:attrName>ppt_y</p:attrName>
                                        </p:attrNameLst>
                                      </p:cBhvr>
                                      <p:tavLst>
                                        <p:tav tm="0">
                                          <p:val>
                                            <p:strVal val="ppt_y"/>
                                          </p:val>
                                        </p:tav>
                                        <p:tav tm="100000">
                                          <p:val>
                                            <p:strVal val="1+ppt_h/2"/>
                                          </p:val>
                                        </p:tav>
                                      </p:tavLst>
                                    </p:anim>
                                    <p:set>
                                      <p:cBhvr>
                                        <p:cTn id="171" dur="1" fill="hold">
                                          <p:stCondLst>
                                            <p:cond delay="2999"/>
                                          </p:stCondLst>
                                        </p:cTn>
                                        <p:tgtEl>
                                          <p:spTgt spid="12"/>
                                        </p:tgtEl>
                                        <p:attrNameLst>
                                          <p:attrName>style.visibility</p:attrName>
                                        </p:attrNameLst>
                                      </p:cBhvr>
                                      <p:to>
                                        <p:strVal val="hidden"/>
                                      </p:to>
                                    </p:set>
                                  </p:childTnLst>
                                </p:cTn>
                              </p:par>
                              <p:par>
                                <p:cTn id="172" presetID="2" presetClass="exit" presetSubtype="4" fill="hold" nodeType="withEffect">
                                  <p:stCondLst>
                                    <p:cond delay="0"/>
                                  </p:stCondLst>
                                  <p:childTnLst>
                                    <p:anim calcmode="lin" valueType="num">
                                      <p:cBhvr additive="base">
                                        <p:cTn id="173" dur="3000"/>
                                        <p:tgtEl>
                                          <p:spTgt spid="14"/>
                                        </p:tgtEl>
                                        <p:attrNameLst>
                                          <p:attrName>ppt_x</p:attrName>
                                        </p:attrNameLst>
                                      </p:cBhvr>
                                      <p:tavLst>
                                        <p:tav tm="0">
                                          <p:val>
                                            <p:strVal val="ppt_x"/>
                                          </p:val>
                                        </p:tav>
                                        <p:tav tm="100000">
                                          <p:val>
                                            <p:strVal val="ppt_x"/>
                                          </p:val>
                                        </p:tav>
                                      </p:tavLst>
                                    </p:anim>
                                    <p:anim calcmode="lin" valueType="num">
                                      <p:cBhvr additive="base">
                                        <p:cTn id="174" dur="3000"/>
                                        <p:tgtEl>
                                          <p:spTgt spid="14"/>
                                        </p:tgtEl>
                                        <p:attrNameLst>
                                          <p:attrName>ppt_y</p:attrName>
                                        </p:attrNameLst>
                                      </p:cBhvr>
                                      <p:tavLst>
                                        <p:tav tm="0">
                                          <p:val>
                                            <p:strVal val="ppt_y"/>
                                          </p:val>
                                        </p:tav>
                                        <p:tav tm="100000">
                                          <p:val>
                                            <p:strVal val="1+ppt_h/2"/>
                                          </p:val>
                                        </p:tav>
                                      </p:tavLst>
                                    </p:anim>
                                    <p:set>
                                      <p:cBhvr>
                                        <p:cTn id="175" dur="1" fill="hold">
                                          <p:stCondLst>
                                            <p:cond delay="2999"/>
                                          </p:stCondLst>
                                        </p:cTn>
                                        <p:tgtEl>
                                          <p:spTgt spid="14"/>
                                        </p:tgtEl>
                                        <p:attrNameLst>
                                          <p:attrName>style.visibility</p:attrName>
                                        </p:attrNameLst>
                                      </p:cBhvr>
                                      <p:to>
                                        <p:strVal val="hidden"/>
                                      </p:to>
                                    </p:set>
                                  </p:childTnLst>
                                </p:cTn>
                              </p:par>
                              <p:par>
                                <p:cTn id="176" presetID="2" presetClass="exit" presetSubtype="4" fill="hold" nodeType="withEffect">
                                  <p:stCondLst>
                                    <p:cond delay="0"/>
                                  </p:stCondLst>
                                  <p:childTnLst>
                                    <p:anim calcmode="lin" valueType="num">
                                      <p:cBhvr additive="base">
                                        <p:cTn id="177" dur="3000"/>
                                        <p:tgtEl>
                                          <p:spTgt spid="16"/>
                                        </p:tgtEl>
                                        <p:attrNameLst>
                                          <p:attrName>ppt_x</p:attrName>
                                        </p:attrNameLst>
                                      </p:cBhvr>
                                      <p:tavLst>
                                        <p:tav tm="0">
                                          <p:val>
                                            <p:strVal val="ppt_x"/>
                                          </p:val>
                                        </p:tav>
                                        <p:tav tm="100000">
                                          <p:val>
                                            <p:strVal val="ppt_x"/>
                                          </p:val>
                                        </p:tav>
                                      </p:tavLst>
                                    </p:anim>
                                    <p:anim calcmode="lin" valueType="num">
                                      <p:cBhvr additive="base">
                                        <p:cTn id="178" dur="3000"/>
                                        <p:tgtEl>
                                          <p:spTgt spid="16"/>
                                        </p:tgtEl>
                                        <p:attrNameLst>
                                          <p:attrName>ppt_y</p:attrName>
                                        </p:attrNameLst>
                                      </p:cBhvr>
                                      <p:tavLst>
                                        <p:tav tm="0">
                                          <p:val>
                                            <p:strVal val="ppt_y"/>
                                          </p:val>
                                        </p:tav>
                                        <p:tav tm="100000">
                                          <p:val>
                                            <p:strVal val="1+ppt_h/2"/>
                                          </p:val>
                                        </p:tav>
                                      </p:tavLst>
                                    </p:anim>
                                    <p:set>
                                      <p:cBhvr>
                                        <p:cTn id="179" dur="1" fill="hold">
                                          <p:stCondLst>
                                            <p:cond delay="2999"/>
                                          </p:stCondLst>
                                        </p:cTn>
                                        <p:tgtEl>
                                          <p:spTgt spid="16"/>
                                        </p:tgtEl>
                                        <p:attrNameLst>
                                          <p:attrName>style.visibility</p:attrName>
                                        </p:attrNameLst>
                                      </p:cBhvr>
                                      <p:to>
                                        <p:strVal val="hidden"/>
                                      </p:to>
                                    </p:set>
                                  </p:childTnLst>
                                </p:cTn>
                              </p:par>
                              <p:par>
                                <p:cTn id="180" presetID="2" presetClass="exit" presetSubtype="4" fill="hold" nodeType="withEffect">
                                  <p:stCondLst>
                                    <p:cond delay="0"/>
                                  </p:stCondLst>
                                  <p:childTnLst>
                                    <p:anim calcmode="lin" valueType="num">
                                      <p:cBhvr additive="base">
                                        <p:cTn id="181" dur="3000"/>
                                        <p:tgtEl>
                                          <p:spTgt spid="18"/>
                                        </p:tgtEl>
                                        <p:attrNameLst>
                                          <p:attrName>ppt_x</p:attrName>
                                        </p:attrNameLst>
                                      </p:cBhvr>
                                      <p:tavLst>
                                        <p:tav tm="0">
                                          <p:val>
                                            <p:strVal val="ppt_x"/>
                                          </p:val>
                                        </p:tav>
                                        <p:tav tm="100000">
                                          <p:val>
                                            <p:strVal val="ppt_x"/>
                                          </p:val>
                                        </p:tav>
                                      </p:tavLst>
                                    </p:anim>
                                    <p:anim calcmode="lin" valueType="num">
                                      <p:cBhvr additive="base">
                                        <p:cTn id="182" dur="3000"/>
                                        <p:tgtEl>
                                          <p:spTgt spid="18"/>
                                        </p:tgtEl>
                                        <p:attrNameLst>
                                          <p:attrName>ppt_y</p:attrName>
                                        </p:attrNameLst>
                                      </p:cBhvr>
                                      <p:tavLst>
                                        <p:tav tm="0">
                                          <p:val>
                                            <p:strVal val="ppt_y"/>
                                          </p:val>
                                        </p:tav>
                                        <p:tav tm="100000">
                                          <p:val>
                                            <p:strVal val="1+ppt_h/2"/>
                                          </p:val>
                                        </p:tav>
                                      </p:tavLst>
                                    </p:anim>
                                    <p:set>
                                      <p:cBhvr>
                                        <p:cTn id="183" dur="1" fill="hold">
                                          <p:stCondLst>
                                            <p:cond delay="2999"/>
                                          </p:stCondLst>
                                        </p:cTn>
                                        <p:tgtEl>
                                          <p:spTgt spid="18"/>
                                        </p:tgtEl>
                                        <p:attrNameLst>
                                          <p:attrName>style.visibility</p:attrName>
                                        </p:attrNameLst>
                                      </p:cBhvr>
                                      <p:to>
                                        <p:strVal val="hidden"/>
                                      </p:to>
                                    </p:set>
                                  </p:childTnLst>
                                </p:cTn>
                              </p:par>
                              <p:par>
                                <p:cTn id="184" presetID="8" presetClass="emph" presetSubtype="0" autoRev="1" fill="hold" nodeType="withEffect">
                                  <p:stCondLst>
                                    <p:cond delay="0"/>
                                  </p:stCondLst>
                                  <p:childTnLst>
                                    <p:animRot by="-21600000">
                                      <p:cBhvr>
                                        <p:cTn id="185" dur="3000" fill="hold"/>
                                        <p:tgtEl>
                                          <p:spTgt spid="4"/>
                                        </p:tgtEl>
                                        <p:attrNameLst>
                                          <p:attrName>r</p:attrName>
                                        </p:attrNameLst>
                                      </p:cBhvr>
                                    </p:animRot>
                                  </p:childTnLst>
                                </p:cTn>
                              </p:par>
                              <p:par>
                                <p:cTn id="186" presetID="8" presetClass="emph" presetSubtype="0" autoRev="1" fill="hold" nodeType="withEffect">
                                  <p:stCondLst>
                                    <p:cond delay="0"/>
                                  </p:stCondLst>
                                  <p:childTnLst>
                                    <p:animRot by="-21600000">
                                      <p:cBhvr>
                                        <p:cTn id="187" dur="3000" fill="hold"/>
                                        <p:tgtEl>
                                          <p:spTgt spid="6"/>
                                        </p:tgtEl>
                                        <p:attrNameLst>
                                          <p:attrName>r</p:attrName>
                                        </p:attrNameLst>
                                      </p:cBhvr>
                                    </p:animRot>
                                  </p:childTnLst>
                                </p:cTn>
                              </p:par>
                              <p:par>
                                <p:cTn id="188" presetID="8" presetClass="emph" presetSubtype="0" autoRev="1" fill="hold" nodeType="withEffect">
                                  <p:stCondLst>
                                    <p:cond delay="0"/>
                                  </p:stCondLst>
                                  <p:childTnLst>
                                    <p:animRot by="-21600000">
                                      <p:cBhvr>
                                        <p:cTn id="189" dur="3000" fill="hold"/>
                                        <p:tgtEl>
                                          <p:spTgt spid="8"/>
                                        </p:tgtEl>
                                        <p:attrNameLst>
                                          <p:attrName>r</p:attrName>
                                        </p:attrNameLst>
                                      </p:cBhvr>
                                    </p:animRot>
                                  </p:childTnLst>
                                </p:cTn>
                              </p:par>
                              <p:par>
                                <p:cTn id="190" presetID="8" presetClass="emph" presetSubtype="0" autoRev="1" fill="hold" nodeType="withEffect">
                                  <p:stCondLst>
                                    <p:cond delay="0"/>
                                  </p:stCondLst>
                                  <p:childTnLst>
                                    <p:animRot by="-21600000">
                                      <p:cBhvr>
                                        <p:cTn id="191" dur="3000" fill="hold"/>
                                        <p:tgtEl>
                                          <p:spTgt spid="10"/>
                                        </p:tgtEl>
                                        <p:attrNameLst>
                                          <p:attrName>r</p:attrName>
                                        </p:attrNameLst>
                                      </p:cBhvr>
                                    </p:animRot>
                                  </p:childTnLst>
                                </p:cTn>
                              </p:par>
                              <p:par>
                                <p:cTn id="192" presetID="8" presetClass="emph" presetSubtype="0" autoRev="1" fill="hold" nodeType="withEffect">
                                  <p:stCondLst>
                                    <p:cond delay="0"/>
                                  </p:stCondLst>
                                  <p:childTnLst>
                                    <p:animRot by="-21600000">
                                      <p:cBhvr>
                                        <p:cTn id="193" dur="3000" fill="hold"/>
                                        <p:tgtEl>
                                          <p:spTgt spid="12"/>
                                        </p:tgtEl>
                                        <p:attrNameLst>
                                          <p:attrName>r</p:attrName>
                                        </p:attrNameLst>
                                      </p:cBhvr>
                                    </p:animRot>
                                  </p:childTnLst>
                                </p:cTn>
                              </p:par>
                              <p:par>
                                <p:cTn id="194" presetID="8" presetClass="emph" presetSubtype="0" autoRev="1" fill="hold" nodeType="withEffect">
                                  <p:stCondLst>
                                    <p:cond delay="0"/>
                                  </p:stCondLst>
                                  <p:childTnLst>
                                    <p:animRot by="-21600000">
                                      <p:cBhvr>
                                        <p:cTn id="195" dur="3000" fill="hold"/>
                                        <p:tgtEl>
                                          <p:spTgt spid="14"/>
                                        </p:tgtEl>
                                        <p:attrNameLst>
                                          <p:attrName>r</p:attrName>
                                        </p:attrNameLst>
                                      </p:cBhvr>
                                    </p:animRot>
                                  </p:childTnLst>
                                </p:cTn>
                              </p:par>
                              <p:par>
                                <p:cTn id="196" presetID="8" presetClass="emph" presetSubtype="0" autoRev="1" fill="hold" nodeType="withEffect">
                                  <p:stCondLst>
                                    <p:cond delay="0"/>
                                  </p:stCondLst>
                                  <p:childTnLst>
                                    <p:animRot by="-21600000">
                                      <p:cBhvr>
                                        <p:cTn id="197" dur="3000" fill="hold"/>
                                        <p:tgtEl>
                                          <p:spTgt spid="16"/>
                                        </p:tgtEl>
                                        <p:attrNameLst>
                                          <p:attrName>r</p:attrName>
                                        </p:attrNameLst>
                                      </p:cBhvr>
                                    </p:animRot>
                                  </p:childTnLst>
                                </p:cTn>
                              </p:par>
                              <p:par>
                                <p:cTn id="198" presetID="8" presetClass="emph" presetSubtype="0" autoRev="1" fill="hold" nodeType="withEffect">
                                  <p:stCondLst>
                                    <p:cond delay="0"/>
                                  </p:stCondLst>
                                  <p:childTnLst>
                                    <p:animRot by="-21600000">
                                      <p:cBhvr>
                                        <p:cTn id="199" dur="3000" fill="hold"/>
                                        <p:tgtEl>
                                          <p:spTgt spid="18"/>
                                        </p:tgtEl>
                                        <p:attrNameLst>
                                          <p:attrName>r</p:attrName>
                                        </p:attrNameLst>
                                      </p:cBhvr>
                                    </p:animRot>
                                  </p:childTnLst>
                                </p:cTn>
                              </p:par>
                              <p:par>
                                <p:cTn id="200" presetID="17" presetClass="entr" presetSubtype="1"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3000" fill="hold"/>
                                        <p:tgtEl>
                                          <p:spTgt spid="2"/>
                                        </p:tgtEl>
                                        <p:attrNameLst>
                                          <p:attrName>ppt_x</p:attrName>
                                        </p:attrNameLst>
                                      </p:cBhvr>
                                      <p:tavLst>
                                        <p:tav tm="0">
                                          <p:val>
                                            <p:strVal val="#ppt_x"/>
                                          </p:val>
                                        </p:tav>
                                        <p:tav tm="100000">
                                          <p:val>
                                            <p:strVal val="#ppt_x"/>
                                          </p:val>
                                        </p:tav>
                                      </p:tavLst>
                                    </p:anim>
                                    <p:anim calcmode="lin" valueType="num">
                                      <p:cBhvr>
                                        <p:cTn id="203" dur="3000" fill="hold"/>
                                        <p:tgtEl>
                                          <p:spTgt spid="2"/>
                                        </p:tgtEl>
                                        <p:attrNameLst>
                                          <p:attrName>ppt_y</p:attrName>
                                        </p:attrNameLst>
                                      </p:cBhvr>
                                      <p:tavLst>
                                        <p:tav tm="0">
                                          <p:val>
                                            <p:strVal val="#ppt_y-#ppt_h/2"/>
                                          </p:val>
                                        </p:tav>
                                        <p:tav tm="100000">
                                          <p:val>
                                            <p:strVal val="#ppt_y"/>
                                          </p:val>
                                        </p:tav>
                                      </p:tavLst>
                                    </p:anim>
                                    <p:anim calcmode="lin" valueType="num">
                                      <p:cBhvr>
                                        <p:cTn id="204" dur="3000" fill="hold"/>
                                        <p:tgtEl>
                                          <p:spTgt spid="2"/>
                                        </p:tgtEl>
                                        <p:attrNameLst>
                                          <p:attrName>ppt_w</p:attrName>
                                        </p:attrNameLst>
                                      </p:cBhvr>
                                      <p:tavLst>
                                        <p:tav tm="0">
                                          <p:val>
                                            <p:strVal val="#ppt_w"/>
                                          </p:val>
                                        </p:tav>
                                        <p:tav tm="100000">
                                          <p:val>
                                            <p:strVal val="#ppt_w"/>
                                          </p:val>
                                        </p:tav>
                                      </p:tavLst>
                                    </p:anim>
                                    <p:anim calcmode="lin" valueType="num">
                                      <p:cBhvr>
                                        <p:cTn id="205" dur="3000" fill="hold"/>
                                        <p:tgtEl>
                                          <p:spTgt spid="2"/>
                                        </p:tgtEl>
                                        <p:attrNameLst>
                                          <p:attrName>ppt_h</p:attrName>
                                        </p:attrNameLst>
                                      </p:cBhvr>
                                      <p:tavLst>
                                        <p:tav tm="0">
                                          <p:val>
                                            <p:fltVal val="0"/>
                                          </p:val>
                                        </p:tav>
                                        <p:tav tm="100000">
                                          <p:val>
                                            <p:strVal val="#ppt_h"/>
                                          </p:val>
                                        </p:tav>
                                      </p:tavLst>
                                    </p:anim>
                                  </p:childTnLst>
                                </p:cTn>
                              </p:par>
                              <p:par>
                                <p:cTn id="206" presetID="5" presetClass="entr" presetSubtype="5" fill="hold" nodeType="withEffect">
                                  <p:stCondLst>
                                    <p:cond delay="0"/>
                                  </p:stCondLst>
                                  <p:childTnLst>
                                    <p:set>
                                      <p:cBhvr>
                                        <p:cTn id="207" dur="1" fill="hold">
                                          <p:stCondLst>
                                            <p:cond delay="0"/>
                                          </p:stCondLst>
                                        </p:cTn>
                                        <p:tgtEl>
                                          <p:spTgt spid="2"/>
                                        </p:tgtEl>
                                        <p:attrNameLst>
                                          <p:attrName>style.visibility</p:attrName>
                                        </p:attrNameLst>
                                      </p:cBhvr>
                                      <p:to>
                                        <p:strVal val="visible"/>
                                      </p:to>
                                    </p:set>
                                    <p:animEffect transition="in" filter="checkerboard(down)">
                                      <p:cBhvr>
                                        <p:cTn id="20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51000">
              <a:srgbClr val="002060"/>
            </a:gs>
            <a:gs pos="17999">
              <a:srgbClr val="99CCFF"/>
            </a:gs>
            <a:gs pos="36000">
              <a:srgbClr val="9966FF"/>
            </a:gs>
            <a:gs pos="61000">
              <a:srgbClr val="CC99FF"/>
            </a:gs>
            <a:gs pos="82001">
              <a:srgbClr val="99CCFF"/>
            </a:gs>
            <a:gs pos="100000">
              <a:srgbClr val="CCCCFF"/>
            </a:gs>
          </a:gsLst>
          <a:lin ang="0" scaled="1"/>
          <a:tileRect/>
        </a:gradFill>
        <a:effectLst/>
      </p:bgPr>
    </p:bg>
    <p:spTree>
      <p:nvGrpSpPr>
        <p:cNvPr id="1" name=""/>
        <p:cNvGrpSpPr/>
        <p:nvPr/>
      </p:nvGrpSpPr>
      <p:grpSpPr>
        <a:xfrm>
          <a:off x="0" y="0"/>
          <a:ext cx="0" cy="0"/>
          <a:chOff x="0" y="0"/>
          <a:chExt cx="0" cy="0"/>
        </a:xfrm>
      </p:grpSpPr>
      <p:pic>
        <p:nvPicPr>
          <p:cNvPr id="2" name="1 Imagen" descr="Cute-girl-portrait-curly-hair-flowers-blue-eyes_2560x1440.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0000" endA="300" endPos="55000" dir="5400000" sy="-100000" algn="bl" rotWithShape="0"/>
          </a:effectLst>
        </p:spPr>
      </p:pic>
      <p:pic>
        <p:nvPicPr>
          <p:cNvPr id="3" name="2 Imagen" descr="1194984816305628060card_figures_-_diamond_01.svg.hi.png"/>
          <p:cNvPicPr>
            <a:picLocks noChangeAspect="1"/>
          </p:cNvPicPr>
          <p:nvPr/>
        </p:nvPicPr>
        <p:blipFill>
          <a:blip r:embed="rId3">
            <a:lum bright="-20000" contrast="40000"/>
          </a:blip>
          <a:stretch>
            <a:fillRect/>
          </a:stretch>
        </p:blipFill>
        <p:spPr>
          <a:xfrm>
            <a:off x="3071802" y="0"/>
            <a:ext cx="895323" cy="862494"/>
          </a:xfrm>
          <a:prstGeom prst="rect">
            <a:avLst/>
          </a:prstGeom>
          <a:effectLst>
            <a:reflection blurRad="6350" stA="50000" endA="300" endPos="90000" dir="5400000" sy="-100000" algn="bl" rotWithShape="0"/>
          </a:effectLst>
        </p:spPr>
      </p:pic>
      <p:pic>
        <p:nvPicPr>
          <p:cNvPr id="4" name="3 Imagen" descr="1194984816305628060card_figures_-_diamond_01.svg.hi.png"/>
          <p:cNvPicPr>
            <a:picLocks noChangeAspect="1"/>
          </p:cNvPicPr>
          <p:nvPr/>
        </p:nvPicPr>
        <p:blipFill>
          <a:blip r:embed="rId3">
            <a:duotone>
              <a:schemeClr val="accent1">
                <a:shade val="45000"/>
                <a:satMod val="135000"/>
              </a:schemeClr>
              <a:prstClr val="white"/>
            </a:duotone>
            <a:lum contrast="40000"/>
          </a:blip>
          <a:stretch>
            <a:fillRect/>
          </a:stretch>
        </p:blipFill>
        <p:spPr>
          <a:xfrm>
            <a:off x="3071802" y="428610"/>
            <a:ext cx="895323" cy="862494"/>
          </a:xfrm>
          <a:prstGeom prst="rect">
            <a:avLst/>
          </a:prstGeom>
          <a:effectLst>
            <a:reflection blurRad="6350" stA="50000" endA="300" endPos="90000" dir="5400000" sy="-100000" algn="bl" rotWithShape="0"/>
          </a:effectLst>
        </p:spPr>
      </p:pic>
      <p:pic>
        <p:nvPicPr>
          <p:cNvPr id="5" name="4 Imagen" descr="1194984816305628060card_figures_-_diamond_01.svg.hi.png"/>
          <p:cNvPicPr>
            <a:picLocks noChangeAspect="1"/>
          </p:cNvPicPr>
          <p:nvPr/>
        </p:nvPicPr>
        <p:blipFill>
          <a:blip r:embed="rId3">
            <a:lum bright="-20000" contrast="40000"/>
          </a:blip>
          <a:stretch>
            <a:fillRect/>
          </a:stretch>
        </p:blipFill>
        <p:spPr>
          <a:xfrm>
            <a:off x="3071802" y="857256"/>
            <a:ext cx="895323" cy="862494"/>
          </a:xfrm>
          <a:prstGeom prst="rect">
            <a:avLst/>
          </a:prstGeom>
          <a:effectLst>
            <a:reflection blurRad="6350" stA="50000" endA="300" endPos="90000" dir="5400000" sy="-100000" algn="bl" rotWithShape="0"/>
          </a:effectLst>
        </p:spPr>
      </p:pic>
      <p:pic>
        <p:nvPicPr>
          <p:cNvPr id="6" name="5 Imagen" descr="1194984816305628060card_figures_-_diamond_01.svg.hi.png"/>
          <p:cNvPicPr>
            <a:picLocks noChangeAspect="1"/>
          </p:cNvPicPr>
          <p:nvPr/>
        </p:nvPicPr>
        <p:blipFill>
          <a:blip r:embed="rId3">
            <a:duotone>
              <a:schemeClr val="accent4">
                <a:shade val="45000"/>
                <a:satMod val="135000"/>
              </a:schemeClr>
              <a:prstClr val="white"/>
            </a:duotone>
            <a:lum bright="-10000" contrast="40000"/>
          </a:blip>
          <a:stretch>
            <a:fillRect/>
          </a:stretch>
        </p:blipFill>
        <p:spPr>
          <a:xfrm>
            <a:off x="3071802" y="1285866"/>
            <a:ext cx="895323" cy="862494"/>
          </a:xfrm>
          <a:prstGeom prst="rect">
            <a:avLst/>
          </a:prstGeom>
          <a:effectLst>
            <a:reflection blurRad="6350" stA="50000" endA="300" endPos="90000" dir="5400000" sy="-100000" algn="bl" rotWithShape="0"/>
          </a:effectLst>
        </p:spPr>
      </p:pic>
      <p:pic>
        <p:nvPicPr>
          <p:cNvPr id="7" name="6 Imagen" descr="1194984816305628060card_figures_-_diamond_01.svg.hi.png"/>
          <p:cNvPicPr>
            <a:picLocks noChangeAspect="1"/>
          </p:cNvPicPr>
          <p:nvPr/>
        </p:nvPicPr>
        <p:blipFill>
          <a:blip r:embed="rId3">
            <a:lum bright="-20000" contrast="40000"/>
          </a:blip>
          <a:stretch>
            <a:fillRect/>
          </a:stretch>
        </p:blipFill>
        <p:spPr>
          <a:xfrm>
            <a:off x="3071802" y="1643074"/>
            <a:ext cx="895323" cy="862494"/>
          </a:xfrm>
          <a:prstGeom prst="rect">
            <a:avLst/>
          </a:prstGeom>
          <a:effectLst>
            <a:reflection blurRad="6350" stA="50000" endA="300" endPos="90000" dir="5400000" sy="-100000" algn="bl" rotWithShape="0"/>
          </a:effectLst>
        </p:spPr>
      </p:pic>
      <p:pic>
        <p:nvPicPr>
          <p:cNvPr id="8" name="7 Imagen" descr="1194984816305628060card_figures_-_diamond_01.svg.hi.png"/>
          <p:cNvPicPr>
            <a:picLocks noChangeAspect="1"/>
          </p:cNvPicPr>
          <p:nvPr/>
        </p:nvPicPr>
        <p:blipFill>
          <a:blip r:embed="rId3">
            <a:duotone>
              <a:schemeClr val="accent6">
                <a:shade val="45000"/>
                <a:satMod val="135000"/>
              </a:schemeClr>
              <a:prstClr val="white"/>
            </a:duotone>
            <a:lum contrast="40000"/>
          </a:blip>
          <a:stretch>
            <a:fillRect/>
          </a:stretch>
        </p:blipFill>
        <p:spPr>
          <a:xfrm>
            <a:off x="3071802" y="2071684"/>
            <a:ext cx="895323" cy="862494"/>
          </a:xfrm>
          <a:prstGeom prst="rect">
            <a:avLst/>
          </a:prstGeom>
          <a:effectLst>
            <a:reflection blurRad="6350" stA="50000" endA="300" endPos="90000" dir="5400000" sy="-100000" algn="bl" rotWithShape="0"/>
          </a:effectLst>
        </p:spPr>
      </p:pic>
      <p:pic>
        <p:nvPicPr>
          <p:cNvPr id="9" name="8 Imagen" descr="1194984816305628060card_figures_-_diamond_01.svg.hi.png"/>
          <p:cNvPicPr>
            <a:picLocks noChangeAspect="1"/>
          </p:cNvPicPr>
          <p:nvPr/>
        </p:nvPicPr>
        <p:blipFill>
          <a:blip r:embed="rId3">
            <a:lum bright="-20000" contrast="40000"/>
          </a:blip>
          <a:stretch>
            <a:fillRect/>
          </a:stretch>
        </p:blipFill>
        <p:spPr>
          <a:xfrm>
            <a:off x="3071802" y="2500330"/>
            <a:ext cx="895323" cy="862494"/>
          </a:xfrm>
          <a:prstGeom prst="rect">
            <a:avLst/>
          </a:prstGeom>
          <a:effectLst>
            <a:reflection blurRad="6350" stA="50000" endA="300" endPos="90000" dir="5400000" sy="-100000" algn="bl" rotWithShape="0"/>
          </a:effectLst>
        </p:spPr>
      </p:pic>
      <p:pic>
        <p:nvPicPr>
          <p:cNvPr id="10" name="9 Imagen" descr="1194984816305628060card_figures_-_diamond_01.svg.hi.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3071802" y="2928940"/>
            <a:ext cx="895323" cy="862494"/>
          </a:xfrm>
          <a:prstGeom prst="rect">
            <a:avLst/>
          </a:prstGeom>
          <a:effectLst>
            <a:reflection blurRad="6350" stA="50000" endA="300" endPos="90000" dir="5400000" sy="-100000" algn="bl" rotWithShape="0"/>
          </a:effectLst>
        </p:spPr>
      </p:pic>
      <p:pic>
        <p:nvPicPr>
          <p:cNvPr id="11" name="10 Imagen" descr="1194984816305628060card_figures_-_diamond_01.svg.hi.png"/>
          <p:cNvPicPr>
            <a:picLocks noChangeAspect="1"/>
          </p:cNvPicPr>
          <p:nvPr/>
        </p:nvPicPr>
        <p:blipFill>
          <a:blip r:embed="rId3">
            <a:lum bright="-20000" contrast="40000"/>
          </a:blip>
          <a:stretch>
            <a:fillRect/>
          </a:stretch>
        </p:blipFill>
        <p:spPr>
          <a:xfrm>
            <a:off x="3071802" y="3286148"/>
            <a:ext cx="895323" cy="862494"/>
          </a:xfrm>
          <a:prstGeom prst="rect">
            <a:avLst/>
          </a:prstGeom>
          <a:effectLst>
            <a:reflection blurRad="6350" stA="50000" endA="300" endPos="90000" dir="5400000" sy="-100000" algn="bl" rotWithShape="0"/>
          </a:effectLst>
        </p:spPr>
      </p:pic>
      <p:pic>
        <p:nvPicPr>
          <p:cNvPr id="12" name="11 Imagen" descr="1194984816305628060card_figures_-_diamond_01.svg.hi.png"/>
          <p:cNvPicPr>
            <a:picLocks noChangeAspect="1"/>
          </p:cNvPicPr>
          <p:nvPr/>
        </p:nvPicPr>
        <p:blipFill>
          <a:blip r:embed="rId3">
            <a:duotone>
              <a:schemeClr val="accent6">
                <a:shade val="45000"/>
                <a:satMod val="135000"/>
              </a:schemeClr>
              <a:prstClr val="white"/>
            </a:duotone>
            <a:lum contrast="40000"/>
          </a:blip>
          <a:stretch>
            <a:fillRect/>
          </a:stretch>
        </p:blipFill>
        <p:spPr>
          <a:xfrm>
            <a:off x="3071802" y="3714758"/>
            <a:ext cx="895323" cy="862494"/>
          </a:xfrm>
          <a:prstGeom prst="rect">
            <a:avLst/>
          </a:prstGeom>
          <a:effectLst>
            <a:reflection blurRad="6350" stA="50000" endA="300" endPos="90000" dir="5400000" sy="-100000" algn="bl" rotWithShape="0"/>
          </a:effectLst>
        </p:spPr>
      </p:pic>
      <p:pic>
        <p:nvPicPr>
          <p:cNvPr id="13" name="12 Imagen" descr="1194984816305628060card_figures_-_diamond_01.svg.hi.png"/>
          <p:cNvPicPr>
            <a:picLocks noChangeAspect="1"/>
          </p:cNvPicPr>
          <p:nvPr/>
        </p:nvPicPr>
        <p:blipFill>
          <a:blip r:embed="rId3">
            <a:lum bright="-20000" contrast="40000"/>
          </a:blip>
          <a:stretch>
            <a:fillRect/>
          </a:stretch>
        </p:blipFill>
        <p:spPr>
          <a:xfrm>
            <a:off x="3071802" y="4143404"/>
            <a:ext cx="895323" cy="862494"/>
          </a:xfrm>
          <a:prstGeom prst="rect">
            <a:avLst/>
          </a:prstGeom>
          <a:effectLst>
            <a:reflection blurRad="6350" stA="50000" endA="300" endPos="90000" dir="5400000" sy="-100000" algn="bl" rotWithShape="0"/>
          </a:effectLst>
        </p:spPr>
      </p:pic>
      <p:pic>
        <p:nvPicPr>
          <p:cNvPr id="14" name="13 Imagen" descr="1194984816305628060card_figures_-_diamond_01.svg.hi.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3071802" y="4572014"/>
            <a:ext cx="895323" cy="862494"/>
          </a:xfrm>
          <a:prstGeom prst="rect">
            <a:avLst/>
          </a:prstGeom>
          <a:effectLst>
            <a:reflection blurRad="6350" stA="50000" endA="300" endPos="90000" dir="5400000" sy="-100000" algn="bl" rotWithShape="0"/>
          </a:effectLst>
        </p:spPr>
      </p:pic>
      <p:pic>
        <p:nvPicPr>
          <p:cNvPr id="15" name="14 Imagen" descr="1194984816305628060card_figures_-_diamond_01.svg.hi.png"/>
          <p:cNvPicPr>
            <a:picLocks noChangeAspect="1"/>
          </p:cNvPicPr>
          <p:nvPr/>
        </p:nvPicPr>
        <p:blipFill>
          <a:blip r:embed="rId3">
            <a:lum bright="-20000" contrast="40000"/>
          </a:blip>
          <a:stretch>
            <a:fillRect/>
          </a:stretch>
        </p:blipFill>
        <p:spPr>
          <a:xfrm>
            <a:off x="4857752" y="0"/>
            <a:ext cx="895323" cy="862494"/>
          </a:xfrm>
          <a:prstGeom prst="rect">
            <a:avLst/>
          </a:prstGeom>
          <a:effectLst>
            <a:reflection blurRad="6350" stA="50000" endA="300" endPos="90000" dir="5400000" sy="-100000" algn="bl" rotWithShape="0"/>
          </a:effectLst>
        </p:spPr>
      </p:pic>
      <p:pic>
        <p:nvPicPr>
          <p:cNvPr id="16" name="15 Imagen" descr="1194984816305628060card_figures_-_diamond_01.svg.hi.png"/>
          <p:cNvPicPr>
            <a:picLocks noChangeAspect="1"/>
          </p:cNvPicPr>
          <p:nvPr/>
        </p:nvPicPr>
        <p:blipFill>
          <a:blip r:embed="rId3">
            <a:duotone>
              <a:schemeClr val="accent1">
                <a:shade val="45000"/>
                <a:satMod val="135000"/>
              </a:schemeClr>
              <a:prstClr val="white"/>
            </a:duotone>
            <a:lum contrast="40000"/>
          </a:blip>
          <a:stretch>
            <a:fillRect/>
          </a:stretch>
        </p:blipFill>
        <p:spPr>
          <a:xfrm>
            <a:off x="4857752" y="428610"/>
            <a:ext cx="895323" cy="862494"/>
          </a:xfrm>
          <a:prstGeom prst="rect">
            <a:avLst/>
          </a:prstGeom>
          <a:effectLst>
            <a:reflection blurRad="6350" stA="50000" endA="300" endPos="90000" dir="5400000" sy="-100000" algn="bl" rotWithShape="0"/>
          </a:effectLst>
        </p:spPr>
      </p:pic>
      <p:pic>
        <p:nvPicPr>
          <p:cNvPr id="17" name="16 Imagen" descr="1194984816305628060card_figures_-_diamond_01.svg.hi.png"/>
          <p:cNvPicPr>
            <a:picLocks noChangeAspect="1"/>
          </p:cNvPicPr>
          <p:nvPr/>
        </p:nvPicPr>
        <p:blipFill>
          <a:blip r:embed="rId3">
            <a:lum bright="-20000" contrast="40000"/>
          </a:blip>
          <a:stretch>
            <a:fillRect/>
          </a:stretch>
        </p:blipFill>
        <p:spPr>
          <a:xfrm>
            <a:off x="4857752" y="857256"/>
            <a:ext cx="895323" cy="862494"/>
          </a:xfrm>
          <a:prstGeom prst="rect">
            <a:avLst/>
          </a:prstGeom>
          <a:effectLst>
            <a:reflection blurRad="6350" stA="50000" endA="300" endPos="90000" dir="5400000" sy="-100000" algn="bl" rotWithShape="0"/>
          </a:effectLst>
        </p:spPr>
      </p:pic>
      <p:pic>
        <p:nvPicPr>
          <p:cNvPr id="18" name="17 Imagen" descr="1194984816305628060card_figures_-_diamond_01.svg.hi.png"/>
          <p:cNvPicPr>
            <a:picLocks noChangeAspect="1"/>
          </p:cNvPicPr>
          <p:nvPr/>
        </p:nvPicPr>
        <p:blipFill>
          <a:blip r:embed="rId3">
            <a:duotone>
              <a:schemeClr val="accent4">
                <a:shade val="45000"/>
                <a:satMod val="135000"/>
              </a:schemeClr>
              <a:prstClr val="white"/>
            </a:duotone>
            <a:lum bright="-10000" contrast="40000"/>
          </a:blip>
          <a:stretch>
            <a:fillRect/>
          </a:stretch>
        </p:blipFill>
        <p:spPr>
          <a:xfrm>
            <a:off x="4857752" y="1285866"/>
            <a:ext cx="895323" cy="862494"/>
          </a:xfrm>
          <a:prstGeom prst="rect">
            <a:avLst/>
          </a:prstGeom>
          <a:effectLst>
            <a:reflection blurRad="6350" stA="50000" endA="300" endPos="90000" dir="5400000" sy="-100000" algn="bl" rotWithShape="0"/>
          </a:effectLst>
        </p:spPr>
      </p:pic>
      <p:pic>
        <p:nvPicPr>
          <p:cNvPr id="19" name="18 Imagen" descr="1194984816305628060card_figures_-_diamond_01.svg.hi.png"/>
          <p:cNvPicPr>
            <a:picLocks noChangeAspect="1"/>
          </p:cNvPicPr>
          <p:nvPr/>
        </p:nvPicPr>
        <p:blipFill>
          <a:blip r:embed="rId3">
            <a:lum bright="-20000" contrast="40000"/>
          </a:blip>
          <a:stretch>
            <a:fillRect/>
          </a:stretch>
        </p:blipFill>
        <p:spPr>
          <a:xfrm>
            <a:off x="4857752" y="1643074"/>
            <a:ext cx="895323" cy="862494"/>
          </a:xfrm>
          <a:prstGeom prst="rect">
            <a:avLst/>
          </a:prstGeom>
          <a:effectLst>
            <a:reflection blurRad="6350" stA="50000" endA="300" endPos="90000" dir="5400000" sy="-100000" algn="bl" rotWithShape="0"/>
          </a:effectLst>
        </p:spPr>
      </p:pic>
      <p:pic>
        <p:nvPicPr>
          <p:cNvPr id="20" name="19 Imagen" descr="1194984816305628060card_figures_-_diamond_01.svg.hi.png"/>
          <p:cNvPicPr>
            <a:picLocks noChangeAspect="1"/>
          </p:cNvPicPr>
          <p:nvPr/>
        </p:nvPicPr>
        <p:blipFill>
          <a:blip r:embed="rId3">
            <a:duotone>
              <a:schemeClr val="accent6">
                <a:shade val="45000"/>
                <a:satMod val="135000"/>
              </a:schemeClr>
              <a:prstClr val="white"/>
            </a:duotone>
            <a:lum contrast="40000"/>
          </a:blip>
          <a:stretch>
            <a:fillRect/>
          </a:stretch>
        </p:blipFill>
        <p:spPr>
          <a:xfrm>
            <a:off x="4857752" y="2071684"/>
            <a:ext cx="895323" cy="862494"/>
          </a:xfrm>
          <a:prstGeom prst="rect">
            <a:avLst/>
          </a:prstGeom>
          <a:effectLst>
            <a:reflection blurRad="6350" stA="50000" endA="300" endPos="90000" dir="5400000" sy="-100000" algn="bl" rotWithShape="0"/>
          </a:effectLst>
        </p:spPr>
      </p:pic>
      <p:pic>
        <p:nvPicPr>
          <p:cNvPr id="21" name="20 Imagen" descr="1194984816305628060card_figures_-_diamond_01.svg.hi.png"/>
          <p:cNvPicPr>
            <a:picLocks noChangeAspect="1"/>
          </p:cNvPicPr>
          <p:nvPr/>
        </p:nvPicPr>
        <p:blipFill>
          <a:blip r:embed="rId3">
            <a:lum bright="-20000" contrast="40000"/>
          </a:blip>
          <a:stretch>
            <a:fillRect/>
          </a:stretch>
        </p:blipFill>
        <p:spPr>
          <a:xfrm>
            <a:off x="4857752" y="2500330"/>
            <a:ext cx="895323" cy="862494"/>
          </a:xfrm>
          <a:prstGeom prst="rect">
            <a:avLst/>
          </a:prstGeom>
          <a:effectLst>
            <a:reflection blurRad="6350" stA="50000" endA="300" endPos="90000" dir="5400000" sy="-100000" algn="bl" rotWithShape="0"/>
          </a:effectLst>
        </p:spPr>
      </p:pic>
      <p:pic>
        <p:nvPicPr>
          <p:cNvPr id="22" name="21 Imagen" descr="1194984816305628060card_figures_-_diamond_01.svg.hi.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4857752" y="2928940"/>
            <a:ext cx="895323" cy="862494"/>
          </a:xfrm>
          <a:prstGeom prst="rect">
            <a:avLst/>
          </a:prstGeom>
          <a:effectLst>
            <a:reflection blurRad="6350" stA="50000" endA="300" endPos="90000" dir="5400000" sy="-100000" algn="bl" rotWithShape="0"/>
          </a:effectLst>
        </p:spPr>
      </p:pic>
      <p:pic>
        <p:nvPicPr>
          <p:cNvPr id="23" name="22 Imagen" descr="1194984816305628060card_figures_-_diamond_01.svg.hi.png"/>
          <p:cNvPicPr>
            <a:picLocks noChangeAspect="1"/>
          </p:cNvPicPr>
          <p:nvPr/>
        </p:nvPicPr>
        <p:blipFill>
          <a:blip r:embed="rId3">
            <a:lum bright="-20000" contrast="40000"/>
          </a:blip>
          <a:stretch>
            <a:fillRect/>
          </a:stretch>
        </p:blipFill>
        <p:spPr>
          <a:xfrm>
            <a:off x="4857752" y="3286148"/>
            <a:ext cx="895323" cy="862494"/>
          </a:xfrm>
          <a:prstGeom prst="rect">
            <a:avLst/>
          </a:prstGeom>
          <a:effectLst>
            <a:reflection blurRad="6350" stA="50000" endA="300" endPos="90000" dir="5400000" sy="-100000" algn="bl" rotWithShape="0"/>
          </a:effectLst>
        </p:spPr>
      </p:pic>
      <p:pic>
        <p:nvPicPr>
          <p:cNvPr id="24" name="23 Imagen" descr="1194984816305628060card_figures_-_diamond_01.svg.hi.png"/>
          <p:cNvPicPr>
            <a:picLocks noChangeAspect="1"/>
          </p:cNvPicPr>
          <p:nvPr/>
        </p:nvPicPr>
        <p:blipFill>
          <a:blip r:embed="rId3">
            <a:duotone>
              <a:schemeClr val="accent6">
                <a:shade val="45000"/>
                <a:satMod val="135000"/>
              </a:schemeClr>
              <a:prstClr val="white"/>
            </a:duotone>
            <a:lum contrast="40000"/>
          </a:blip>
          <a:stretch>
            <a:fillRect/>
          </a:stretch>
        </p:blipFill>
        <p:spPr>
          <a:xfrm>
            <a:off x="4857752" y="3714758"/>
            <a:ext cx="895323" cy="862494"/>
          </a:xfrm>
          <a:prstGeom prst="rect">
            <a:avLst/>
          </a:prstGeom>
          <a:effectLst>
            <a:reflection blurRad="6350" stA="50000" endA="300" endPos="90000" dir="5400000" sy="-100000" algn="bl" rotWithShape="0"/>
          </a:effectLst>
        </p:spPr>
      </p:pic>
      <p:pic>
        <p:nvPicPr>
          <p:cNvPr id="25" name="24 Imagen" descr="1194984816305628060card_figures_-_diamond_01.svg.hi.png"/>
          <p:cNvPicPr>
            <a:picLocks noChangeAspect="1"/>
          </p:cNvPicPr>
          <p:nvPr/>
        </p:nvPicPr>
        <p:blipFill>
          <a:blip r:embed="rId3">
            <a:lum bright="-20000" contrast="40000"/>
          </a:blip>
          <a:stretch>
            <a:fillRect/>
          </a:stretch>
        </p:blipFill>
        <p:spPr>
          <a:xfrm>
            <a:off x="4857752" y="4143404"/>
            <a:ext cx="895323" cy="862494"/>
          </a:xfrm>
          <a:prstGeom prst="rect">
            <a:avLst/>
          </a:prstGeom>
          <a:effectLst>
            <a:reflection blurRad="6350" stA="50000" endA="300" endPos="90000" dir="5400000" sy="-100000" algn="bl" rotWithShape="0"/>
          </a:effectLst>
        </p:spPr>
      </p:pic>
      <p:pic>
        <p:nvPicPr>
          <p:cNvPr id="26" name="25 Imagen" descr="1194984816305628060card_figures_-_diamond_01.svg.hi.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4857752" y="4572014"/>
            <a:ext cx="895323" cy="862494"/>
          </a:xfrm>
          <a:prstGeom prst="rect">
            <a:avLst/>
          </a:prstGeom>
          <a:effectLst>
            <a:reflection blurRad="6350" stA="50000" endA="300" endPos="90000" dir="5400000" sy="-100000" algn="bl" rotWithShape="0"/>
          </a:effectLst>
        </p:spPr>
      </p:pic>
      <p:pic>
        <p:nvPicPr>
          <p:cNvPr id="27" name="26 Imagen" descr="1194984816305628060card_figures_-_diamond_01.svg.hi.png"/>
          <p:cNvPicPr>
            <a:picLocks noChangeAspect="1"/>
          </p:cNvPicPr>
          <p:nvPr/>
        </p:nvPicPr>
        <p:blipFill>
          <a:blip r:embed="rId3">
            <a:lum bright="-20000" contrast="40000"/>
          </a:blip>
          <a:stretch>
            <a:fillRect/>
          </a:stretch>
        </p:blipFill>
        <p:spPr>
          <a:xfrm>
            <a:off x="1643042" y="0"/>
            <a:ext cx="895323" cy="862494"/>
          </a:xfrm>
          <a:prstGeom prst="rect">
            <a:avLst/>
          </a:prstGeom>
          <a:effectLst>
            <a:reflection blurRad="6350" stA="50000" endA="300" endPos="90000" dir="5400000" sy="-100000" algn="bl" rotWithShape="0"/>
          </a:effectLst>
        </p:spPr>
      </p:pic>
      <p:pic>
        <p:nvPicPr>
          <p:cNvPr id="28" name="27 Imagen" descr="1194984816305628060card_figures_-_diamond_01.svg.hi.png"/>
          <p:cNvPicPr>
            <a:picLocks noChangeAspect="1"/>
          </p:cNvPicPr>
          <p:nvPr/>
        </p:nvPicPr>
        <p:blipFill>
          <a:blip r:embed="rId3">
            <a:duotone>
              <a:schemeClr val="accent1">
                <a:shade val="45000"/>
                <a:satMod val="135000"/>
              </a:schemeClr>
              <a:prstClr val="white"/>
            </a:duotone>
            <a:lum contrast="40000"/>
          </a:blip>
          <a:stretch>
            <a:fillRect/>
          </a:stretch>
        </p:blipFill>
        <p:spPr>
          <a:xfrm>
            <a:off x="1643042" y="428610"/>
            <a:ext cx="895323" cy="862494"/>
          </a:xfrm>
          <a:prstGeom prst="rect">
            <a:avLst/>
          </a:prstGeom>
          <a:effectLst>
            <a:reflection blurRad="6350" stA="50000" endA="300" endPos="90000" dir="5400000" sy="-100000" algn="bl" rotWithShape="0"/>
          </a:effectLst>
        </p:spPr>
      </p:pic>
      <p:pic>
        <p:nvPicPr>
          <p:cNvPr id="29" name="28 Imagen" descr="1194984816305628060card_figures_-_diamond_01.svg.hi.png"/>
          <p:cNvPicPr>
            <a:picLocks noChangeAspect="1"/>
          </p:cNvPicPr>
          <p:nvPr/>
        </p:nvPicPr>
        <p:blipFill>
          <a:blip r:embed="rId3">
            <a:lum bright="-20000" contrast="40000"/>
          </a:blip>
          <a:stretch>
            <a:fillRect/>
          </a:stretch>
        </p:blipFill>
        <p:spPr>
          <a:xfrm>
            <a:off x="1643042" y="857256"/>
            <a:ext cx="895323" cy="862494"/>
          </a:xfrm>
          <a:prstGeom prst="rect">
            <a:avLst/>
          </a:prstGeom>
          <a:effectLst>
            <a:reflection blurRad="6350" stA="50000" endA="300" endPos="90000" dir="5400000" sy="-100000" algn="bl" rotWithShape="0"/>
          </a:effectLst>
        </p:spPr>
      </p:pic>
      <p:pic>
        <p:nvPicPr>
          <p:cNvPr id="30" name="29 Imagen" descr="1194984816305628060card_figures_-_diamond_01.svg.hi.png"/>
          <p:cNvPicPr>
            <a:picLocks noChangeAspect="1"/>
          </p:cNvPicPr>
          <p:nvPr/>
        </p:nvPicPr>
        <p:blipFill>
          <a:blip r:embed="rId3">
            <a:duotone>
              <a:schemeClr val="accent4">
                <a:shade val="45000"/>
                <a:satMod val="135000"/>
              </a:schemeClr>
              <a:prstClr val="white"/>
            </a:duotone>
            <a:lum bright="-10000" contrast="40000"/>
          </a:blip>
          <a:stretch>
            <a:fillRect/>
          </a:stretch>
        </p:blipFill>
        <p:spPr>
          <a:xfrm>
            <a:off x="1643042" y="1285866"/>
            <a:ext cx="895323" cy="862494"/>
          </a:xfrm>
          <a:prstGeom prst="rect">
            <a:avLst/>
          </a:prstGeom>
          <a:effectLst>
            <a:reflection blurRad="6350" stA="50000" endA="300" endPos="90000" dir="5400000" sy="-100000" algn="bl" rotWithShape="0"/>
          </a:effectLst>
        </p:spPr>
      </p:pic>
      <p:pic>
        <p:nvPicPr>
          <p:cNvPr id="31" name="30 Imagen" descr="1194984816305628060card_figures_-_diamond_01.svg.hi.png"/>
          <p:cNvPicPr>
            <a:picLocks noChangeAspect="1"/>
          </p:cNvPicPr>
          <p:nvPr/>
        </p:nvPicPr>
        <p:blipFill>
          <a:blip r:embed="rId3">
            <a:lum bright="-20000" contrast="40000"/>
          </a:blip>
          <a:stretch>
            <a:fillRect/>
          </a:stretch>
        </p:blipFill>
        <p:spPr>
          <a:xfrm>
            <a:off x="1643042" y="1643074"/>
            <a:ext cx="895323" cy="862494"/>
          </a:xfrm>
          <a:prstGeom prst="rect">
            <a:avLst/>
          </a:prstGeom>
          <a:effectLst>
            <a:reflection blurRad="6350" stA="50000" endA="300" endPos="90000" dir="5400000" sy="-100000" algn="bl" rotWithShape="0"/>
          </a:effectLst>
        </p:spPr>
      </p:pic>
      <p:pic>
        <p:nvPicPr>
          <p:cNvPr id="32" name="31 Imagen" descr="1194984816305628060card_figures_-_diamond_01.svg.hi.png"/>
          <p:cNvPicPr>
            <a:picLocks noChangeAspect="1"/>
          </p:cNvPicPr>
          <p:nvPr/>
        </p:nvPicPr>
        <p:blipFill>
          <a:blip r:embed="rId3">
            <a:duotone>
              <a:schemeClr val="accent6">
                <a:shade val="45000"/>
                <a:satMod val="135000"/>
              </a:schemeClr>
              <a:prstClr val="white"/>
            </a:duotone>
            <a:lum contrast="40000"/>
          </a:blip>
          <a:stretch>
            <a:fillRect/>
          </a:stretch>
        </p:blipFill>
        <p:spPr>
          <a:xfrm>
            <a:off x="1643042" y="2071684"/>
            <a:ext cx="895323" cy="862494"/>
          </a:xfrm>
          <a:prstGeom prst="rect">
            <a:avLst/>
          </a:prstGeom>
          <a:effectLst>
            <a:reflection blurRad="6350" stA="50000" endA="300" endPos="90000" dir="5400000" sy="-100000" algn="bl" rotWithShape="0"/>
          </a:effectLst>
        </p:spPr>
      </p:pic>
      <p:pic>
        <p:nvPicPr>
          <p:cNvPr id="33" name="32 Imagen" descr="1194984816305628060card_figures_-_diamond_01.svg.hi.png"/>
          <p:cNvPicPr>
            <a:picLocks noChangeAspect="1"/>
          </p:cNvPicPr>
          <p:nvPr/>
        </p:nvPicPr>
        <p:blipFill>
          <a:blip r:embed="rId3">
            <a:lum bright="-20000" contrast="40000"/>
          </a:blip>
          <a:stretch>
            <a:fillRect/>
          </a:stretch>
        </p:blipFill>
        <p:spPr>
          <a:xfrm>
            <a:off x="1643042" y="2500330"/>
            <a:ext cx="895323" cy="862494"/>
          </a:xfrm>
          <a:prstGeom prst="rect">
            <a:avLst/>
          </a:prstGeom>
          <a:effectLst>
            <a:reflection blurRad="6350" stA="50000" endA="300" endPos="90000" dir="5400000" sy="-100000" algn="bl" rotWithShape="0"/>
          </a:effectLst>
        </p:spPr>
      </p:pic>
      <p:pic>
        <p:nvPicPr>
          <p:cNvPr id="34" name="33 Imagen" descr="1194984816305628060card_figures_-_diamond_01.svg.hi.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1643042" y="2928940"/>
            <a:ext cx="895323" cy="862494"/>
          </a:xfrm>
          <a:prstGeom prst="rect">
            <a:avLst/>
          </a:prstGeom>
          <a:effectLst>
            <a:reflection blurRad="6350" stA="50000" endA="300" endPos="90000" dir="5400000" sy="-100000" algn="bl" rotWithShape="0"/>
          </a:effectLst>
        </p:spPr>
      </p:pic>
      <p:pic>
        <p:nvPicPr>
          <p:cNvPr id="35" name="34 Imagen" descr="1194984816305628060card_figures_-_diamond_01.svg.hi.png"/>
          <p:cNvPicPr>
            <a:picLocks noChangeAspect="1"/>
          </p:cNvPicPr>
          <p:nvPr/>
        </p:nvPicPr>
        <p:blipFill>
          <a:blip r:embed="rId3">
            <a:lum bright="-20000" contrast="40000"/>
          </a:blip>
          <a:stretch>
            <a:fillRect/>
          </a:stretch>
        </p:blipFill>
        <p:spPr>
          <a:xfrm>
            <a:off x="1643042" y="3286148"/>
            <a:ext cx="895323" cy="862494"/>
          </a:xfrm>
          <a:prstGeom prst="rect">
            <a:avLst/>
          </a:prstGeom>
          <a:effectLst>
            <a:reflection blurRad="6350" stA="50000" endA="300" endPos="90000" dir="5400000" sy="-100000" algn="bl" rotWithShape="0"/>
          </a:effectLst>
        </p:spPr>
      </p:pic>
      <p:pic>
        <p:nvPicPr>
          <p:cNvPr id="36" name="35 Imagen" descr="1194984816305628060card_figures_-_diamond_01.svg.hi.png"/>
          <p:cNvPicPr>
            <a:picLocks noChangeAspect="1"/>
          </p:cNvPicPr>
          <p:nvPr/>
        </p:nvPicPr>
        <p:blipFill>
          <a:blip r:embed="rId3">
            <a:duotone>
              <a:schemeClr val="accent6">
                <a:shade val="45000"/>
                <a:satMod val="135000"/>
              </a:schemeClr>
              <a:prstClr val="white"/>
            </a:duotone>
            <a:lum contrast="40000"/>
          </a:blip>
          <a:stretch>
            <a:fillRect/>
          </a:stretch>
        </p:blipFill>
        <p:spPr>
          <a:xfrm>
            <a:off x="1643042" y="3714758"/>
            <a:ext cx="895323" cy="862494"/>
          </a:xfrm>
          <a:prstGeom prst="rect">
            <a:avLst/>
          </a:prstGeom>
          <a:effectLst>
            <a:reflection blurRad="6350" stA="50000" endA="300" endPos="90000" dir="5400000" sy="-100000" algn="bl" rotWithShape="0"/>
          </a:effectLst>
        </p:spPr>
      </p:pic>
      <p:pic>
        <p:nvPicPr>
          <p:cNvPr id="37" name="36 Imagen" descr="1194984816305628060card_figures_-_diamond_01.svg.hi.png"/>
          <p:cNvPicPr>
            <a:picLocks noChangeAspect="1"/>
          </p:cNvPicPr>
          <p:nvPr/>
        </p:nvPicPr>
        <p:blipFill>
          <a:blip r:embed="rId3">
            <a:lum bright="-20000" contrast="40000"/>
          </a:blip>
          <a:stretch>
            <a:fillRect/>
          </a:stretch>
        </p:blipFill>
        <p:spPr>
          <a:xfrm>
            <a:off x="1643042" y="4143404"/>
            <a:ext cx="895323" cy="862494"/>
          </a:xfrm>
          <a:prstGeom prst="rect">
            <a:avLst/>
          </a:prstGeom>
          <a:effectLst>
            <a:reflection blurRad="6350" stA="50000" endA="300" endPos="90000" dir="5400000" sy="-100000" algn="bl" rotWithShape="0"/>
          </a:effectLst>
        </p:spPr>
      </p:pic>
      <p:pic>
        <p:nvPicPr>
          <p:cNvPr id="38" name="37 Imagen" descr="1194984816305628060card_figures_-_diamond_01.svg.hi.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1643042" y="4572014"/>
            <a:ext cx="895323" cy="862494"/>
          </a:xfrm>
          <a:prstGeom prst="rect">
            <a:avLst/>
          </a:prstGeom>
          <a:effectLst>
            <a:reflection blurRad="6350" stA="50000" endA="300" endPos="90000" dir="5400000" sy="-100000" algn="bl" rotWithShape="0"/>
          </a:effectLst>
        </p:spPr>
      </p:pic>
      <p:pic>
        <p:nvPicPr>
          <p:cNvPr id="39" name="38 Imagen" descr="1194984816305628060card_figures_-_diamond_01.svg.hi.png"/>
          <p:cNvPicPr>
            <a:picLocks noChangeAspect="1"/>
          </p:cNvPicPr>
          <p:nvPr/>
        </p:nvPicPr>
        <p:blipFill>
          <a:blip r:embed="rId3">
            <a:lum bright="-20000" contrast="40000"/>
          </a:blip>
          <a:stretch>
            <a:fillRect/>
          </a:stretch>
        </p:blipFill>
        <p:spPr>
          <a:xfrm>
            <a:off x="6429388" y="0"/>
            <a:ext cx="895323" cy="862494"/>
          </a:xfrm>
          <a:prstGeom prst="rect">
            <a:avLst/>
          </a:prstGeom>
          <a:effectLst>
            <a:reflection blurRad="6350" stA="50000" endA="300" endPos="90000" dir="5400000" sy="-100000" algn="bl" rotWithShape="0"/>
          </a:effectLst>
        </p:spPr>
      </p:pic>
      <p:pic>
        <p:nvPicPr>
          <p:cNvPr id="40" name="39 Imagen" descr="1194984816305628060card_figures_-_diamond_01.svg.hi.png"/>
          <p:cNvPicPr>
            <a:picLocks noChangeAspect="1"/>
          </p:cNvPicPr>
          <p:nvPr/>
        </p:nvPicPr>
        <p:blipFill>
          <a:blip r:embed="rId3">
            <a:duotone>
              <a:schemeClr val="accent1">
                <a:shade val="45000"/>
                <a:satMod val="135000"/>
              </a:schemeClr>
              <a:prstClr val="white"/>
            </a:duotone>
            <a:lum contrast="40000"/>
          </a:blip>
          <a:stretch>
            <a:fillRect/>
          </a:stretch>
        </p:blipFill>
        <p:spPr>
          <a:xfrm>
            <a:off x="6429388" y="428610"/>
            <a:ext cx="895323" cy="862494"/>
          </a:xfrm>
          <a:prstGeom prst="rect">
            <a:avLst/>
          </a:prstGeom>
          <a:effectLst>
            <a:reflection blurRad="6350" stA="50000" endA="300" endPos="90000" dir="5400000" sy="-100000" algn="bl" rotWithShape="0"/>
          </a:effectLst>
        </p:spPr>
      </p:pic>
      <p:pic>
        <p:nvPicPr>
          <p:cNvPr id="41" name="40 Imagen" descr="1194984816305628060card_figures_-_diamond_01.svg.hi.png"/>
          <p:cNvPicPr>
            <a:picLocks noChangeAspect="1"/>
          </p:cNvPicPr>
          <p:nvPr/>
        </p:nvPicPr>
        <p:blipFill>
          <a:blip r:embed="rId3">
            <a:lum bright="-20000" contrast="40000"/>
          </a:blip>
          <a:stretch>
            <a:fillRect/>
          </a:stretch>
        </p:blipFill>
        <p:spPr>
          <a:xfrm>
            <a:off x="6429388" y="857256"/>
            <a:ext cx="895323" cy="862494"/>
          </a:xfrm>
          <a:prstGeom prst="rect">
            <a:avLst/>
          </a:prstGeom>
          <a:effectLst>
            <a:reflection blurRad="6350" stA="50000" endA="300" endPos="90000" dir="5400000" sy="-100000" algn="bl" rotWithShape="0"/>
          </a:effectLst>
        </p:spPr>
      </p:pic>
      <p:pic>
        <p:nvPicPr>
          <p:cNvPr id="42" name="41 Imagen" descr="1194984816305628060card_figures_-_diamond_01.svg.hi.png"/>
          <p:cNvPicPr>
            <a:picLocks noChangeAspect="1"/>
          </p:cNvPicPr>
          <p:nvPr/>
        </p:nvPicPr>
        <p:blipFill>
          <a:blip r:embed="rId3">
            <a:duotone>
              <a:schemeClr val="accent4">
                <a:shade val="45000"/>
                <a:satMod val="135000"/>
              </a:schemeClr>
              <a:prstClr val="white"/>
            </a:duotone>
            <a:lum bright="-10000" contrast="40000"/>
          </a:blip>
          <a:stretch>
            <a:fillRect/>
          </a:stretch>
        </p:blipFill>
        <p:spPr>
          <a:xfrm>
            <a:off x="6429388" y="1285866"/>
            <a:ext cx="895323" cy="862494"/>
          </a:xfrm>
          <a:prstGeom prst="rect">
            <a:avLst/>
          </a:prstGeom>
          <a:effectLst>
            <a:reflection blurRad="6350" stA="50000" endA="300" endPos="90000" dir="5400000" sy="-100000" algn="bl" rotWithShape="0"/>
          </a:effectLst>
        </p:spPr>
      </p:pic>
      <p:pic>
        <p:nvPicPr>
          <p:cNvPr id="43" name="42 Imagen" descr="1194984816305628060card_figures_-_diamond_01.svg.hi.png"/>
          <p:cNvPicPr>
            <a:picLocks noChangeAspect="1"/>
          </p:cNvPicPr>
          <p:nvPr/>
        </p:nvPicPr>
        <p:blipFill>
          <a:blip r:embed="rId3">
            <a:lum bright="-20000" contrast="40000"/>
          </a:blip>
          <a:stretch>
            <a:fillRect/>
          </a:stretch>
        </p:blipFill>
        <p:spPr>
          <a:xfrm>
            <a:off x="6429388" y="1643074"/>
            <a:ext cx="895323" cy="862494"/>
          </a:xfrm>
          <a:prstGeom prst="rect">
            <a:avLst/>
          </a:prstGeom>
          <a:effectLst>
            <a:reflection blurRad="6350" stA="50000" endA="300" endPos="90000" dir="5400000" sy="-100000" algn="bl" rotWithShape="0"/>
          </a:effectLst>
        </p:spPr>
      </p:pic>
      <p:pic>
        <p:nvPicPr>
          <p:cNvPr id="44" name="43 Imagen" descr="1194984816305628060card_figures_-_diamond_01.svg.hi.png"/>
          <p:cNvPicPr>
            <a:picLocks noChangeAspect="1"/>
          </p:cNvPicPr>
          <p:nvPr/>
        </p:nvPicPr>
        <p:blipFill>
          <a:blip r:embed="rId3">
            <a:duotone>
              <a:schemeClr val="accent6">
                <a:shade val="45000"/>
                <a:satMod val="135000"/>
              </a:schemeClr>
              <a:prstClr val="white"/>
            </a:duotone>
            <a:lum contrast="40000"/>
          </a:blip>
          <a:stretch>
            <a:fillRect/>
          </a:stretch>
        </p:blipFill>
        <p:spPr>
          <a:xfrm>
            <a:off x="6429388" y="2071684"/>
            <a:ext cx="895323" cy="862494"/>
          </a:xfrm>
          <a:prstGeom prst="rect">
            <a:avLst/>
          </a:prstGeom>
          <a:effectLst>
            <a:reflection blurRad="6350" stA="50000" endA="300" endPos="90000" dir="5400000" sy="-100000" algn="bl" rotWithShape="0"/>
          </a:effectLst>
        </p:spPr>
      </p:pic>
      <p:pic>
        <p:nvPicPr>
          <p:cNvPr id="45" name="44 Imagen" descr="1194984816305628060card_figures_-_diamond_01.svg.hi.png"/>
          <p:cNvPicPr>
            <a:picLocks noChangeAspect="1"/>
          </p:cNvPicPr>
          <p:nvPr/>
        </p:nvPicPr>
        <p:blipFill>
          <a:blip r:embed="rId3">
            <a:lum bright="-20000" contrast="40000"/>
          </a:blip>
          <a:stretch>
            <a:fillRect/>
          </a:stretch>
        </p:blipFill>
        <p:spPr>
          <a:xfrm>
            <a:off x="6429388" y="2500330"/>
            <a:ext cx="895323" cy="862494"/>
          </a:xfrm>
          <a:prstGeom prst="rect">
            <a:avLst/>
          </a:prstGeom>
          <a:effectLst>
            <a:reflection blurRad="6350" stA="50000" endA="300" endPos="90000" dir="5400000" sy="-100000" algn="bl" rotWithShape="0"/>
          </a:effectLst>
        </p:spPr>
      </p:pic>
      <p:pic>
        <p:nvPicPr>
          <p:cNvPr id="46" name="45 Imagen" descr="1194984816305628060card_figures_-_diamond_01.svg.hi.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6429388" y="2928940"/>
            <a:ext cx="895323" cy="862494"/>
          </a:xfrm>
          <a:prstGeom prst="rect">
            <a:avLst/>
          </a:prstGeom>
          <a:effectLst>
            <a:reflection blurRad="6350" stA="50000" endA="300" endPos="90000" dir="5400000" sy="-100000" algn="bl" rotWithShape="0"/>
          </a:effectLst>
        </p:spPr>
      </p:pic>
      <p:pic>
        <p:nvPicPr>
          <p:cNvPr id="47" name="46 Imagen" descr="1194984816305628060card_figures_-_diamond_01.svg.hi.png"/>
          <p:cNvPicPr>
            <a:picLocks noChangeAspect="1"/>
          </p:cNvPicPr>
          <p:nvPr/>
        </p:nvPicPr>
        <p:blipFill>
          <a:blip r:embed="rId3">
            <a:lum bright="-20000" contrast="40000"/>
          </a:blip>
          <a:stretch>
            <a:fillRect/>
          </a:stretch>
        </p:blipFill>
        <p:spPr>
          <a:xfrm>
            <a:off x="6429388" y="3286148"/>
            <a:ext cx="895323" cy="862494"/>
          </a:xfrm>
          <a:prstGeom prst="rect">
            <a:avLst/>
          </a:prstGeom>
          <a:effectLst>
            <a:reflection blurRad="6350" stA="50000" endA="300" endPos="90000" dir="5400000" sy="-100000" algn="bl" rotWithShape="0"/>
          </a:effectLst>
        </p:spPr>
      </p:pic>
      <p:pic>
        <p:nvPicPr>
          <p:cNvPr id="48" name="47 Imagen" descr="1194984816305628060card_figures_-_diamond_01.svg.hi.png"/>
          <p:cNvPicPr>
            <a:picLocks noChangeAspect="1"/>
          </p:cNvPicPr>
          <p:nvPr/>
        </p:nvPicPr>
        <p:blipFill>
          <a:blip r:embed="rId3">
            <a:duotone>
              <a:schemeClr val="accent6">
                <a:shade val="45000"/>
                <a:satMod val="135000"/>
              </a:schemeClr>
              <a:prstClr val="white"/>
            </a:duotone>
            <a:lum contrast="40000"/>
          </a:blip>
          <a:stretch>
            <a:fillRect/>
          </a:stretch>
        </p:blipFill>
        <p:spPr>
          <a:xfrm>
            <a:off x="6429388" y="3714758"/>
            <a:ext cx="895323" cy="862494"/>
          </a:xfrm>
          <a:prstGeom prst="rect">
            <a:avLst/>
          </a:prstGeom>
          <a:effectLst>
            <a:reflection blurRad="6350" stA="50000" endA="300" endPos="90000" dir="5400000" sy="-100000" algn="bl" rotWithShape="0"/>
          </a:effectLst>
        </p:spPr>
      </p:pic>
      <p:pic>
        <p:nvPicPr>
          <p:cNvPr id="49" name="48 Imagen" descr="1194984816305628060card_figures_-_diamond_01.svg.hi.png"/>
          <p:cNvPicPr>
            <a:picLocks noChangeAspect="1"/>
          </p:cNvPicPr>
          <p:nvPr/>
        </p:nvPicPr>
        <p:blipFill>
          <a:blip r:embed="rId3">
            <a:lum bright="-20000" contrast="40000"/>
          </a:blip>
          <a:stretch>
            <a:fillRect/>
          </a:stretch>
        </p:blipFill>
        <p:spPr>
          <a:xfrm>
            <a:off x="6429388" y="4143404"/>
            <a:ext cx="895323" cy="862494"/>
          </a:xfrm>
          <a:prstGeom prst="rect">
            <a:avLst/>
          </a:prstGeom>
          <a:effectLst>
            <a:reflection blurRad="6350" stA="50000" endA="300" endPos="90000" dir="5400000" sy="-100000" algn="bl" rotWithShape="0"/>
          </a:effectLst>
        </p:spPr>
      </p:pic>
      <p:pic>
        <p:nvPicPr>
          <p:cNvPr id="50" name="49 Imagen" descr="1194984816305628060card_figures_-_diamond_01.svg.hi.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6429388" y="4572014"/>
            <a:ext cx="895323" cy="862494"/>
          </a:xfrm>
          <a:prstGeom prst="rect">
            <a:avLst/>
          </a:prstGeom>
          <a:effectLst>
            <a:reflection blurRad="6350" stA="50000" endA="300" endPos="90000" dir="5400000" sy="-100000" algn="bl" rotWithShape="0"/>
          </a:effectLst>
        </p:spPr>
      </p:pic>
      <p:pic>
        <p:nvPicPr>
          <p:cNvPr id="51" name="50 Imagen" descr="1194984816305628060card_figures_-_diamond_01.svg.hi.png"/>
          <p:cNvPicPr>
            <a:picLocks noChangeAspect="1"/>
          </p:cNvPicPr>
          <p:nvPr/>
        </p:nvPicPr>
        <p:blipFill>
          <a:blip r:embed="rId3">
            <a:lum bright="-20000" contrast="40000"/>
          </a:blip>
          <a:stretch>
            <a:fillRect/>
          </a:stretch>
        </p:blipFill>
        <p:spPr>
          <a:xfrm>
            <a:off x="7929586" y="0"/>
            <a:ext cx="895323" cy="862494"/>
          </a:xfrm>
          <a:prstGeom prst="rect">
            <a:avLst/>
          </a:prstGeom>
          <a:effectLst>
            <a:reflection blurRad="6350" stA="50000" endA="300" endPos="90000" dir="5400000" sy="-100000" algn="bl" rotWithShape="0"/>
          </a:effectLst>
        </p:spPr>
      </p:pic>
      <p:pic>
        <p:nvPicPr>
          <p:cNvPr id="52" name="51 Imagen" descr="1194984816305628060card_figures_-_diamond_01.svg.hi.png"/>
          <p:cNvPicPr>
            <a:picLocks noChangeAspect="1"/>
          </p:cNvPicPr>
          <p:nvPr/>
        </p:nvPicPr>
        <p:blipFill>
          <a:blip r:embed="rId3">
            <a:duotone>
              <a:schemeClr val="accent1">
                <a:shade val="45000"/>
                <a:satMod val="135000"/>
              </a:schemeClr>
              <a:prstClr val="white"/>
            </a:duotone>
            <a:lum contrast="40000"/>
          </a:blip>
          <a:stretch>
            <a:fillRect/>
          </a:stretch>
        </p:blipFill>
        <p:spPr>
          <a:xfrm>
            <a:off x="7929586" y="428610"/>
            <a:ext cx="895323" cy="862494"/>
          </a:xfrm>
          <a:prstGeom prst="rect">
            <a:avLst/>
          </a:prstGeom>
          <a:effectLst>
            <a:reflection blurRad="6350" stA="50000" endA="300" endPos="90000" dir="5400000" sy="-100000" algn="bl" rotWithShape="0"/>
          </a:effectLst>
        </p:spPr>
      </p:pic>
      <p:pic>
        <p:nvPicPr>
          <p:cNvPr id="53" name="52 Imagen" descr="1194984816305628060card_figures_-_diamond_01.svg.hi.png"/>
          <p:cNvPicPr>
            <a:picLocks noChangeAspect="1"/>
          </p:cNvPicPr>
          <p:nvPr/>
        </p:nvPicPr>
        <p:blipFill>
          <a:blip r:embed="rId3">
            <a:lum bright="-20000" contrast="40000"/>
          </a:blip>
          <a:stretch>
            <a:fillRect/>
          </a:stretch>
        </p:blipFill>
        <p:spPr>
          <a:xfrm>
            <a:off x="7929586" y="857256"/>
            <a:ext cx="895323" cy="862494"/>
          </a:xfrm>
          <a:prstGeom prst="rect">
            <a:avLst/>
          </a:prstGeom>
          <a:effectLst>
            <a:reflection blurRad="6350" stA="50000" endA="300" endPos="90000" dir="5400000" sy="-100000" algn="bl" rotWithShape="0"/>
          </a:effectLst>
        </p:spPr>
      </p:pic>
      <p:pic>
        <p:nvPicPr>
          <p:cNvPr id="54" name="53 Imagen" descr="1194984816305628060card_figures_-_diamond_01.svg.hi.png"/>
          <p:cNvPicPr>
            <a:picLocks noChangeAspect="1"/>
          </p:cNvPicPr>
          <p:nvPr/>
        </p:nvPicPr>
        <p:blipFill>
          <a:blip r:embed="rId3">
            <a:duotone>
              <a:schemeClr val="accent4">
                <a:shade val="45000"/>
                <a:satMod val="135000"/>
              </a:schemeClr>
              <a:prstClr val="white"/>
            </a:duotone>
            <a:lum bright="-10000" contrast="40000"/>
          </a:blip>
          <a:stretch>
            <a:fillRect/>
          </a:stretch>
        </p:blipFill>
        <p:spPr>
          <a:xfrm>
            <a:off x="7929586" y="1285866"/>
            <a:ext cx="895323" cy="862494"/>
          </a:xfrm>
          <a:prstGeom prst="rect">
            <a:avLst/>
          </a:prstGeom>
          <a:effectLst>
            <a:reflection blurRad="6350" stA="50000" endA="300" endPos="90000" dir="5400000" sy="-100000" algn="bl" rotWithShape="0"/>
          </a:effectLst>
        </p:spPr>
      </p:pic>
      <p:pic>
        <p:nvPicPr>
          <p:cNvPr id="55" name="54 Imagen" descr="1194984816305628060card_figures_-_diamond_01.svg.hi.png"/>
          <p:cNvPicPr>
            <a:picLocks noChangeAspect="1"/>
          </p:cNvPicPr>
          <p:nvPr/>
        </p:nvPicPr>
        <p:blipFill>
          <a:blip r:embed="rId3">
            <a:lum bright="-20000" contrast="40000"/>
          </a:blip>
          <a:stretch>
            <a:fillRect/>
          </a:stretch>
        </p:blipFill>
        <p:spPr>
          <a:xfrm>
            <a:off x="7929586" y="1643074"/>
            <a:ext cx="895323" cy="862494"/>
          </a:xfrm>
          <a:prstGeom prst="rect">
            <a:avLst/>
          </a:prstGeom>
          <a:effectLst>
            <a:reflection blurRad="6350" stA="50000" endA="300" endPos="90000" dir="5400000" sy="-100000" algn="bl" rotWithShape="0"/>
          </a:effectLst>
        </p:spPr>
      </p:pic>
      <p:pic>
        <p:nvPicPr>
          <p:cNvPr id="56" name="55 Imagen" descr="1194984816305628060card_figures_-_diamond_01.svg.hi.png"/>
          <p:cNvPicPr>
            <a:picLocks noChangeAspect="1"/>
          </p:cNvPicPr>
          <p:nvPr/>
        </p:nvPicPr>
        <p:blipFill>
          <a:blip r:embed="rId3">
            <a:duotone>
              <a:schemeClr val="accent6">
                <a:shade val="45000"/>
                <a:satMod val="135000"/>
              </a:schemeClr>
              <a:prstClr val="white"/>
            </a:duotone>
            <a:lum contrast="40000"/>
          </a:blip>
          <a:stretch>
            <a:fillRect/>
          </a:stretch>
        </p:blipFill>
        <p:spPr>
          <a:xfrm>
            <a:off x="7929586" y="2071684"/>
            <a:ext cx="895323" cy="862494"/>
          </a:xfrm>
          <a:prstGeom prst="rect">
            <a:avLst/>
          </a:prstGeom>
          <a:effectLst>
            <a:reflection blurRad="6350" stA="50000" endA="300" endPos="90000" dir="5400000" sy="-100000" algn="bl" rotWithShape="0"/>
          </a:effectLst>
        </p:spPr>
      </p:pic>
      <p:pic>
        <p:nvPicPr>
          <p:cNvPr id="57" name="56 Imagen" descr="1194984816305628060card_figures_-_diamond_01.svg.hi.png"/>
          <p:cNvPicPr>
            <a:picLocks noChangeAspect="1"/>
          </p:cNvPicPr>
          <p:nvPr/>
        </p:nvPicPr>
        <p:blipFill>
          <a:blip r:embed="rId3">
            <a:lum bright="-20000" contrast="40000"/>
          </a:blip>
          <a:stretch>
            <a:fillRect/>
          </a:stretch>
        </p:blipFill>
        <p:spPr>
          <a:xfrm>
            <a:off x="7929586" y="2500330"/>
            <a:ext cx="895323" cy="862494"/>
          </a:xfrm>
          <a:prstGeom prst="rect">
            <a:avLst/>
          </a:prstGeom>
          <a:effectLst>
            <a:reflection blurRad="6350" stA="50000" endA="300" endPos="90000" dir="5400000" sy="-100000" algn="bl" rotWithShape="0"/>
          </a:effectLst>
        </p:spPr>
      </p:pic>
      <p:pic>
        <p:nvPicPr>
          <p:cNvPr id="58" name="57 Imagen" descr="1194984816305628060card_figures_-_diamond_01.svg.hi.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7929586" y="2928940"/>
            <a:ext cx="895323" cy="862494"/>
          </a:xfrm>
          <a:prstGeom prst="rect">
            <a:avLst/>
          </a:prstGeom>
          <a:effectLst>
            <a:reflection blurRad="6350" stA="50000" endA="300" endPos="90000" dir="5400000" sy="-100000" algn="bl" rotWithShape="0"/>
          </a:effectLst>
        </p:spPr>
      </p:pic>
      <p:pic>
        <p:nvPicPr>
          <p:cNvPr id="59" name="58 Imagen" descr="1194984816305628060card_figures_-_diamond_01.svg.hi.png"/>
          <p:cNvPicPr>
            <a:picLocks noChangeAspect="1"/>
          </p:cNvPicPr>
          <p:nvPr/>
        </p:nvPicPr>
        <p:blipFill>
          <a:blip r:embed="rId3">
            <a:lum bright="-20000" contrast="40000"/>
          </a:blip>
          <a:stretch>
            <a:fillRect/>
          </a:stretch>
        </p:blipFill>
        <p:spPr>
          <a:xfrm>
            <a:off x="7929586" y="3286148"/>
            <a:ext cx="895323" cy="862494"/>
          </a:xfrm>
          <a:prstGeom prst="rect">
            <a:avLst/>
          </a:prstGeom>
          <a:effectLst>
            <a:reflection blurRad="6350" stA="50000" endA="300" endPos="90000" dir="5400000" sy="-100000" algn="bl" rotWithShape="0"/>
          </a:effectLst>
        </p:spPr>
      </p:pic>
      <p:pic>
        <p:nvPicPr>
          <p:cNvPr id="60" name="59 Imagen" descr="1194984816305628060card_figures_-_diamond_01.svg.hi.png"/>
          <p:cNvPicPr>
            <a:picLocks noChangeAspect="1"/>
          </p:cNvPicPr>
          <p:nvPr/>
        </p:nvPicPr>
        <p:blipFill>
          <a:blip r:embed="rId3">
            <a:duotone>
              <a:schemeClr val="accent6">
                <a:shade val="45000"/>
                <a:satMod val="135000"/>
              </a:schemeClr>
              <a:prstClr val="white"/>
            </a:duotone>
            <a:lum contrast="40000"/>
          </a:blip>
          <a:stretch>
            <a:fillRect/>
          </a:stretch>
        </p:blipFill>
        <p:spPr>
          <a:xfrm>
            <a:off x="7929586" y="3714758"/>
            <a:ext cx="895323" cy="862494"/>
          </a:xfrm>
          <a:prstGeom prst="rect">
            <a:avLst/>
          </a:prstGeom>
          <a:effectLst>
            <a:reflection blurRad="6350" stA="50000" endA="300" endPos="90000" dir="5400000" sy="-100000" algn="bl" rotWithShape="0"/>
          </a:effectLst>
        </p:spPr>
      </p:pic>
      <p:pic>
        <p:nvPicPr>
          <p:cNvPr id="61" name="60 Imagen" descr="1194984816305628060card_figures_-_diamond_01.svg.hi.png"/>
          <p:cNvPicPr>
            <a:picLocks noChangeAspect="1"/>
          </p:cNvPicPr>
          <p:nvPr/>
        </p:nvPicPr>
        <p:blipFill>
          <a:blip r:embed="rId3">
            <a:lum bright="-20000" contrast="40000"/>
          </a:blip>
          <a:stretch>
            <a:fillRect/>
          </a:stretch>
        </p:blipFill>
        <p:spPr>
          <a:xfrm>
            <a:off x="7929586" y="4143404"/>
            <a:ext cx="895323" cy="862494"/>
          </a:xfrm>
          <a:prstGeom prst="rect">
            <a:avLst/>
          </a:prstGeom>
          <a:effectLst>
            <a:reflection blurRad="6350" stA="50000" endA="300" endPos="90000" dir="5400000" sy="-100000" algn="bl" rotWithShape="0"/>
          </a:effectLst>
        </p:spPr>
      </p:pic>
      <p:pic>
        <p:nvPicPr>
          <p:cNvPr id="62" name="61 Imagen" descr="1194984816305628060card_figures_-_diamond_01.svg.hi.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7929586" y="4572014"/>
            <a:ext cx="895323" cy="862494"/>
          </a:xfrm>
          <a:prstGeom prst="rect">
            <a:avLst/>
          </a:prstGeom>
          <a:effectLst>
            <a:reflection blurRad="6350" stA="50000" endA="300" endPos="90000" dir="5400000" sy="-100000" algn="bl" rotWithShape="0"/>
          </a:effectLst>
        </p:spPr>
      </p:pic>
      <p:pic>
        <p:nvPicPr>
          <p:cNvPr id="63" name="62 Imagen" descr="1194984816305628060card_figures_-_diamond_01.svg.hi.png"/>
          <p:cNvPicPr>
            <a:picLocks noChangeAspect="1"/>
          </p:cNvPicPr>
          <p:nvPr/>
        </p:nvPicPr>
        <p:blipFill>
          <a:blip r:embed="rId3">
            <a:lum bright="-20000" contrast="40000"/>
          </a:blip>
          <a:stretch>
            <a:fillRect/>
          </a:stretch>
        </p:blipFill>
        <p:spPr>
          <a:xfrm>
            <a:off x="285720" y="0"/>
            <a:ext cx="895323" cy="862494"/>
          </a:xfrm>
          <a:prstGeom prst="rect">
            <a:avLst/>
          </a:prstGeom>
          <a:effectLst>
            <a:reflection blurRad="6350" stA="50000" endA="300" endPos="90000" dir="5400000" sy="-100000" algn="bl" rotWithShape="0"/>
          </a:effectLst>
        </p:spPr>
      </p:pic>
      <p:pic>
        <p:nvPicPr>
          <p:cNvPr id="64" name="63 Imagen" descr="1194984816305628060card_figures_-_diamond_01.svg.hi.png"/>
          <p:cNvPicPr>
            <a:picLocks noChangeAspect="1"/>
          </p:cNvPicPr>
          <p:nvPr/>
        </p:nvPicPr>
        <p:blipFill>
          <a:blip r:embed="rId3">
            <a:duotone>
              <a:schemeClr val="accent1">
                <a:shade val="45000"/>
                <a:satMod val="135000"/>
              </a:schemeClr>
              <a:prstClr val="white"/>
            </a:duotone>
            <a:lum contrast="40000"/>
          </a:blip>
          <a:stretch>
            <a:fillRect/>
          </a:stretch>
        </p:blipFill>
        <p:spPr>
          <a:xfrm>
            <a:off x="285720" y="428610"/>
            <a:ext cx="895323" cy="862494"/>
          </a:xfrm>
          <a:prstGeom prst="rect">
            <a:avLst/>
          </a:prstGeom>
          <a:effectLst>
            <a:reflection blurRad="6350" stA="50000" endA="300" endPos="90000" dir="5400000" sy="-100000" algn="bl" rotWithShape="0"/>
          </a:effectLst>
        </p:spPr>
      </p:pic>
      <p:pic>
        <p:nvPicPr>
          <p:cNvPr id="65" name="64 Imagen" descr="1194984816305628060card_figures_-_diamond_01.svg.hi.png"/>
          <p:cNvPicPr>
            <a:picLocks noChangeAspect="1"/>
          </p:cNvPicPr>
          <p:nvPr/>
        </p:nvPicPr>
        <p:blipFill>
          <a:blip r:embed="rId3">
            <a:lum bright="-20000" contrast="40000"/>
          </a:blip>
          <a:stretch>
            <a:fillRect/>
          </a:stretch>
        </p:blipFill>
        <p:spPr>
          <a:xfrm>
            <a:off x="285720" y="857256"/>
            <a:ext cx="895323" cy="862494"/>
          </a:xfrm>
          <a:prstGeom prst="rect">
            <a:avLst/>
          </a:prstGeom>
          <a:effectLst>
            <a:reflection blurRad="6350" stA="50000" endA="300" endPos="90000" dir="5400000" sy="-100000" algn="bl" rotWithShape="0"/>
          </a:effectLst>
        </p:spPr>
      </p:pic>
      <p:pic>
        <p:nvPicPr>
          <p:cNvPr id="66" name="65 Imagen" descr="1194984816305628060card_figures_-_diamond_01.svg.hi.png"/>
          <p:cNvPicPr>
            <a:picLocks noChangeAspect="1"/>
          </p:cNvPicPr>
          <p:nvPr/>
        </p:nvPicPr>
        <p:blipFill>
          <a:blip r:embed="rId3">
            <a:duotone>
              <a:schemeClr val="accent4">
                <a:shade val="45000"/>
                <a:satMod val="135000"/>
              </a:schemeClr>
              <a:prstClr val="white"/>
            </a:duotone>
            <a:lum bright="-10000" contrast="40000"/>
          </a:blip>
          <a:stretch>
            <a:fillRect/>
          </a:stretch>
        </p:blipFill>
        <p:spPr>
          <a:xfrm>
            <a:off x="285720" y="1285866"/>
            <a:ext cx="895323" cy="862494"/>
          </a:xfrm>
          <a:prstGeom prst="rect">
            <a:avLst/>
          </a:prstGeom>
          <a:effectLst>
            <a:reflection blurRad="6350" stA="50000" endA="300" endPos="90000" dir="5400000" sy="-100000" algn="bl" rotWithShape="0"/>
          </a:effectLst>
        </p:spPr>
      </p:pic>
      <p:pic>
        <p:nvPicPr>
          <p:cNvPr id="67" name="66 Imagen" descr="1194984816305628060card_figures_-_diamond_01.svg.hi.png"/>
          <p:cNvPicPr>
            <a:picLocks noChangeAspect="1"/>
          </p:cNvPicPr>
          <p:nvPr/>
        </p:nvPicPr>
        <p:blipFill>
          <a:blip r:embed="rId3">
            <a:lum bright="-20000" contrast="40000"/>
          </a:blip>
          <a:stretch>
            <a:fillRect/>
          </a:stretch>
        </p:blipFill>
        <p:spPr>
          <a:xfrm>
            <a:off x="285720" y="1643074"/>
            <a:ext cx="895323" cy="862494"/>
          </a:xfrm>
          <a:prstGeom prst="rect">
            <a:avLst/>
          </a:prstGeom>
          <a:effectLst>
            <a:reflection blurRad="6350" stA="50000" endA="300" endPos="90000" dir="5400000" sy="-100000" algn="bl" rotWithShape="0"/>
          </a:effectLst>
        </p:spPr>
      </p:pic>
      <p:pic>
        <p:nvPicPr>
          <p:cNvPr id="68" name="67 Imagen" descr="1194984816305628060card_figures_-_diamond_01.svg.hi.png"/>
          <p:cNvPicPr>
            <a:picLocks noChangeAspect="1"/>
          </p:cNvPicPr>
          <p:nvPr/>
        </p:nvPicPr>
        <p:blipFill>
          <a:blip r:embed="rId3">
            <a:duotone>
              <a:schemeClr val="accent6">
                <a:shade val="45000"/>
                <a:satMod val="135000"/>
              </a:schemeClr>
              <a:prstClr val="white"/>
            </a:duotone>
            <a:lum contrast="40000"/>
          </a:blip>
          <a:stretch>
            <a:fillRect/>
          </a:stretch>
        </p:blipFill>
        <p:spPr>
          <a:xfrm>
            <a:off x="285720" y="2071684"/>
            <a:ext cx="895323" cy="862494"/>
          </a:xfrm>
          <a:prstGeom prst="rect">
            <a:avLst/>
          </a:prstGeom>
          <a:effectLst>
            <a:reflection blurRad="6350" stA="50000" endA="300" endPos="90000" dir="5400000" sy="-100000" algn="bl" rotWithShape="0"/>
          </a:effectLst>
        </p:spPr>
      </p:pic>
      <p:pic>
        <p:nvPicPr>
          <p:cNvPr id="69" name="68 Imagen" descr="1194984816305628060card_figures_-_diamond_01.svg.hi.png"/>
          <p:cNvPicPr>
            <a:picLocks noChangeAspect="1"/>
          </p:cNvPicPr>
          <p:nvPr/>
        </p:nvPicPr>
        <p:blipFill>
          <a:blip r:embed="rId3">
            <a:lum bright="-20000" contrast="40000"/>
          </a:blip>
          <a:stretch>
            <a:fillRect/>
          </a:stretch>
        </p:blipFill>
        <p:spPr>
          <a:xfrm>
            <a:off x="285720" y="2500330"/>
            <a:ext cx="895323" cy="862494"/>
          </a:xfrm>
          <a:prstGeom prst="rect">
            <a:avLst/>
          </a:prstGeom>
          <a:effectLst>
            <a:reflection blurRad="6350" stA="50000" endA="300" endPos="90000" dir="5400000" sy="-100000" algn="bl" rotWithShape="0"/>
          </a:effectLst>
        </p:spPr>
      </p:pic>
      <p:pic>
        <p:nvPicPr>
          <p:cNvPr id="70" name="69 Imagen" descr="1194984816305628060card_figures_-_diamond_01.svg.hi.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285720" y="2928940"/>
            <a:ext cx="895323" cy="862494"/>
          </a:xfrm>
          <a:prstGeom prst="rect">
            <a:avLst/>
          </a:prstGeom>
          <a:effectLst>
            <a:reflection blurRad="6350" stA="50000" endA="300" endPos="90000" dir="5400000" sy="-100000" algn="bl" rotWithShape="0"/>
          </a:effectLst>
        </p:spPr>
      </p:pic>
      <p:pic>
        <p:nvPicPr>
          <p:cNvPr id="71" name="70 Imagen" descr="1194984816305628060card_figures_-_diamond_01.svg.hi.png"/>
          <p:cNvPicPr>
            <a:picLocks noChangeAspect="1"/>
          </p:cNvPicPr>
          <p:nvPr/>
        </p:nvPicPr>
        <p:blipFill>
          <a:blip r:embed="rId3">
            <a:lum bright="-20000" contrast="40000"/>
          </a:blip>
          <a:stretch>
            <a:fillRect/>
          </a:stretch>
        </p:blipFill>
        <p:spPr>
          <a:xfrm>
            <a:off x="285720" y="3286148"/>
            <a:ext cx="895323" cy="862494"/>
          </a:xfrm>
          <a:prstGeom prst="rect">
            <a:avLst/>
          </a:prstGeom>
          <a:effectLst>
            <a:reflection blurRad="6350" stA="50000" endA="300" endPos="90000" dir="5400000" sy="-100000" algn="bl" rotWithShape="0"/>
          </a:effectLst>
        </p:spPr>
      </p:pic>
      <p:pic>
        <p:nvPicPr>
          <p:cNvPr id="72" name="71 Imagen" descr="1194984816305628060card_figures_-_diamond_01.svg.hi.png"/>
          <p:cNvPicPr>
            <a:picLocks noChangeAspect="1"/>
          </p:cNvPicPr>
          <p:nvPr/>
        </p:nvPicPr>
        <p:blipFill>
          <a:blip r:embed="rId3">
            <a:duotone>
              <a:schemeClr val="accent6">
                <a:shade val="45000"/>
                <a:satMod val="135000"/>
              </a:schemeClr>
              <a:prstClr val="white"/>
            </a:duotone>
            <a:lum contrast="40000"/>
          </a:blip>
          <a:stretch>
            <a:fillRect/>
          </a:stretch>
        </p:blipFill>
        <p:spPr>
          <a:xfrm>
            <a:off x="285720" y="3714758"/>
            <a:ext cx="895323" cy="862494"/>
          </a:xfrm>
          <a:prstGeom prst="rect">
            <a:avLst/>
          </a:prstGeom>
          <a:effectLst>
            <a:reflection blurRad="6350" stA="50000" endA="300" endPos="90000" dir="5400000" sy="-100000" algn="bl" rotWithShape="0"/>
          </a:effectLst>
        </p:spPr>
      </p:pic>
      <p:pic>
        <p:nvPicPr>
          <p:cNvPr id="73" name="72 Imagen" descr="1194984816305628060card_figures_-_diamond_01.svg.hi.png"/>
          <p:cNvPicPr>
            <a:picLocks noChangeAspect="1"/>
          </p:cNvPicPr>
          <p:nvPr/>
        </p:nvPicPr>
        <p:blipFill>
          <a:blip r:embed="rId3">
            <a:lum bright="-20000" contrast="40000"/>
          </a:blip>
          <a:stretch>
            <a:fillRect/>
          </a:stretch>
        </p:blipFill>
        <p:spPr>
          <a:xfrm>
            <a:off x="285720" y="4143404"/>
            <a:ext cx="895323" cy="862494"/>
          </a:xfrm>
          <a:prstGeom prst="rect">
            <a:avLst/>
          </a:prstGeom>
          <a:effectLst>
            <a:reflection blurRad="6350" stA="50000" endA="300" endPos="90000" dir="5400000" sy="-100000" algn="bl" rotWithShape="0"/>
          </a:effectLst>
        </p:spPr>
      </p:pic>
      <p:pic>
        <p:nvPicPr>
          <p:cNvPr id="74" name="73 Imagen" descr="1194984816305628060card_figures_-_diamond_01.svg.hi.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285720" y="4572014"/>
            <a:ext cx="895323" cy="862494"/>
          </a:xfrm>
          <a:prstGeom prst="rect">
            <a:avLst/>
          </a:prstGeom>
          <a:effectLst>
            <a:reflection blurRad="6350" stA="50000" endA="300" endPos="90000" dir="5400000" sy="-100000" algn="bl" rotWithShape="0"/>
          </a:effectLst>
        </p:spPr>
      </p:pic>
      <p:pic>
        <p:nvPicPr>
          <p:cNvPr id="75" name="74 Imagen" descr="list-filialy-vesnoj-zelen.jpg"/>
          <p:cNvPicPr>
            <a:picLocks noChangeAspect="1"/>
          </p:cNvPicPr>
          <p:nvPr/>
        </p:nvPicPr>
        <p:blipFill>
          <a:blip r:embed="rId4"/>
          <a:stretch>
            <a:fillRect/>
          </a:stretch>
        </p:blipFill>
        <p:spPr>
          <a:xfrm>
            <a:off x="1116" y="0"/>
            <a:ext cx="9141768" cy="6286526"/>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75"/>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ppt_x"/>
                                          </p:val>
                                        </p:tav>
                                        <p:tav tm="100000">
                                          <p:val>
                                            <p:strVal val="#ppt_x"/>
                                          </p:val>
                                        </p:tav>
                                      </p:tavLst>
                                    </p:anim>
                                    <p:anim calcmode="lin" valueType="num">
                                      <p:cBhvr additive="base">
                                        <p:cTn id="10" dur="3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3000" fill="hold"/>
                                        <p:tgtEl>
                                          <p:spTgt spid="4"/>
                                        </p:tgtEl>
                                        <p:attrNameLst>
                                          <p:attrName>ppt_x</p:attrName>
                                        </p:attrNameLst>
                                      </p:cBhvr>
                                      <p:tavLst>
                                        <p:tav tm="0">
                                          <p:val>
                                            <p:strVal val="#ppt_x"/>
                                          </p:val>
                                        </p:tav>
                                        <p:tav tm="100000">
                                          <p:val>
                                            <p:strVal val="#ppt_x"/>
                                          </p:val>
                                        </p:tav>
                                      </p:tavLst>
                                    </p:anim>
                                    <p:anim calcmode="lin" valueType="num">
                                      <p:cBhvr additive="base">
                                        <p:cTn id="14" dur="3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3000" fill="hold"/>
                                        <p:tgtEl>
                                          <p:spTgt spid="5"/>
                                        </p:tgtEl>
                                        <p:attrNameLst>
                                          <p:attrName>ppt_x</p:attrName>
                                        </p:attrNameLst>
                                      </p:cBhvr>
                                      <p:tavLst>
                                        <p:tav tm="0">
                                          <p:val>
                                            <p:strVal val="#ppt_x"/>
                                          </p:val>
                                        </p:tav>
                                        <p:tav tm="100000">
                                          <p:val>
                                            <p:strVal val="#ppt_x"/>
                                          </p:val>
                                        </p:tav>
                                      </p:tavLst>
                                    </p:anim>
                                    <p:anim calcmode="lin" valueType="num">
                                      <p:cBhvr additive="base">
                                        <p:cTn id="18" dur="3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3000" fill="hold"/>
                                        <p:tgtEl>
                                          <p:spTgt spid="6"/>
                                        </p:tgtEl>
                                        <p:attrNameLst>
                                          <p:attrName>ppt_x</p:attrName>
                                        </p:attrNameLst>
                                      </p:cBhvr>
                                      <p:tavLst>
                                        <p:tav tm="0">
                                          <p:val>
                                            <p:strVal val="#ppt_x"/>
                                          </p:val>
                                        </p:tav>
                                        <p:tav tm="100000">
                                          <p:val>
                                            <p:strVal val="#ppt_x"/>
                                          </p:val>
                                        </p:tav>
                                      </p:tavLst>
                                    </p:anim>
                                    <p:anim calcmode="lin" valueType="num">
                                      <p:cBhvr additive="base">
                                        <p:cTn id="22" dur="3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3000" fill="hold"/>
                                        <p:tgtEl>
                                          <p:spTgt spid="7"/>
                                        </p:tgtEl>
                                        <p:attrNameLst>
                                          <p:attrName>ppt_x</p:attrName>
                                        </p:attrNameLst>
                                      </p:cBhvr>
                                      <p:tavLst>
                                        <p:tav tm="0">
                                          <p:val>
                                            <p:strVal val="#ppt_x"/>
                                          </p:val>
                                        </p:tav>
                                        <p:tav tm="100000">
                                          <p:val>
                                            <p:strVal val="#ppt_x"/>
                                          </p:val>
                                        </p:tav>
                                      </p:tavLst>
                                    </p:anim>
                                    <p:anim calcmode="lin" valueType="num">
                                      <p:cBhvr additive="base">
                                        <p:cTn id="26" dur="3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3000" fill="hold"/>
                                        <p:tgtEl>
                                          <p:spTgt spid="8"/>
                                        </p:tgtEl>
                                        <p:attrNameLst>
                                          <p:attrName>ppt_x</p:attrName>
                                        </p:attrNameLst>
                                      </p:cBhvr>
                                      <p:tavLst>
                                        <p:tav tm="0">
                                          <p:val>
                                            <p:strVal val="#ppt_x"/>
                                          </p:val>
                                        </p:tav>
                                        <p:tav tm="100000">
                                          <p:val>
                                            <p:strVal val="#ppt_x"/>
                                          </p:val>
                                        </p:tav>
                                      </p:tavLst>
                                    </p:anim>
                                    <p:anim calcmode="lin" valueType="num">
                                      <p:cBhvr additive="base">
                                        <p:cTn id="30" dur="3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3000" fill="hold"/>
                                        <p:tgtEl>
                                          <p:spTgt spid="9"/>
                                        </p:tgtEl>
                                        <p:attrNameLst>
                                          <p:attrName>ppt_x</p:attrName>
                                        </p:attrNameLst>
                                      </p:cBhvr>
                                      <p:tavLst>
                                        <p:tav tm="0">
                                          <p:val>
                                            <p:strVal val="#ppt_x"/>
                                          </p:val>
                                        </p:tav>
                                        <p:tav tm="100000">
                                          <p:val>
                                            <p:strVal val="#ppt_x"/>
                                          </p:val>
                                        </p:tav>
                                      </p:tavLst>
                                    </p:anim>
                                    <p:anim calcmode="lin" valueType="num">
                                      <p:cBhvr additive="base">
                                        <p:cTn id="34" dur="3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3000" fill="hold"/>
                                        <p:tgtEl>
                                          <p:spTgt spid="10"/>
                                        </p:tgtEl>
                                        <p:attrNameLst>
                                          <p:attrName>ppt_x</p:attrName>
                                        </p:attrNameLst>
                                      </p:cBhvr>
                                      <p:tavLst>
                                        <p:tav tm="0">
                                          <p:val>
                                            <p:strVal val="#ppt_x"/>
                                          </p:val>
                                        </p:tav>
                                        <p:tav tm="100000">
                                          <p:val>
                                            <p:strVal val="#ppt_x"/>
                                          </p:val>
                                        </p:tav>
                                      </p:tavLst>
                                    </p:anim>
                                    <p:anim calcmode="lin" valueType="num">
                                      <p:cBhvr additive="base">
                                        <p:cTn id="38" dur="3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3000" fill="hold"/>
                                        <p:tgtEl>
                                          <p:spTgt spid="11"/>
                                        </p:tgtEl>
                                        <p:attrNameLst>
                                          <p:attrName>ppt_x</p:attrName>
                                        </p:attrNameLst>
                                      </p:cBhvr>
                                      <p:tavLst>
                                        <p:tav tm="0">
                                          <p:val>
                                            <p:strVal val="#ppt_x"/>
                                          </p:val>
                                        </p:tav>
                                        <p:tav tm="100000">
                                          <p:val>
                                            <p:strVal val="#ppt_x"/>
                                          </p:val>
                                        </p:tav>
                                      </p:tavLst>
                                    </p:anim>
                                    <p:anim calcmode="lin" valueType="num">
                                      <p:cBhvr additive="base">
                                        <p:cTn id="42" dur="3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3000" fill="hold"/>
                                        <p:tgtEl>
                                          <p:spTgt spid="12"/>
                                        </p:tgtEl>
                                        <p:attrNameLst>
                                          <p:attrName>ppt_x</p:attrName>
                                        </p:attrNameLst>
                                      </p:cBhvr>
                                      <p:tavLst>
                                        <p:tav tm="0">
                                          <p:val>
                                            <p:strVal val="#ppt_x"/>
                                          </p:val>
                                        </p:tav>
                                        <p:tav tm="100000">
                                          <p:val>
                                            <p:strVal val="#ppt_x"/>
                                          </p:val>
                                        </p:tav>
                                      </p:tavLst>
                                    </p:anim>
                                    <p:anim calcmode="lin" valueType="num">
                                      <p:cBhvr additive="base">
                                        <p:cTn id="46" dur="3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3000" fill="hold"/>
                                        <p:tgtEl>
                                          <p:spTgt spid="13"/>
                                        </p:tgtEl>
                                        <p:attrNameLst>
                                          <p:attrName>ppt_x</p:attrName>
                                        </p:attrNameLst>
                                      </p:cBhvr>
                                      <p:tavLst>
                                        <p:tav tm="0">
                                          <p:val>
                                            <p:strVal val="#ppt_x"/>
                                          </p:val>
                                        </p:tav>
                                        <p:tav tm="100000">
                                          <p:val>
                                            <p:strVal val="#ppt_x"/>
                                          </p:val>
                                        </p:tav>
                                      </p:tavLst>
                                    </p:anim>
                                    <p:anim calcmode="lin" valueType="num">
                                      <p:cBhvr additive="base">
                                        <p:cTn id="50" dur="3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3000" fill="hold"/>
                                        <p:tgtEl>
                                          <p:spTgt spid="14"/>
                                        </p:tgtEl>
                                        <p:attrNameLst>
                                          <p:attrName>ppt_x</p:attrName>
                                        </p:attrNameLst>
                                      </p:cBhvr>
                                      <p:tavLst>
                                        <p:tav tm="0">
                                          <p:val>
                                            <p:strVal val="#ppt_x"/>
                                          </p:val>
                                        </p:tav>
                                        <p:tav tm="100000">
                                          <p:val>
                                            <p:strVal val="#ppt_x"/>
                                          </p:val>
                                        </p:tav>
                                      </p:tavLst>
                                    </p:anim>
                                    <p:anim calcmode="lin" valueType="num">
                                      <p:cBhvr additive="base">
                                        <p:cTn id="54" dur="3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3000" fill="hold"/>
                                        <p:tgtEl>
                                          <p:spTgt spid="15"/>
                                        </p:tgtEl>
                                        <p:attrNameLst>
                                          <p:attrName>ppt_x</p:attrName>
                                        </p:attrNameLst>
                                      </p:cBhvr>
                                      <p:tavLst>
                                        <p:tav tm="0">
                                          <p:val>
                                            <p:strVal val="#ppt_x"/>
                                          </p:val>
                                        </p:tav>
                                        <p:tav tm="100000">
                                          <p:val>
                                            <p:strVal val="#ppt_x"/>
                                          </p:val>
                                        </p:tav>
                                      </p:tavLst>
                                    </p:anim>
                                    <p:anim calcmode="lin" valueType="num">
                                      <p:cBhvr additive="base">
                                        <p:cTn id="58" dur="3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3000" fill="hold"/>
                                        <p:tgtEl>
                                          <p:spTgt spid="16"/>
                                        </p:tgtEl>
                                        <p:attrNameLst>
                                          <p:attrName>ppt_x</p:attrName>
                                        </p:attrNameLst>
                                      </p:cBhvr>
                                      <p:tavLst>
                                        <p:tav tm="0">
                                          <p:val>
                                            <p:strVal val="#ppt_x"/>
                                          </p:val>
                                        </p:tav>
                                        <p:tav tm="100000">
                                          <p:val>
                                            <p:strVal val="#ppt_x"/>
                                          </p:val>
                                        </p:tav>
                                      </p:tavLst>
                                    </p:anim>
                                    <p:anim calcmode="lin" valueType="num">
                                      <p:cBhvr additive="base">
                                        <p:cTn id="62" dur="3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3000" fill="hold"/>
                                        <p:tgtEl>
                                          <p:spTgt spid="17"/>
                                        </p:tgtEl>
                                        <p:attrNameLst>
                                          <p:attrName>ppt_x</p:attrName>
                                        </p:attrNameLst>
                                      </p:cBhvr>
                                      <p:tavLst>
                                        <p:tav tm="0">
                                          <p:val>
                                            <p:strVal val="#ppt_x"/>
                                          </p:val>
                                        </p:tav>
                                        <p:tav tm="100000">
                                          <p:val>
                                            <p:strVal val="#ppt_x"/>
                                          </p:val>
                                        </p:tav>
                                      </p:tavLst>
                                    </p:anim>
                                    <p:anim calcmode="lin" valueType="num">
                                      <p:cBhvr additive="base">
                                        <p:cTn id="66" dur="3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3000" fill="hold"/>
                                        <p:tgtEl>
                                          <p:spTgt spid="18"/>
                                        </p:tgtEl>
                                        <p:attrNameLst>
                                          <p:attrName>ppt_x</p:attrName>
                                        </p:attrNameLst>
                                      </p:cBhvr>
                                      <p:tavLst>
                                        <p:tav tm="0">
                                          <p:val>
                                            <p:strVal val="#ppt_x"/>
                                          </p:val>
                                        </p:tav>
                                        <p:tav tm="100000">
                                          <p:val>
                                            <p:strVal val="#ppt_x"/>
                                          </p:val>
                                        </p:tav>
                                      </p:tavLst>
                                    </p:anim>
                                    <p:anim calcmode="lin" valueType="num">
                                      <p:cBhvr additive="base">
                                        <p:cTn id="70" dur="3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3000" fill="hold"/>
                                        <p:tgtEl>
                                          <p:spTgt spid="19"/>
                                        </p:tgtEl>
                                        <p:attrNameLst>
                                          <p:attrName>ppt_x</p:attrName>
                                        </p:attrNameLst>
                                      </p:cBhvr>
                                      <p:tavLst>
                                        <p:tav tm="0">
                                          <p:val>
                                            <p:strVal val="#ppt_x"/>
                                          </p:val>
                                        </p:tav>
                                        <p:tav tm="100000">
                                          <p:val>
                                            <p:strVal val="#ppt_x"/>
                                          </p:val>
                                        </p:tav>
                                      </p:tavLst>
                                    </p:anim>
                                    <p:anim calcmode="lin" valueType="num">
                                      <p:cBhvr additive="base">
                                        <p:cTn id="74" dur="3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3000" fill="hold"/>
                                        <p:tgtEl>
                                          <p:spTgt spid="20"/>
                                        </p:tgtEl>
                                        <p:attrNameLst>
                                          <p:attrName>ppt_x</p:attrName>
                                        </p:attrNameLst>
                                      </p:cBhvr>
                                      <p:tavLst>
                                        <p:tav tm="0">
                                          <p:val>
                                            <p:strVal val="#ppt_x"/>
                                          </p:val>
                                        </p:tav>
                                        <p:tav tm="100000">
                                          <p:val>
                                            <p:strVal val="#ppt_x"/>
                                          </p:val>
                                        </p:tav>
                                      </p:tavLst>
                                    </p:anim>
                                    <p:anim calcmode="lin" valueType="num">
                                      <p:cBhvr additive="base">
                                        <p:cTn id="78" dur="3000" fill="hold"/>
                                        <p:tgtEl>
                                          <p:spTgt spid="20"/>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3000" fill="hold"/>
                                        <p:tgtEl>
                                          <p:spTgt spid="21"/>
                                        </p:tgtEl>
                                        <p:attrNameLst>
                                          <p:attrName>ppt_x</p:attrName>
                                        </p:attrNameLst>
                                      </p:cBhvr>
                                      <p:tavLst>
                                        <p:tav tm="0">
                                          <p:val>
                                            <p:strVal val="#ppt_x"/>
                                          </p:val>
                                        </p:tav>
                                        <p:tav tm="100000">
                                          <p:val>
                                            <p:strVal val="#ppt_x"/>
                                          </p:val>
                                        </p:tav>
                                      </p:tavLst>
                                    </p:anim>
                                    <p:anim calcmode="lin" valueType="num">
                                      <p:cBhvr additive="base">
                                        <p:cTn id="82" dur="3000" fill="hold"/>
                                        <p:tgtEl>
                                          <p:spTgt spid="21"/>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3000" fill="hold"/>
                                        <p:tgtEl>
                                          <p:spTgt spid="22"/>
                                        </p:tgtEl>
                                        <p:attrNameLst>
                                          <p:attrName>ppt_x</p:attrName>
                                        </p:attrNameLst>
                                      </p:cBhvr>
                                      <p:tavLst>
                                        <p:tav tm="0">
                                          <p:val>
                                            <p:strVal val="#ppt_x"/>
                                          </p:val>
                                        </p:tav>
                                        <p:tav tm="100000">
                                          <p:val>
                                            <p:strVal val="#ppt_x"/>
                                          </p:val>
                                        </p:tav>
                                      </p:tavLst>
                                    </p:anim>
                                    <p:anim calcmode="lin" valueType="num">
                                      <p:cBhvr additive="base">
                                        <p:cTn id="86" dur="3000" fill="hold"/>
                                        <p:tgtEl>
                                          <p:spTgt spid="22"/>
                                        </p:tgtEl>
                                        <p:attrNameLst>
                                          <p:attrName>ppt_y</p:attrName>
                                        </p:attrNameLst>
                                      </p:cBhvr>
                                      <p:tavLst>
                                        <p:tav tm="0">
                                          <p:val>
                                            <p:strVal val="1+#ppt_h/2"/>
                                          </p:val>
                                        </p:tav>
                                        <p:tav tm="100000">
                                          <p:val>
                                            <p:strVal val="#ppt_y"/>
                                          </p:val>
                                        </p:tav>
                                      </p:tavLst>
                                    </p:anim>
                                  </p:childTnLst>
                                </p:cTn>
                              </p:par>
                              <p:par>
                                <p:cTn id="87" presetID="2" presetClass="entr" presetSubtype="4" fill="hold"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3000" fill="hold"/>
                                        <p:tgtEl>
                                          <p:spTgt spid="23"/>
                                        </p:tgtEl>
                                        <p:attrNameLst>
                                          <p:attrName>ppt_x</p:attrName>
                                        </p:attrNameLst>
                                      </p:cBhvr>
                                      <p:tavLst>
                                        <p:tav tm="0">
                                          <p:val>
                                            <p:strVal val="#ppt_x"/>
                                          </p:val>
                                        </p:tav>
                                        <p:tav tm="100000">
                                          <p:val>
                                            <p:strVal val="#ppt_x"/>
                                          </p:val>
                                        </p:tav>
                                      </p:tavLst>
                                    </p:anim>
                                    <p:anim calcmode="lin" valueType="num">
                                      <p:cBhvr additive="base">
                                        <p:cTn id="90" dur="3000" fill="hold"/>
                                        <p:tgtEl>
                                          <p:spTgt spid="23"/>
                                        </p:tgtEl>
                                        <p:attrNameLst>
                                          <p:attrName>ppt_y</p:attrName>
                                        </p:attrNameLst>
                                      </p:cBhvr>
                                      <p:tavLst>
                                        <p:tav tm="0">
                                          <p:val>
                                            <p:strVal val="1+#ppt_h/2"/>
                                          </p:val>
                                        </p:tav>
                                        <p:tav tm="100000">
                                          <p:val>
                                            <p:strVal val="#ppt_y"/>
                                          </p:val>
                                        </p:tav>
                                      </p:tavLst>
                                    </p:anim>
                                  </p:childTnLst>
                                </p:cTn>
                              </p:par>
                              <p:par>
                                <p:cTn id="91" presetID="2" presetClass="entr" presetSubtype="4" fill="hold"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3000" fill="hold"/>
                                        <p:tgtEl>
                                          <p:spTgt spid="24"/>
                                        </p:tgtEl>
                                        <p:attrNameLst>
                                          <p:attrName>ppt_x</p:attrName>
                                        </p:attrNameLst>
                                      </p:cBhvr>
                                      <p:tavLst>
                                        <p:tav tm="0">
                                          <p:val>
                                            <p:strVal val="#ppt_x"/>
                                          </p:val>
                                        </p:tav>
                                        <p:tav tm="100000">
                                          <p:val>
                                            <p:strVal val="#ppt_x"/>
                                          </p:val>
                                        </p:tav>
                                      </p:tavLst>
                                    </p:anim>
                                    <p:anim calcmode="lin" valueType="num">
                                      <p:cBhvr additive="base">
                                        <p:cTn id="94" dur="3000" fill="hold"/>
                                        <p:tgtEl>
                                          <p:spTgt spid="24"/>
                                        </p:tgtEl>
                                        <p:attrNameLst>
                                          <p:attrName>ppt_y</p:attrName>
                                        </p:attrNameLst>
                                      </p:cBhvr>
                                      <p:tavLst>
                                        <p:tav tm="0">
                                          <p:val>
                                            <p:strVal val="1+#ppt_h/2"/>
                                          </p:val>
                                        </p:tav>
                                        <p:tav tm="100000">
                                          <p:val>
                                            <p:strVal val="#ppt_y"/>
                                          </p:val>
                                        </p:tav>
                                      </p:tavLst>
                                    </p:anim>
                                  </p:childTnLst>
                                </p:cTn>
                              </p:par>
                              <p:par>
                                <p:cTn id="95" presetID="2" presetClass="entr" presetSubtype="4" fill="hold"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3000" fill="hold"/>
                                        <p:tgtEl>
                                          <p:spTgt spid="25"/>
                                        </p:tgtEl>
                                        <p:attrNameLst>
                                          <p:attrName>ppt_x</p:attrName>
                                        </p:attrNameLst>
                                      </p:cBhvr>
                                      <p:tavLst>
                                        <p:tav tm="0">
                                          <p:val>
                                            <p:strVal val="#ppt_x"/>
                                          </p:val>
                                        </p:tav>
                                        <p:tav tm="100000">
                                          <p:val>
                                            <p:strVal val="#ppt_x"/>
                                          </p:val>
                                        </p:tav>
                                      </p:tavLst>
                                    </p:anim>
                                    <p:anim calcmode="lin" valueType="num">
                                      <p:cBhvr additive="base">
                                        <p:cTn id="98" dur="3000" fill="hold"/>
                                        <p:tgtEl>
                                          <p:spTgt spid="25"/>
                                        </p:tgtEl>
                                        <p:attrNameLst>
                                          <p:attrName>ppt_y</p:attrName>
                                        </p:attrNameLst>
                                      </p:cBhvr>
                                      <p:tavLst>
                                        <p:tav tm="0">
                                          <p:val>
                                            <p:strVal val="1+#ppt_h/2"/>
                                          </p:val>
                                        </p:tav>
                                        <p:tav tm="100000">
                                          <p:val>
                                            <p:strVal val="#ppt_y"/>
                                          </p:val>
                                        </p:tav>
                                      </p:tavLst>
                                    </p:anim>
                                  </p:childTnLst>
                                </p:cTn>
                              </p:par>
                              <p:par>
                                <p:cTn id="99" presetID="2" presetClass="entr" presetSubtype="4" fill="hold"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3000" fill="hold"/>
                                        <p:tgtEl>
                                          <p:spTgt spid="26"/>
                                        </p:tgtEl>
                                        <p:attrNameLst>
                                          <p:attrName>ppt_x</p:attrName>
                                        </p:attrNameLst>
                                      </p:cBhvr>
                                      <p:tavLst>
                                        <p:tav tm="0">
                                          <p:val>
                                            <p:strVal val="#ppt_x"/>
                                          </p:val>
                                        </p:tav>
                                        <p:tav tm="100000">
                                          <p:val>
                                            <p:strVal val="#ppt_x"/>
                                          </p:val>
                                        </p:tav>
                                      </p:tavLst>
                                    </p:anim>
                                    <p:anim calcmode="lin" valueType="num">
                                      <p:cBhvr additive="base">
                                        <p:cTn id="102" dur="3000" fill="hold"/>
                                        <p:tgtEl>
                                          <p:spTgt spid="26"/>
                                        </p:tgtEl>
                                        <p:attrNameLst>
                                          <p:attrName>ppt_y</p:attrName>
                                        </p:attrNameLst>
                                      </p:cBhvr>
                                      <p:tavLst>
                                        <p:tav tm="0">
                                          <p:val>
                                            <p:strVal val="1+#ppt_h/2"/>
                                          </p:val>
                                        </p:tav>
                                        <p:tav tm="100000">
                                          <p:val>
                                            <p:strVal val="#ppt_y"/>
                                          </p:val>
                                        </p:tav>
                                      </p:tavLst>
                                    </p:anim>
                                  </p:childTnLst>
                                </p:cTn>
                              </p:par>
                              <p:par>
                                <p:cTn id="103" presetID="2" presetClass="entr" presetSubtype="4" fill="hold"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3000" fill="hold"/>
                                        <p:tgtEl>
                                          <p:spTgt spid="27"/>
                                        </p:tgtEl>
                                        <p:attrNameLst>
                                          <p:attrName>ppt_x</p:attrName>
                                        </p:attrNameLst>
                                      </p:cBhvr>
                                      <p:tavLst>
                                        <p:tav tm="0">
                                          <p:val>
                                            <p:strVal val="#ppt_x"/>
                                          </p:val>
                                        </p:tav>
                                        <p:tav tm="100000">
                                          <p:val>
                                            <p:strVal val="#ppt_x"/>
                                          </p:val>
                                        </p:tav>
                                      </p:tavLst>
                                    </p:anim>
                                    <p:anim calcmode="lin" valueType="num">
                                      <p:cBhvr additive="base">
                                        <p:cTn id="106" dur="3000" fill="hold"/>
                                        <p:tgtEl>
                                          <p:spTgt spid="27"/>
                                        </p:tgtEl>
                                        <p:attrNameLst>
                                          <p:attrName>ppt_y</p:attrName>
                                        </p:attrNameLst>
                                      </p:cBhvr>
                                      <p:tavLst>
                                        <p:tav tm="0">
                                          <p:val>
                                            <p:strVal val="1+#ppt_h/2"/>
                                          </p:val>
                                        </p:tav>
                                        <p:tav tm="100000">
                                          <p:val>
                                            <p:strVal val="#ppt_y"/>
                                          </p:val>
                                        </p:tav>
                                      </p:tavLst>
                                    </p:anim>
                                  </p:childTnLst>
                                </p:cTn>
                              </p:par>
                              <p:par>
                                <p:cTn id="107" presetID="2" presetClass="entr" presetSubtype="4" fill="hold"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3000" fill="hold"/>
                                        <p:tgtEl>
                                          <p:spTgt spid="28"/>
                                        </p:tgtEl>
                                        <p:attrNameLst>
                                          <p:attrName>ppt_x</p:attrName>
                                        </p:attrNameLst>
                                      </p:cBhvr>
                                      <p:tavLst>
                                        <p:tav tm="0">
                                          <p:val>
                                            <p:strVal val="#ppt_x"/>
                                          </p:val>
                                        </p:tav>
                                        <p:tav tm="100000">
                                          <p:val>
                                            <p:strVal val="#ppt_x"/>
                                          </p:val>
                                        </p:tav>
                                      </p:tavLst>
                                    </p:anim>
                                    <p:anim calcmode="lin" valueType="num">
                                      <p:cBhvr additive="base">
                                        <p:cTn id="110" dur="3000" fill="hold"/>
                                        <p:tgtEl>
                                          <p:spTgt spid="28"/>
                                        </p:tgtEl>
                                        <p:attrNameLst>
                                          <p:attrName>ppt_y</p:attrName>
                                        </p:attrNameLst>
                                      </p:cBhvr>
                                      <p:tavLst>
                                        <p:tav tm="0">
                                          <p:val>
                                            <p:strVal val="1+#ppt_h/2"/>
                                          </p:val>
                                        </p:tav>
                                        <p:tav tm="100000">
                                          <p:val>
                                            <p:strVal val="#ppt_y"/>
                                          </p:val>
                                        </p:tav>
                                      </p:tavLst>
                                    </p:anim>
                                  </p:childTnLst>
                                </p:cTn>
                              </p:par>
                              <p:par>
                                <p:cTn id="111" presetID="2" presetClass="entr" presetSubtype="4" fill="hold"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additive="base">
                                        <p:cTn id="113" dur="3000" fill="hold"/>
                                        <p:tgtEl>
                                          <p:spTgt spid="29"/>
                                        </p:tgtEl>
                                        <p:attrNameLst>
                                          <p:attrName>ppt_x</p:attrName>
                                        </p:attrNameLst>
                                      </p:cBhvr>
                                      <p:tavLst>
                                        <p:tav tm="0">
                                          <p:val>
                                            <p:strVal val="#ppt_x"/>
                                          </p:val>
                                        </p:tav>
                                        <p:tav tm="100000">
                                          <p:val>
                                            <p:strVal val="#ppt_x"/>
                                          </p:val>
                                        </p:tav>
                                      </p:tavLst>
                                    </p:anim>
                                    <p:anim calcmode="lin" valueType="num">
                                      <p:cBhvr additive="base">
                                        <p:cTn id="114" dur="3000" fill="hold"/>
                                        <p:tgtEl>
                                          <p:spTgt spid="29"/>
                                        </p:tgtEl>
                                        <p:attrNameLst>
                                          <p:attrName>ppt_y</p:attrName>
                                        </p:attrNameLst>
                                      </p:cBhvr>
                                      <p:tavLst>
                                        <p:tav tm="0">
                                          <p:val>
                                            <p:strVal val="1+#ppt_h/2"/>
                                          </p:val>
                                        </p:tav>
                                        <p:tav tm="100000">
                                          <p:val>
                                            <p:strVal val="#ppt_y"/>
                                          </p:val>
                                        </p:tav>
                                      </p:tavLst>
                                    </p:anim>
                                  </p:childTnLst>
                                </p:cTn>
                              </p:par>
                              <p:par>
                                <p:cTn id="115" presetID="2" presetClass="entr" presetSubtype="4" fill="hold"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additive="base">
                                        <p:cTn id="117" dur="3000" fill="hold"/>
                                        <p:tgtEl>
                                          <p:spTgt spid="30"/>
                                        </p:tgtEl>
                                        <p:attrNameLst>
                                          <p:attrName>ppt_x</p:attrName>
                                        </p:attrNameLst>
                                      </p:cBhvr>
                                      <p:tavLst>
                                        <p:tav tm="0">
                                          <p:val>
                                            <p:strVal val="#ppt_x"/>
                                          </p:val>
                                        </p:tav>
                                        <p:tav tm="100000">
                                          <p:val>
                                            <p:strVal val="#ppt_x"/>
                                          </p:val>
                                        </p:tav>
                                      </p:tavLst>
                                    </p:anim>
                                    <p:anim calcmode="lin" valueType="num">
                                      <p:cBhvr additive="base">
                                        <p:cTn id="118" dur="3000" fill="hold"/>
                                        <p:tgtEl>
                                          <p:spTgt spid="30"/>
                                        </p:tgtEl>
                                        <p:attrNameLst>
                                          <p:attrName>ppt_y</p:attrName>
                                        </p:attrNameLst>
                                      </p:cBhvr>
                                      <p:tavLst>
                                        <p:tav tm="0">
                                          <p:val>
                                            <p:strVal val="1+#ppt_h/2"/>
                                          </p:val>
                                        </p:tav>
                                        <p:tav tm="100000">
                                          <p:val>
                                            <p:strVal val="#ppt_y"/>
                                          </p:val>
                                        </p:tav>
                                      </p:tavLst>
                                    </p:anim>
                                  </p:childTnLst>
                                </p:cTn>
                              </p:par>
                              <p:par>
                                <p:cTn id="119" presetID="2" presetClass="entr" presetSubtype="4" fill="hold" nodeType="withEffect">
                                  <p:stCondLst>
                                    <p:cond delay="0"/>
                                  </p:stCondLst>
                                  <p:childTnLst>
                                    <p:set>
                                      <p:cBhvr>
                                        <p:cTn id="120" dur="1" fill="hold">
                                          <p:stCondLst>
                                            <p:cond delay="0"/>
                                          </p:stCondLst>
                                        </p:cTn>
                                        <p:tgtEl>
                                          <p:spTgt spid="31"/>
                                        </p:tgtEl>
                                        <p:attrNameLst>
                                          <p:attrName>style.visibility</p:attrName>
                                        </p:attrNameLst>
                                      </p:cBhvr>
                                      <p:to>
                                        <p:strVal val="visible"/>
                                      </p:to>
                                    </p:set>
                                    <p:anim calcmode="lin" valueType="num">
                                      <p:cBhvr additive="base">
                                        <p:cTn id="121" dur="3000" fill="hold"/>
                                        <p:tgtEl>
                                          <p:spTgt spid="31"/>
                                        </p:tgtEl>
                                        <p:attrNameLst>
                                          <p:attrName>ppt_x</p:attrName>
                                        </p:attrNameLst>
                                      </p:cBhvr>
                                      <p:tavLst>
                                        <p:tav tm="0">
                                          <p:val>
                                            <p:strVal val="#ppt_x"/>
                                          </p:val>
                                        </p:tav>
                                        <p:tav tm="100000">
                                          <p:val>
                                            <p:strVal val="#ppt_x"/>
                                          </p:val>
                                        </p:tav>
                                      </p:tavLst>
                                    </p:anim>
                                    <p:anim calcmode="lin" valueType="num">
                                      <p:cBhvr additive="base">
                                        <p:cTn id="122" dur="3000" fill="hold"/>
                                        <p:tgtEl>
                                          <p:spTgt spid="31"/>
                                        </p:tgtEl>
                                        <p:attrNameLst>
                                          <p:attrName>ppt_y</p:attrName>
                                        </p:attrNameLst>
                                      </p:cBhvr>
                                      <p:tavLst>
                                        <p:tav tm="0">
                                          <p:val>
                                            <p:strVal val="1+#ppt_h/2"/>
                                          </p:val>
                                        </p:tav>
                                        <p:tav tm="100000">
                                          <p:val>
                                            <p:strVal val="#ppt_y"/>
                                          </p:val>
                                        </p:tav>
                                      </p:tavLst>
                                    </p:anim>
                                  </p:childTnLst>
                                </p:cTn>
                              </p:par>
                              <p:par>
                                <p:cTn id="123" presetID="2" presetClass="entr" presetSubtype="4" fill="hold" nodeType="withEffect">
                                  <p:stCondLst>
                                    <p:cond delay="0"/>
                                  </p:stCondLst>
                                  <p:childTnLst>
                                    <p:set>
                                      <p:cBhvr>
                                        <p:cTn id="124" dur="1" fill="hold">
                                          <p:stCondLst>
                                            <p:cond delay="0"/>
                                          </p:stCondLst>
                                        </p:cTn>
                                        <p:tgtEl>
                                          <p:spTgt spid="32"/>
                                        </p:tgtEl>
                                        <p:attrNameLst>
                                          <p:attrName>style.visibility</p:attrName>
                                        </p:attrNameLst>
                                      </p:cBhvr>
                                      <p:to>
                                        <p:strVal val="visible"/>
                                      </p:to>
                                    </p:set>
                                    <p:anim calcmode="lin" valueType="num">
                                      <p:cBhvr additive="base">
                                        <p:cTn id="125" dur="3000" fill="hold"/>
                                        <p:tgtEl>
                                          <p:spTgt spid="32"/>
                                        </p:tgtEl>
                                        <p:attrNameLst>
                                          <p:attrName>ppt_x</p:attrName>
                                        </p:attrNameLst>
                                      </p:cBhvr>
                                      <p:tavLst>
                                        <p:tav tm="0">
                                          <p:val>
                                            <p:strVal val="#ppt_x"/>
                                          </p:val>
                                        </p:tav>
                                        <p:tav tm="100000">
                                          <p:val>
                                            <p:strVal val="#ppt_x"/>
                                          </p:val>
                                        </p:tav>
                                      </p:tavLst>
                                    </p:anim>
                                    <p:anim calcmode="lin" valueType="num">
                                      <p:cBhvr additive="base">
                                        <p:cTn id="126" dur="3000" fill="hold"/>
                                        <p:tgtEl>
                                          <p:spTgt spid="32"/>
                                        </p:tgtEl>
                                        <p:attrNameLst>
                                          <p:attrName>ppt_y</p:attrName>
                                        </p:attrNameLst>
                                      </p:cBhvr>
                                      <p:tavLst>
                                        <p:tav tm="0">
                                          <p:val>
                                            <p:strVal val="1+#ppt_h/2"/>
                                          </p:val>
                                        </p:tav>
                                        <p:tav tm="100000">
                                          <p:val>
                                            <p:strVal val="#ppt_y"/>
                                          </p:val>
                                        </p:tav>
                                      </p:tavLst>
                                    </p:anim>
                                  </p:childTnLst>
                                </p:cTn>
                              </p:par>
                              <p:par>
                                <p:cTn id="127" presetID="2" presetClass="entr" presetSubtype="4" fill="hold" nodeType="withEffect">
                                  <p:stCondLst>
                                    <p:cond delay="0"/>
                                  </p:stCondLst>
                                  <p:childTnLst>
                                    <p:set>
                                      <p:cBhvr>
                                        <p:cTn id="128" dur="1" fill="hold">
                                          <p:stCondLst>
                                            <p:cond delay="0"/>
                                          </p:stCondLst>
                                        </p:cTn>
                                        <p:tgtEl>
                                          <p:spTgt spid="33"/>
                                        </p:tgtEl>
                                        <p:attrNameLst>
                                          <p:attrName>style.visibility</p:attrName>
                                        </p:attrNameLst>
                                      </p:cBhvr>
                                      <p:to>
                                        <p:strVal val="visible"/>
                                      </p:to>
                                    </p:set>
                                    <p:anim calcmode="lin" valueType="num">
                                      <p:cBhvr additive="base">
                                        <p:cTn id="129" dur="3000" fill="hold"/>
                                        <p:tgtEl>
                                          <p:spTgt spid="33"/>
                                        </p:tgtEl>
                                        <p:attrNameLst>
                                          <p:attrName>ppt_x</p:attrName>
                                        </p:attrNameLst>
                                      </p:cBhvr>
                                      <p:tavLst>
                                        <p:tav tm="0">
                                          <p:val>
                                            <p:strVal val="#ppt_x"/>
                                          </p:val>
                                        </p:tav>
                                        <p:tav tm="100000">
                                          <p:val>
                                            <p:strVal val="#ppt_x"/>
                                          </p:val>
                                        </p:tav>
                                      </p:tavLst>
                                    </p:anim>
                                    <p:anim calcmode="lin" valueType="num">
                                      <p:cBhvr additive="base">
                                        <p:cTn id="130" dur="3000" fill="hold"/>
                                        <p:tgtEl>
                                          <p:spTgt spid="33"/>
                                        </p:tgtEl>
                                        <p:attrNameLst>
                                          <p:attrName>ppt_y</p:attrName>
                                        </p:attrNameLst>
                                      </p:cBhvr>
                                      <p:tavLst>
                                        <p:tav tm="0">
                                          <p:val>
                                            <p:strVal val="1+#ppt_h/2"/>
                                          </p:val>
                                        </p:tav>
                                        <p:tav tm="100000">
                                          <p:val>
                                            <p:strVal val="#ppt_y"/>
                                          </p:val>
                                        </p:tav>
                                      </p:tavLst>
                                    </p:anim>
                                  </p:childTnLst>
                                </p:cTn>
                              </p:par>
                              <p:par>
                                <p:cTn id="131" presetID="2" presetClass="entr" presetSubtype="4" fill="hold" nodeType="withEffect">
                                  <p:stCondLst>
                                    <p:cond delay="0"/>
                                  </p:stCondLst>
                                  <p:childTnLst>
                                    <p:set>
                                      <p:cBhvr>
                                        <p:cTn id="132" dur="1" fill="hold">
                                          <p:stCondLst>
                                            <p:cond delay="0"/>
                                          </p:stCondLst>
                                        </p:cTn>
                                        <p:tgtEl>
                                          <p:spTgt spid="34"/>
                                        </p:tgtEl>
                                        <p:attrNameLst>
                                          <p:attrName>style.visibility</p:attrName>
                                        </p:attrNameLst>
                                      </p:cBhvr>
                                      <p:to>
                                        <p:strVal val="visible"/>
                                      </p:to>
                                    </p:set>
                                    <p:anim calcmode="lin" valueType="num">
                                      <p:cBhvr additive="base">
                                        <p:cTn id="133" dur="3000" fill="hold"/>
                                        <p:tgtEl>
                                          <p:spTgt spid="34"/>
                                        </p:tgtEl>
                                        <p:attrNameLst>
                                          <p:attrName>ppt_x</p:attrName>
                                        </p:attrNameLst>
                                      </p:cBhvr>
                                      <p:tavLst>
                                        <p:tav tm="0">
                                          <p:val>
                                            <p:strVal val="#ppt_x"/>
                                          </p:val>
                                        </p:tav>
                                        <p:tav tm="100000">
                                          <p:val>
                                            <p:strVal val="#ppt_x"/>
                                          </p:val>
                                        </p:tav>
                                      </p:tavLst>
                                    </p:anim>
                                    <p:anim calcmode="lin" valueType="num">
                                      <p:cBhvr additive="base">
                                        <p:cTn id="134" dur="3000" fill="hold"/>
                                        <p:tgtEl>
                                          <p:spTgt spid="34"/>
                                        </p:tgtEl>
                                        <p:attrNameLst>
                                          <p:attrName>ppt_y</p:attrName>
                                        </p:attrNameLst>
                                      </p:cBhvr>
                                      <p:tavLst>
                                        <p:tav tm="0">
                                          <p:val>
                                            <p:strVal val="1+#ppt_h/2"/>
                                          </p:val>
                                        </p:tav>
                                        <p:tav tm="100000">
                                          <p:val>
                                            <p:strVal val="#ppt_y"/>
                                          </p:val>
                                        </p:tav>
                                      </p:tavLst>
                                    </p:anim>
                                  </p:childTnLst>
                                </p:cTn>
                              </p:par>
                              <p:par>
                                <p:cTn id="135" presetID="2" presetClass="entr" presetSubtype="4" fill="hold" nodeType="withEffect">
                                  <p:stCondLst>
                                    <p:cond delay="0"/>
                                  </p:stCondLst>
                                  <p:childTnLst>
                                    <p:set>
                                      <p:cBhvr>
                                        <p:cTn id="136" dur="1" fill="hold">
                                          <p:stCondLst>
                                            <p:cond delay="0"/>
                                          </p:stCondLst>
                                        </p:cTn>
                                        <p:tgtEl>
                                          <p:spTgt spid="35"/>
                                        </p:tgtEl>
                                        <p:attrNameLst>
                                          <p:attrName>style.visibility</p:attrName>
                                        </p:attrNameLst>
                                      </p:cBhvr>
                                      <p:to>
                                        <p:strVal val="visible"/>
                                      </p:to>
                                    </p:set>
                                    <p:anim calcmode="lin" valueType="num">
                                      <p:cBhvr additive="base">
                                        <p:cTn id="137" dur="3000" fill="hold"/>
                                        <p:tgtEl>
                                          <p:spTgt spid="35"/>
                                        </p:tgtEl>
                                        <p:attrNameLst>
                                          <p:attrName>ppt_x</p:attrName>
                                        </p:attrNameLst>
                                      </p:cBhvr>
                                      <p:tavLst>
                                        <p:tav tm="0">
                                          <p:val>
                                            <p:strVal val="#ppt_x"/>
                                          </p:val>
                                        </p:tav>
                                        <p:tav tm="100000">
                                          <p:val>
                                            <p:strVal val="#ppt_x"/>
                                          </p:val>
                                        </p:tav>
                                      </p:tavLst>
                                    </p:anim>
                                    <p:anim calcmode="lin" valueType="num">
                                      <p:cBhvr additive="base">
                                        <p:cTn id="138" dur="3000" fill="hold"/>
                                        <p:tgtEl>
                                          <p:spTgt spid="35"/>
                                        </p:tgtEl>
                                        <p:attrNameLst>
                                          <p:attrName>ppt_y</p:attrName>
                                        </p:attrNameLst>
                                      </p:cBhvr>
                                      <p:tavLst>
                                        <p:tav tm="0">
                                          <p:val>
                                            <p:strVal val="1+#ppt_h/2"/>
                                          </p:val>
                                        </p:tav>
                                        <p:tav tm="100000">
                                          <p:val>
                                            <p:strVal val="#ppt_y"/>
                                          </p:val>
                                        </p:tav>
                                      </p:tavLst>
                                    </p:anim>
                                  </p:childTnLst>
                                </p:cTn>
                              </p:par>
                              <p:par>
                                <p:cTn id="139" presetID="2" presetClass="entr" presetSubtype="4" fill="hold" nodeType="withEffect">
                                  <p:stCondLst>
                                    <p:cond delay="0"/>
                                  </p:stCondLst>
                                  <p:childTnLst>
                                    <p:set>
                                      <p:cBhvr>
                                        <p:cTn id="140" dur="1" fill="hold">
                                          <p:stCondLst>
                                            <p:cond delay="0"/>
                                          </p:stCondLst>
                                        </p:cTn>
                                        <p:tgtEl>
                                          <p:spTgt spid="36"/>
                                        </p:tgtEl>
                                        <p:attrNameLst>
                                          <p:attrName>style.visibility</p:attrName>
                                        </p:attrNameLst>
                                      </p:cBhvr>
                                      <p:to>
                                        <p:strVal val="visible"/>
                                      </p:to>
                                    </p:set>
                                    <p:anim calcmode="lin" valueType="num">
                                      <p:cBhvr additive="base">
                                        <p:cTn id="141" dur="3000" fill="hold"/>
                                        <p:tgtEl>
                                          <p:spTgt spid="36"/>
                                        </p:tgtEl>
                                        <p:attrNameLst>
                                          <p:attrName>ppt_x</p:attrName>
                                        </p:attrNameLst>
                                      </p:cBhvr>
                                      <p:tavLst>
                                        <p:tav tm="0">
                                          <p:val>
                                            <p:strVal val="#ppt_x"/>
                                          </p:val>
                                        </p:tav>
                                        <p:tav tm="100000">
                                          <p:val>
                                            <p:strVal val="#ppt_x"/>
                                          </p:val>
                                        </p:tav>
                                      </p:tavLst>
                                    </p:anim>
                                    <p:anim calcmode="lin" valueType="num">
                                      <p:cBhvr additive="base">
                                        <p:cTn id="142" dur="3000" fill="hold"/>
                                        <p:tgtEl>
                                          <p:spTgt spid="36"/>
                                        </p:tgtEl>
                                        <p:attrNameLst>
                                          <p:attrName>ppt_y</p:attrName>
                                        </p:attrNameLst>
                                      </p:cBhvr>
                                      <p:tavLst>
                                        <p:tav tm="0">
                                          <p:val>
                                            <p:strVal val="1+#ppt_h/2"/>
                                          </p:val>
                                        </p:tav>
                                        <p:tav tm="100000">
                                          <p:val>
                                            <p:strVal val="#ppt_y"/>
                                          </p:val>
                                        </p:tav>
                                      </p:tavLst>
                                    </p:anim>
                                  </p:childTnLst>
                                </p:cTn>
                              </p:par>
                              <p:par>
                                <p:cTn id="143" presetID="2" presetClass="entr" presetSubtype="4" fill="hold" nodeType="withEffect">
                                  <p:stCondLst>
                                    <p:cond delay="0"/>
                                  </p:stCondLst>
                                  <p:childTnLst>
                                    <p:set>
                                      <p:cBhvr>
                                        <p:cTn id="144" dur="1" fill="hold">
                                          <p:stCondLst>
                                            <p:cond delay="0"/>
                                          </p:stCondLst>
                                        </p:cTn>
                                        <p:tgtEl>
                                          <p:spTgt spid="37"/>
                                        </p:tgtEl>
                                        <p:attrNameLst>
                                          <p:attrName>style.visibility</p:attrName>
                                        </p:attrNameLst>
                                      </p:cBhvr>
                                      <p:to>
                                        <p:strVal val="visible"/>
                                      </p:to>
                                    </p:set>
                                    <p:anim calcmode="lin" valueType="num">
                                      <p:cBhvr additive="base">
                                        <p:cTn id="145" dur="3000" fill="hold"/>
                                        <p:tgtEl>
                                          <p:spTgt spid="37"/>
                                        </p:tgtEl>
                                        <p:attrNameLst>
                                          <p:attrName>ppt_x</p:attrName>
                                        </p:attrNameLst>
                                      </p:cBhvr>
                                      <p:tavLst>
                                        <p:tav tm="0">
                                          <p:val>
                                            <p:strVal val="#ppt_x"/>
                                          </p:val>
                                        </p:tav>
                                        <p:tav tm="100000">
                                          <p:val>
                                            <p:strVal val="#ppt_x"/>
                                          </p:val>
                                        </p:tav>
                                      </p:tavLst>
                                    </p:anim>
                                    <p:anim calcmode="lin" valueType="num">
                                      <p:cBhvr additive="base">
                                        <p:cTn id="146" dur="3000" fill="hold"/>
                                        <p:tgtEl>
                                          <p:spTgt spid="37"/>
                                        </p:tgtEl>
                                        <p:attrNameLst>
                                          <p:attrName>ppt_y</p:attrName>
                                        </p:attrNameLst>
                                      </p:cBhvr>
                                      <p:tavLst>
                                        <p:tav tm="0">
                                          <p:val>
                                            <p:strVal val="1+#ppt_h/2"/>
                                          </p:val>
                                        </p:tav>
                                        <p:tav tm="100000">
                                          <p:val>
                                            <p:strVal val="#ppt_y"/>
                                          </p:val>
                                        </p:tav>
                                      </p:tavLst>
                                    </p:anim>
                                  </p:childTnLst>
                                </p:cTn>
                              </p:par>
                              <p:par>
                                <p:cTn id="147" presetID="2" presetClass="entr" presetSubtype="4" fill="hold" nodeType="withEffect">
                                  <p:stCondLst>
                                    <p:cond delay="0"/>
                                  </p:stCondLst>
                                  <p:childTnLst>
                                    <p:set>
                                      <p:cBhvr>
                                        <p:cTn id="148" dur="1" fill="hold">
                                          <p:stCondLst>
                                            <p:cond delay="0"/>
                                          </p:stCondLst>
                                        </p:cTn>
                                        <p:tgtEl>
                                          <p:spTgt spid="38"/>
                                        </p:tgtEl>
                                        <p:attrNameLst>
                                          <p:attrName>style.visibility</p:attrName>
                                        </p:attrNameLst>
                                      </p:cBhvr>
                                      <p:to>
                                        <p:strVal val="visible"/>
                                      </p:to>
                                    </p:set>
                                    <p:anim calcmode="lin" valueType="num">
                                      <p:cBhvr additive="base">
                                        <p:cTn id="149" dur="3000" fill="hold"/>
                                        <p:tgtEl>
                                          <p:spTgt spid="38"/>
                                        </p:tgtEl>
                                        <p:attrNameLst>
                                          <p:attrName>ppt_x</p:attrName>
                                        </p:attrNameLst>
                                      </p:cBhvr>
                                      <p:tavLst>
                                        <p:tav tm="0">
                                          <p:val>
                                            <p:strVal val="#ppt_x"/>
                                          </p:val>
                                        </p:tav>
                                        <p:tav tm="100000">
                                          <p:val>
                                            <p:strVal val="#ppt_x"/>
                                          </p:val>
                                        </p:tav>
                                      </p:tavLst>
                                    </p:anim>
                                    <p:anim calcmode="lin" valueType="num">
                                      <p:cBhvr additive="base">
                                        <p:cTn id="150" dur="3000" fill="hold"/>
                                        <p:tgtEl>
                                          <p:spTgt spid="38"/>
                                        </p:tgtEl>
                                        <p:attrNameLst>
                                          <p:attrName>ppt_y</p:attrName>
                                        </p:attrNameLst>
                                      </p:cBhvr>
                                      <p:tavLst>
                                        <p:tav tm="0">
                                          <p:val>
                                            <p:strVal val="1+#ppt_h/2"/>
                                          </p:val>
                                        </p:tav>
                                        <p:tav tm="100000">
                                          <p:val>
                                            <p:strVal val="#ppt_y"/>
                                          </p:val>
                                        </p:tav>
                                      </p:tavLst>
                                    </p:anim>
                                  </p:childTnLst>
                                </p:cTn>
                              </p:par>
                              <p:par>
                                <p:cTn id="151" presetID="2" presetClass="entr" presetSubtype="4" fill="hold" nodeType="withEffect">
                                  <p:stCondLst>
                                    <p:cond delay="0"/>
                                  </p:stCondLst>
                                  <p:childTnLst>
                                    <p:set>
                                      <p:cBhvr>
                                        <p:cTn id="152" dur="1" fill="hold">
                                          <p:stCondLst>
                                            <p:cond delay="0"/>
                                          </p:stCondLst>
                                        </p:cTn>
                                        <p:tgtEl>
                                          <p:spTgt spid="39"/>
                                        </p:tgtEl>
                                        <p:attrNameLst>
                                          <p:attrName>style.visibility</p:attrName>
                                        </p:attrNameLst>
                                      </p:cBhvr>
                                      <p:to>
                                        <p:strVal val="visible"/>
                                      </p:to>
                                    </p:set>
                                    <p:anim calcmode="lin" valueType="num">
                                      <p:cBhvr additive="base">
                                        <p:cTn id="153" dur="3000" fill="hold"/>
                                        <p:tgtEl>
                                          <p:spTgt spid="39"/>
                                        </p:tgtEl>
                                        <p:attrNameLst>
                                          <p:attrName>ppt_x</p:attrName>
                                        </p:attrNameLst>
                                      </p:cBhvr>
                                      <p:tavLst>
                                        <p:tav tm="0">
                                          <p:val>
                                            <p:strVal val="#ppt_x"/>
                                          </p:val>
                                        </p:tav>
                                        <p:tav tm="100000">
                                          <p:val>
                                            <p:strVal val="#ppt_x"/>
                                          </p:val>
                                        </p:tav>
                                      </p:tavLst>
                                    </p:anim>
                                    <p:anim calcmode="lin" valueType="num">
                                      <p:cBhvr additive="base">
                                        <p:cTn id="154" dur="3000" fill="hold"/>
                                        <p:tgtEl>
                                          <p:spTgt spid="39"/>
                                        </p:tgtEl>
                                        <p:attrNameLst>
                                          <p:attrName>ppt_y</p:attrName>
                                        </p:attrNameLst>
                                      </p:cBhvr>
                                      <p:tavLst>
                                        <p:tav tm="0">
                                          <p:val>
                                            <p:strVal val="1+#ppt_h/2"/>
                                          </p:val>
                                        </p:tav>
                                        <p:tav tm="100000">
                                          <p:val>
                                            <p:strVal val="#ppt_y"/>
                                          </p:val>
                                        </p:tav>
                                      </p:tavLst>
                                    </p:anim>
                                  </p:childTnLst>
                                </p:cTn>
                              </p:par>
                              <p:par>
                                <p:cTn id="155" presetID="2" presetClass="entr" presetSubtype="4" fill="hold" nodeType="withEffect">
                                  <p:stCondLst>
                                    <p:cond delay="0"/>
                                  </p:stCondLst>
                                  <p:childTnLst>
                                    <p:set>
                                      <p:cBhvr>
                                        <p:cTn id="156" dur="1" fill="hold">
                                          <p:stCondLst>
                                            <p:cond delay="0"/>
                                          </p:stCondLst>
                                        </p:cTn>
                                        <p:tgtEl>
                                          <p:spTgt spid="40"/>
                                        </p:tgtEl>
                                        <p:attrNameLst>
                                          <p:attrName>style.visibility</p:attrName>
                                        </p:attrNameLst>
                                      </p:cBhvr>
                                      <p:to>
                                        <p:strVal val="visible"/>
                                      </p:to>
                                    </p:set>
                                    <p:anim calcmode="lin" valueType="num">
                                      <p:cBhvr additive="base">
                                        <p:cTn id="157" dur="3000" fill="hold"/>
                                        <p:tgtEl>
                                          <p:spTgt spid="40"/>
                                        </p:tgtEl>
                                        <p:attrNameLst>
                                          <p:attrName>ppt_x</p:attrName>
                                        </p:attrNameLst>
                                      </p:cBhvr>
                                      <p:tavLst>
                                        <p:tav tm="0">
                                          <p:val>
                                            <p:strVal val="#ppt_x"/>
                                          </p:val>
                                        </p:tav>
                                        <p:tav tm="100000">
                                          <p:val>
                                            <p:strVal val="#ppt_x"/>
                                          </p:val>
                                        </p:tav>
                                      </p:tavLst>
                                    </p:anim>
                                    <p:anim calcmode="lin" valueType="num">
                                      <p:cBhvr additive="base">
                                        <p:cTn id="158" dur="3000" fill="hold"/>
                                        <p:tgtEl>
                                          <p:spTgt spid="40"/>
                                        </p:tgtEl>
                                        <p:attrNameLst>
                                          <p:attrName>ppt_y</p:attrName>
                                        </p:attrNameLst>
                                      </p:cBhvr>
                                      <p:tavLst>
                                        <p:tav tm="0">
                                          <p:val>
                                            <p:strVal val="1+#ppt_h/2"/>
                                          </p:val>
                                        </p:tav>
                                        <p:tav tm="100000">
                                          <p:val>
                                            <p:strVal val="#ppt_y"/>
                                          </p:val>
                                        </p:tav>
                                      </p:tavLst>
                                    </p:anim>
                                  </p:childTnLst>
                                </p:cTn>
                              </p:par>
                              <p:par>
                                <p:cTn id="159" presetID="2" presetClass="entr" presetSubtype="4" fill="hold" nodeType="withEffect">
                                  <p:stCondLst>
                                    <p:cond delay="0"/>
                                  </p:stCondLst>
                                  <p:childTnLst>
                                    <p:set>
                                      <p:cBhvr>
                                        <p:cTn id="160" dur="1" fill="hold">
                                          <p:stCondLst>
                                            <p:cond delay="0"/>
                                          </p:stCondLst>
                                        </p:cTn>
                                        <p:tgtEl>
                                          <p:spTgt spid="41"/>
                                        </p:tgtEl>
                                        <p:attrNameLst>
                                          <p:attrName>style.visibility</p:attrName>
                                        </p:attrNameLst>
                                      </p:cBhvr>
                                      <p:to>
                                        <p:strVal val="visible"/>
                                      </p:to>
                                    </p:set>
                                    <p:anim calcmode="lin" valueType="num">
                                      <p:cBhvr additive="base">
                                        <p:cTn id="161" dur="3000" fill="hold"/>
                                        <p:tgtEl>
                                          <p:spTgt spid="41"/>
                                        </p:tgtEl>
                                        <p:attrNameLst>
                                          <p:attrName>ppt_x</p:attrName>
                                        </p:attrNameLst>
                                      </p:cBhvr>
                                      <p:tavLst>
                                        <p:tav tm="0">
                                          <p:val>
                                            <p:strVal val="#ppt_x"/>
                                          </p:val>
                                        </p:tav>
                                        <p:tav tm="100000">
                                          <p:val>
                                            <p:strVal val="#ppt_x"/>
                                          </p:val>
                                        </p:tav>
                                      </p:tavLst>
                                    </p:anim>
                                    <p:anim calcmode="lin" valueType="num">
                                      <p:cBhvr additive="base">
                                        <p:cTn id="162" dur="3000" fill="hold"/>
                                        <p:tgtEl>
                                          <p:spTgt spid="41"/>
                                        </p:tgtEl>
                                        <p:attrNameLst>
                                          <p:attrName>ppt_y</p:attrName>
                                        </p:attrNameLst>
                                      </p:cBhvr>
                                      <p:tavLst>
                                        <p:tav tm="0">
                                          <p:val>
                                            <p:strVal val="1+#ppt_h/2"/>
                                          </p:val>
                                        </p:tav>
                                        <p:tav tm="100000">
                                          <p:val>
                                            <p:strVal val="#ppt_y"/>
                                          </p:val>
                                        </p:tav>
                                      </p:tavLst>
                                    </p:anim>
                                  </p:childTnLst>
                                </p:cTn>
                              </p:par>
                              <p:par>
                                <p:cTn id="163" presetID="2" presetClass="entr" presetSubtype="4" fill="hold" nodeType="withEffect">
                                  <p:stCondLst>
                                    <p:cond delay="0"/>
                                  </p:stCondLst>
                                  <p:childTnLst>
                                    <p:set>
                                      <p:cBhvr>
                                        <p:cTn id="164" dur="1" fill="hold">
                                          <p:stCondLst>
                                            <p:cond delay="0"/>
                                          </p:stCondLst>
                                        </p:cTn>
                                        <p:tgtEl>
                                          <p:spTgt spid="42"/>
                                        </p:tgtEl>
                                        <p:attrNameLst>
                                          <p:attrName>style.visibility</p:attrName>
                                        </p:attrNameLst>
                                      </p:cBhvr>
                                      <p:to>
                                        <p:strVal val="visible"/>
                                      </p:to>
                                    </p:set>
                                    <p:anim calcmode="lin" valueType="num">
                                      <p:cBhvr additive="base">
                                        <p:cTn id="165" dur="3000" fill="hold"/>
                                        <p:tgtEl>
                                          <p:spTgt spid="42"/>
                                        </p:tgtEl>
                                        <p:attrNameLst>
                                          <p:attrName>ppt_x</p:attrName>
                                        </p:attrNameLst>
                                      </p:cBhvr>
                                      <p:tavLst>
                                        <p:tav tm="0">
                                          <p:val>
                                            <p:strVal val="#ppt_x"/>
                                          </p:val>
                                        </p:tav>
                                        <p:tav tm="100000">
                                          <p:val>
                                            <p:strVal val="#ppt_x"/>
                                          </p:val>
                                        </p:tav>
                                      </p:tavLst>
                                    </p:anim>
                                    <p:anim calcmode="lin" valueType="num">
                                      <p:cBhvr additive="base">
                                        <p:cTn id="166" dur="3000" fill="hold"/>
                                        <p:tgtEl>
                                          <p:spTgt spid="42"/>
                                        </p:tgtEl>
                                        <p:attrNameLst>
                                          <p:attrName>ppt_y</p:attrName>
                                        </p:attrNameLst>
                                      </p:cBhvr>
                                      <p:tavLst>
                                        <p:tav tm="0">
                                          <p:val>
                                            <p:strVal val="1+#ppt_h/2"/>
                                          </p:val>
                                        </p:tav>
                                        <p:tav tm="100000">
                                          <p:val>
                                            <p:strVal val="#ppt_y"/>
                                          </p:val>
                                        </p:tav>
                                      </p:tavLst>
                                    </p:anim>
                                  </p:childTnLst>
                                </p:cTn>
                              </p:par>
                              <p:par>
                                <p:cTn id="167" presetID="2" presetClass="entr" presetSubtype="4" fill="hold" nodeType="withEffect">
                                  <p:stCondLst>
                                    <p:cond delay="0"/>
                                  </p:stCondLst>
                                  <p:childTnLst>
                                    <p:set>
                                      <p:cBhvr>
                                        <p:cTn id="168" dur="1" fill="hold">
                                          <p:stCondLst>
                                            <p:cond delay="0"/>
                                          </p:stCondLst>
                                        </p:cTn>
                                        <p:tgtEl>
                                          <p:spTgt spid="43"/>
                                        </p:tgtEl>
                                        <p:attrNameLst>
                                          <p:attrName>style.visibility</p:attrName>
                                        </p:attrNameLst>
                                      </p:cBhvr>
                                      <p:to>
                                        <p:strVal val="visible"/>
                                      </p:to>
                                    </p:set>
                                    <p:anim calcmode="lin" valueType="num">
                                      <p:cBhvr additive="base">
                                        <p:cTn id="169" dur="3000" fill="hold"/>
                                        <p:tgtEl>
                                          <p:spTgt spid="43"/>
                                        </p:tgtEl>
                                        <p:attrNameLst>
                                          <p:attrName>ppt_x</p:attrName>
                                        </p:attrNameLst>
                                      </p:cBhvr>
                                      <p:tavLst>
                                        <p:tav tm="0">
                                          <p:val>
                                            <p:strVal val="#ppt_x"/>
                                          </p:val>
                                        </p:tav>
                                        <p:tav tm="100000">
                                          <p:val>
                                            <p:strVal val="#ppt_x"/>
                                          </p:val>
                                        </p:tav>
                                      </p:tavLst>
                                    </p:anim>
                                    <p:anim calcmode="lin" valueType="num">
                                      <p:cBhvr additive="base">
                                        <p:cTn id="170" dur="3000" fill="hold"/>
                                        <p:tgtEl>
                                          <p:spTgt spid="43"/>
                                        </p:tgtEl>
                                        <p:attrNameLst>
                                          <p:attrName>ppt_y</p:attrName>
                                        </p:attrNameLst>
                                      </p:cBhvr>
                                      <p:tavLst>
                                        <p:tav tm="0">
                                          <p:val>
                                            <p:strVal val="1+#ppt_h/2"/>
                                          </p:val>
                                        </p:tav>
                                        <p:tav tm="100000">
                                          <p:val>
                                            <p:strVal val="#ppt_y"/>
                                          </p:val>
                                        </p:tav>
                                      </p:tavLst>
                                    </p:anim>
                                  </p:childTnLst>
                                </p:cTn>
                              </p:par>
                              <p:par>
                                <p:cTn id="171" presetID="2" presetClass="entr" presetSubtype="4" fill="hold" nodeType="withEffect">
                                  <p:stCondLst>
                                    <p:cond delay="0"/>
                                  </p:stCondLst>
                                  <p:childTnLst>
                                    <p:set>
                                      <p:cBhvr>
                                        <p:cTn id="172" dur="1" fill="hold">
                                          <p:stCondLst>
                                            <p:cond delay="0"/>
                                          </p:stCondLst>
                                        </p:cTn>
                                        <p:tgtEl>
                                          <p:spTgt spid="44"/>
                                        </p:tgtEl>
                                        <p:attrNameLst>
                                          <p:attrName>style.visibility</p:attrName>
                                        </p:attrNameLst>
                                      </p:cBhvr>
                                      <p:to>
                                        <p:strVal val="visible"/>
                                      </p:to>
                                    </p:set>
                                    <p:anim calcmode="lin" valueType="num">
                                      <p:cBhvr additive="base">
                                        <p:cTn id="173" dur="3000" fill="hold"/>
                                        <p:tgtEl>
                                          <p:spTgt spid="44"/>
                                        </p:tgtEl>
                                        <p:attrNameLst>
                                          <p:attrName>ppt_x</p:attrName>
                                        </p:attrNameLst>
                                      </p:cBhvr>
                                      <p:tavLst>
                                        <p:tav tm="0">
                                          <p:val>
                                            <p:strVal val="#ppt_x"/>
                                          </p:val>
                                        </p:tav>
                                        <p:tav tm="100000">
                                          <p:val>
                                            <p:strVal val="#ppt_x"/>
                                          </p:val>
                                        </p:tav>
                                      </p:tavLst>
                                    </p:anim>
                                    <p:anim calcmode="lin" valueType="num">
                                      <p:cBhvr additive="base">
                                        <p:cTn id="174" dur="3000" fill="hold"/>
                                        <p:tgtEl>
                                          <p:spTgt spid="44"/>
                                        </p:tgtEl>
                                        <p:attrNameLst>
                                          <p:attrName>ppt_y</p:attrName>
                                        </p:attrNameLst>
                                      </p:cBhvr>
                                      <p:tavLst>
                                        <p:tav tm="0">
                                          <p:val>
                                            <p:strVal val="1+#ppt_h/2"/>
                                          </p:val>
                                        </p:tav>
                                        <p:tav tm="100000">
                                          <p:val>
                                            <p:strVal val="#ppt_y"/>
                                          </p:val>
                                        </p:tav>
                                      </p:tavLst>
                                    </p:anim>
                                  </p:childTnLst>
                                </p:cTn>
                              </p:par>
                              <p:par>
                                <p:cTn id="175" presetID="2" presetClass="entr" presetSubtype="4" fill="hold" nodeType="withEffect">
                                  <p:stCondLst>
                                    <p:cond delay="0"/>
                                  </p:stCondLst>
                                  <p:childTnLst>
                                    <p:set>
                                      <p:cBhvr>
                                        <p:cTn id="176" dur="1" fill="hold">
                                          <p:stCondLst>
                                            <p:cond delay="0"/>
                                          </p:stCondLst>
                                        </p:cTn>
                                        <p:tgtEl>
                                          <p:spTgt spid="45"/>
                                        </p:tgtEl>
                                        <p:attrNameLst>
                                          <p:attrName>style.visibility</p:attrName>
                                        </p:attrNameLst>
                                      </p:cBhvr>
                                      <p:to>
                                        <p:strVal val="visible"/>
                                      </p:to>
                                    </p:set>
                                    <p:anim calcmode="lin" valueType="num">
                                      <p:cBhvr additive="base">
                                        <p:cTn id="177" dur="3000" fill="hold"/>
                                        <p:tgtEl>
                                          <p:spTgt spid="45"/>
                                        </p:tgtEl>
                                        <p:attrNameLst>
                                          <p:attrName>ppt_x</p:attrName>
                                        </p:attrNameLst>
                                      </p:cBhvr>
                                      <p:tavLst>
                                        <p:tav tm="0">
                                          <p:val>
                                            <p:strVal val="#ppt_x"/>
                                          </p:val>
                                        </p:tav>
                                        <p:tav tm="100000">
                                          <p:val>
                                            <p:strVal val="#ppt_x"/>
                                          </p:val>
                                        </p:tav>
                                      </p:tavLst>
                                    </p:anim>
                                    <p:anim calcmode="lin" valueType="num">
                                      <p:cBhvr additive="base">
                                        <p:cTn id="178" dur="3000" fill="hold"/>
                                        <p:tgtEl>
                                          <p:spTgt spid="45"/>
                                        </p:tgtEl>
                                        <p:attrNameLst>
                                          <p:attrName>ppt_y</p:attrName>
                                        </p:attrNameLst>
                                      </p:cBhvr>
                                      <p:tavLst>
                                        <p:tav tm="0">
                                          <p:val>
                                            <p:strVal val="1+#ppt_h/2"/>
                                          </p:val>
                                        </p:tav>
                                        <p:tav tm="100000">
                                          <p:val>
                                            <p:strVal val="#ppt_y"/>
                                          </p:val>
                                        </p:tav>
                                      </p:tavLst>
                                    </p:anim>
                                  </p:childTnLst>
                                </p:cTn>
                              </p:par>
                              <p:par>
                                <p:cTn id="179" presetID="2" presetClass="entr" presetSubtype="4" fill="hold" nodeType="withEffect">
                                  <p:stCondLst>
                                    <p:cond delay="0"/>
                                  </p:stCondLst>
                                  <p:childTnLst>
                                    <p:set>
                                      <p:cBhvr>
                                        <p:cTn id="180" dur="1" fill="hold">
                                          <p:stCondLst>
                                            <p:cond delay="0"/>
                                          </p:stCondLst>
                                        </p:cTn>
                                        <p:tgtEl>
                                          <p:spTgt spid="46"/>
                                        </p:tgtEl>
                                        <p:attrNameLst>
                                          <p:attrName>style.visibility</p:attrName>
                                        </p:attrNameLst>
                                      </p:cBhvr>
                                      <p:to>
                                        <p:strVal val="visible"/>
                                      </p:to>
                                    </p:set>
                                    <p:anim calcmode="lin" valueType="num">
                                      <p:cBhvr additive="base">
                                        <p:cTn id="181" dur="3000" fill="hold"/>
                                        <p:tgtEl>
                                          <p:spTgt spid="46"/>
                                        </p:tgtEl>
                                        <p:attrNameLst>
                                          <p:attrName>ppt_x</p:attrName>
                                        </p:attrNameLst>
                                      </p:cBhvr>
                                      <p:tavLst>
                                        <p:tav tm="0">
                                          <p:val>
                                            <p:strVal val="#ppt_x"/>
                                          </p:val>
                                        </p:tav>
                                        <p:tav tm="100000">
                                          <p:val>
                                            <p:strVal val="#ppt_x"/>
                                          </p:val>
                                        </p:tav>
                                      </p:tavLst>
                                    </p:anim>
                                    <p:anim calcmode="lin" valueType="num">
                                      <p:cBhvr additive="base">
                                        <p:cTn id="182" dur="3000" fill="hold"/>
                                        <p:tgtEl>
                                          <p:spTgt spid="46"/>
                                        </p:tgtEl>
                                        <p:attrNameLst>
                                          <p:attrName>ppt_y</p:attrName>
                                        </p:attrNameLst>
                                      </p:cBhvr>
                                      <p:tavLst>
                                        <p:tav tm="0">
                                          <p:val>
                                            <p:strVal val="1+#ppt_h/2"/>
                                          </p:val>
                                        </p:tav>
                                        <p:tav tm="100000">
                                          <p:val>
                                            <p:strVal val="#ppt_y"/>
                                          </p:val>
                                        </p:tav>
                                      </p:tavLst>
                                    </p:anim>
                                  </p:childTnLst>
                                </p:cTn>
                              </p:par>
                              <p:par>
                                <p:cTn id="183" presetID="2" presetClass="entr" presetSubtype="4" fill="hold" nodeType="withEffect">
                                  <p:stCondLst>
                                    <p:cond delay="0"/>
                                  </p:stCondLst>
                                  <p:childTnLst>
                                    <p:set>
                                      <p:cBhvr>
                                        <p:cTn id="184" dur="1" fill="hold">
                                          <p:stCondLst>
                                            <p:cond delay="0"/>
                                          </p:stCondLst>
                                        </p:cTn>
                                        <p:tgtEl>
                                          <p:spTgt spid="47"/>
                                        </p:tgtEl>
                                        <p:attrNameLst>
                                          <p:attrName>style.visibility</p:attrName>
                                        </p:attrNameLst>
                                      </p:cBhvr>
                                      <p:to>
                                        <p:strVal val="visible"/>
                                      </p:to>
                                    </p:set>
                                    <p:anim calcmode="lin" valueType="num">
                                      <p:cBhvr additive="base">
                                        <p:cTn id="185" dur="3000" fill="hold"/>
                                        <p:tgtEl>
                                          <p:spTgt spid="47"/>
                                        </p:tgtEl>
                                        <p:attrNameLst>
                                          <p:attrName>ppt_x</p:attrName>
                                        </p:attrNameLst>
                                      </p:cBhvr>
                                      <p:tavLst>
                                        <p:tav tm="0">
                                          <p:val>
                                            <p:strVal val="#ppt_x"/>
                                          </p:val>
                                        </p:tav>
                                        <p:tav tm="100000">
                                          <p:val>
                                            <p:strVal val="#ppt_x"/>
                                          </p:val>
                                        </p:tav>
                                      </p:tavLst>
                                    </p:anim>
                                    <p:anim calcmode="lin" valueType="num">
                                      <p:cBhvr additive="base">
                                        <p:cTn id="186" dur="3000" fill="hold"/>
                                        <p:tgtEl>
                                          <p:spTgt spid="47"/>
                                        </p:tgtEl>
                                        <p:attrNameLst>
                                          <p:attrName>ppt_y</p:attrName>
                                        </p:attrNameLst>
                                      </p:cBhvr>
                                      <p:tavLst>
                                        <p:tav tm="0">
                                          <p:val>
                                            <p:strVal val="1+#ppt_h/2"/>
                                          </p:val>
                                        </p:tav>
                                        <p:tav tm="100000">
                                          <p:val>
                                            <p:strVal val="#ppt_y"/>
                                          </p:val>
                                        </p:tav>
                                      </p:tavLst>
                                    </p:anim>
                                  </p:childTnLst>
                                </p:cTn>
                              </p:par>
                              <p:par>
                                <p:cTn id="187" presetID="2" presetClass="entr" presetSubtype="4" fill="hold" nodeType="withEffect">
                                  <p:stCondLst>
                                    <p:cond delay="0"/>
                                  </p:stCondLst>
                                  <p:childTnLst>
                                    <p:set>
                                      <p:cBhvr>
                                        <p:cTn id="188" dur="1" fill="hold">
                                          <p:stCondLst>
                                            <p:cond delay="0"/>
                                          </p:stCondLst>
                                        </p:cTn>
                                        <p:tgtEl>
                                          <p:spTgt spid="48"/>
                                        </p:tgtEl>
                                        <p:attrNameLst>
                                          <p:attrName>style.visibility</p:attrName>
                                        </p:attrNameLst>
                                      </p:cBhvr>
                                      <p:to>
                                        <p:strVal val="visible"/>
                                      </p:to>
                                    </p:set>
                                    <p:anim calcmode="lin" valueType="num">
                                      <p:cBhvr additive="base">
                                        <p:cTn id="189" dur="3000" fill="hold"/>
                                        <p:tgtEl>
                                          <p:spTgt spid="48"/>
                                        </p:tgtEl>
                                        <p:attrNameLst>
                                          <p:attrName>ppt_x</p:attrName>
                                        </p:attrNameLst>
                                      </p:cBhvr>
                                      <p:tavLst>
                                        <p:tav tm="0">
                                          <p:val>
                                            <p:strVal val="#ppt_x"/>
                                          </p:val>
                                        </p:tav>
                                        <p:tav tm="100000">
                                          <p:val>
                                            <p:strVal val="#ppt_x"/>
                                          </p:val>
                                        </p:tav>
                                      </p:tavLst>
                                    </p:anim>
                                    <p:anim calcmode="lin" valueType="num">
                                      <p:cBhvr additive="base">
                                        <p:cTn id="190" dur="3000" fill="hold"/>
                                        <p:tgtEl>
                                          <p:spTgt spid="48"/>
                                        </p:tgtEl>
                                        <p:attrNameLst>
                                          <p:attrName>ppt_y</p:attrName>
                                        </p:attrNameLst>
                                      </p:cBhvr>
                                      <p:tavLst>
                                        <p:tav tm="0">
                                          <p:val>
                                            <p:strVal val="1+#ppt_h/2"/>
                                          </p:val>
                                        </p:tav>
                                        <p:tav tm="100000">
                                          <p:val>
                                            <p:strVal val="#ppt_y"/>
                                          </p:val>
                                        </p:tav>
                                      </p:tavLst>
                                    </p:anim>
                                  </p:childTnLst>
                                </p:cTn>
                              </p:par>
                              <p:par>
                                <p:cTn id="191" presetID="2" presetClass="entr" presetSubtype="4" fill="hold" nodeType="withEffect">
                                  <p:stCondLst>
                                    <p:cond delay="0"/>
                                  </p:stCondLst>
                                  <p:childTnLst>
                                    <p:set>
                                      <p:cBhvr>
                                        <p:cTn id="192" dur="1" fill="hold">
                                          <p:stCondLst>
                                            <p:cond delay="0"/>
                                          </p:stCondLst>
                                        </p:cTn>
                                        <p:tgtEl>
                                          <p:spTgt spid="49"/>
                                        </p:tgtEl>
                                        <p:attrNameLst>
                                          <p:attrName>style.visibility</p:attrName>
                                        </p:attrNameLst>
                                      </p:cBhvr>
                                      <p:to>
                                        <p:strVal val="visible"/>
                                      </p:to>
                                    </p:set>
                                    <p:anim calcmode="lin" valueType="num">
                                      <p:cBhvr additive="base">
                                        <p:cTn id="193" dur="3000" fill="hold"/>
                                        <p:tgtEl>
                                          <p:spTgt spid="49"/>
                                        </p:tgtEl>
                                        <p:attrNameLst>
                                          <p:attrName>ppt_x</p:attrName>
                                        </p:attrNameLst>
                                      </p:cBhvr>
                                      <p:tavLst>
                                        <p:tav tm="0">
                                          <p:val>
                                            <p:strVal val="#ppt_x"/>
                                          </p:val>
                                        </p:tav>
                                        <p:tav tm="100000">
                                          <p:val>
                                            <p:strVal val="#ppt_x"/>
                                          </p:val>
                                        </p:tav>
                                      </p:tavLst>
                                    </p:anim>
                                    <p:anim calcmode="lin" valueType="num">
                                      <p:cBhvr additive="base">
                                        <p:cTn id="194" dur="3000" fill="hold"/>
                                        <p:tgtEl>
                                          <p:spTgt spid="49"/>
                                        </p:tgtEl>
                                        <p:attrNameLst>
                                          <p:attrName>ppt_y</p:attrName>
                                        </p:attrNameLst>
                                      </p:cBhvr>
                                      <p:tavLst>
                                        <p:tav tm="0">
                                          <p:val>
                                            <p:strVal val="1+#ppt_h/2"/>
                                          </p:val>
                                        </p:tav>
                                        <p:tav tm="100000">
                                          <p:val>
                                            <p:strVal val="#ppt_y"/>
                                          </p:val>
                                        </p:tav>
                                      </p:tavLst>
                                    </p:anim>
                                  </p:childTnLst>
                                </p:cTn>
                              </p:par>
                              <p:par>
                                <p:cTn id="195" presetID="2" presetClass="entr" presetSubtype="4" fill="hold" nodeType="withEffect">
                                  <p:stCondLst>
                                    <p:cond delay="0"/>
                                  </p:stCondLst>
                                  <p:childTnLst>
                                    <p:set>
                                      <p:cBhvr>
                                        <p:cTn id="196" dur="1" fill="hold">
                                          <p:stCondLst>
                                            <p:cond delay="0"/>
                                          </p:stCondLst>
                                        </p:cTn>
                                        <p:tgtEl>
                                          <p:spTgt spid="50"/>
                                        </p:tgtEl>
                                        <p:attrNameLst>
                                          <p:attrName>style.visibility</p:attrName>
                                        </p:attrNameLst>
                                      </p:cBhvr>
                                      <p:to>
                                        <p:strVal val="visible"/>
                                      </p:to>
                                    </p:set>
                                    <p:anim calcmode="lin" valueType="num">
                                      <p:cBhvr additive="base">
                                        <p:cTn id="197" dur="3000" fill="hold"/>
                                        <p:tgtEl>
                                          <p:spTgt spid="50"/>
                                        </p:tgtEl>
                                        <p:attrNameLst>
                                          <p:attrName>ppt_x</p:attrName>
                                        </p:attrNameLst>
                                      </p:cBhvr>
                                      <p:tavLst>
                                        <p:tav tm="0">
                                          <p:val>
                                            <p:strVal val="#ppt_x"/>
                                          </p:val>
                                        </p:tav>
                                        <p:tav tm="100000">
                                          <p:val>
                                            <p:strVal val="#ppt_x"/>
                                          </p:val>
                                        </p:tav>
                                      </p:tavLst>
                                    </p:anim>
                                    <p:anim calcmode="lin" valueType="num">
                                      <p:cBhvr additive="base">
                                        <p:cTn id="198" dur="3000" fill="hold"/>
                                        <p:tgtEl>
                                          <p:spTgt spid="50"/>
                                        </p:tgtEl>
                                        <p:attrNameLst>
                                          <p:attrName>ppt_y</p:attrName>
                                        </p:attrNameLst>
                                      </p:cBhvr>
                                      <p:tavLst>
                                        <p:tav tm="0">
                                          <p:val>
                                            <p:strVal val="1+#ppt_h/2"/>
                                          </p:val>
                                        </p:tav>
                                        <p:tav tm="100000">
                                          <p:val>
                                            <p:strVal val="#ppt_y"/>
                                          </p:val>
                                        </p:tav>
                                      </p:tavLst>
                                    </p:anim>
                                  </p:childTnLst>
                                </p:cTn>
                              </p:par>
                              <p:par>
                                <p:cTn id="199" presetID="2" presetClass="entr" presetSubtype="4" fill="hold" nodeType="withEffect">
                                  <p:stCondLst>
                                    <p:cond delay="0"/>
                                  </p:stCondLst>
                                  <p:childTnLst>
                                    <p:set>
                                      <p:cBhvr>
                                        <p:cTn id="200" dur="1" fill="hold">
                                          <p:stCondLst>
                                            <p:cond delay="0"/>
                                          </p:stCondLst>
                                        </p:cTn>
                                        <p:tgtEl>
                                          <p:spTgt spid="51"/>
                                        </p:tgtEl>
                                        <p:attrNameLst>
                                          <p:attrName>style.visibility</p:attrName>
                                        </p:attrNameLst>
                                      </p:cBhvr>
                                      <p:to>
                                        <p:strVal val="visible"/>
                                      </p:to>
                                    </p:set>
                                    <p:anim calcmode="lin" valueType="num">
                                      <p:cBhvr additive="base">
                                        <p:cTn id="201" dur="3000" fill="hold"/>
                                        <p:tgtEl>
                                          <p:spTgt spid="51"/>
                                        </p:tgtEl>
                                        <p:attrNameLst>
                                          <p:attrName>ppt_x</p:attrName>
                                        </p:attrNameLst>
                                      </p:cBhvr>
                                      <p:tavLst>
                                        <p:tav tm="0">
                                          <p:val>
                                            <p:strVal val="#ppt_x"/>
                                          </p:val>
                                        </p:tav>
                                        <p:tav tm="100000">
                                          <p:val>
                                            <p:strVal val="#ppt_x"/>
                                          </p:val>
                                        </p:tav>
                                      </p:tavLst>
                                    </p:anim>
                                    <p:anim calcmode="lin" valueType="num">
                                      <p:cBhvr additive="base">
                                        <p:cTn id="202" dur="3000" fill="hold"/>
                                        <p:tgtEl>
                                          <p:spTgt spid="51"/>
                                        </p:tgtEl>
                                        <p:attrNameLst>
                                          <p:attrName>ppt_y</p:attrName>
                                        </p:attrNameLst>
                                      </p:cBhvr>
                                      <p:tavLst>
                                        <p:tav tm="0">
                                          <p:val>
                                            <p:strVal val="1+#ppt_h/2"/>
                                          </p:val>
                                        </p:tav>
                                        <p:tav tm="100000">
                                          <p:val>
                                            <p:strVal val="#ppt_y"/>
                                          </p:val>
                                        </p:tav>
                                      </p:tavLst>
                                    </p:anim>
                                  </p:childTnLst>
                                </p:cTn>
                              </p:par>
                              <p:par>
                                <p:cTn id="203" presetID="2" presetClass="entr" presetSubtype="4" fill="hold" nodeType="withEffect">
                                  <p:stCondLst>
                                    <p:cond delay="0"/>
                                  </p:stCondLst>
                                  <p:childTnLst>
                                    <p:set>
                                      <p:cBhvr>
                                        <p:cTn id="204" dur="1" fill="hold">
                                          <p:stCondLst>
                                            <p:cond delay="0"/>
                                          </p:stCondLst>
                                        </p:cTn>
                                        <p:tgtEl>
                                          <p:spTgt spid="52"/>
                                        </p:tgtEl>
                                        <p:attrNameLst>
                                          <p:attrName>style.visibility</p:attrName>
                                        </p:attrNameLst>
                                      </p:cBhvr>
                                      <p:to>
                                        <p:strVal val="visible"/>
                                      </p:to>
                                    </p:set>
                                    <p:anim calcmode="lin" valueType="num">
                                      <p:cBhvr additive="base">
                                        <p:cTn id="205" dur="3000" fill="hold"/>
                                        <p:tgtEl>
                                          <p:spTgt spid="52"/>
                                        </p:tgtEl>
                                        <p:attrNameLst>
                                          <p:attrName>ppt_x</p:attrName>
                                        </p:attrNameLst>
                                      </p:cBhvr>
                                      <p:tavLst>
                                        <p:tav tm="0">
                                          <p:val>
                                            <p:strVal val="#ppt_x"/>
                                          </p:val>
                                        </p:tav>
                                        <p:tav tm="100000">
                                          <p:val>
                                            <p:strVal val="#ppt_x"/>
                                          </p:val>
                                        </p:tav>
                                      </p:tavLst>
                                    </p:anim>
                                    <p:anim calcmode="lin" valueType="num">
                                      <p:cBhvr additive="base">
                                        <p:cTn id="206" dur="3000" fill="hold"/>
                                        <p:tgtEl>
                                          <p:spTgt spid="52"/>
                                        </p:tgtEl>
                                        <p:attrNameLst>
                                          <p:attrName>ppt_y</p:attrName>
                                        </p:attrNameLst>
                                      </p:cBhvr>
                                      <p:tavLst>
                                        <p:tav tm="0">
                                          <p:val>
                                            <p:strVal val="1+#ppt_h/2"/>
                                          </p:val>
                                        </p:tav>
                                        <p:tav tm="100000">
                                          <p:val>
                                            <p:strVal val="#ppt_y"/>
                                          </p:val>
                                        </p:tav>
                                      </p:tavLst>
                                    </p:anim>
                                  </p:childTnLst>
                                </p:cTn>
                              </p:par>
                              <p:par>
                                <p:cTn id="207" presetID="2" presetClass="entr" presetSubtype="4" fill="hold" nodeType="withEffect">
                                  <p:stCondLst>
                                    <p:cond delay="0"/>
                                  </p:stCondLst>
                                  <p:childTnLst>
                                    <p:set>
                                      <p:cBhvr>
                                        <p:cTn id="208" dur="1" fill="hold">
                                          <p:stCondLst>
                                            <p:cond delay="0"/>
                                          </p:stCondLst>
                                        </p:cTn>
                                        <p:tgtEl>
                                          <p:spTgt spid="53"/>
                                        </p:tgtEl>
                                        <p:attrNameLst>
                                          <p:attrName>style.visibility</p:attrName>
                                        </p:attrNameLst>
                                      </p:cBhvr>
                                      <p:to>
                                        <p:strVal val="visible"/>
                                      </p:to>
                                    </p:set>
                                    <p:anim calcmode="lin" valueType="num">
                                      <p:cBhvr additive="base">
                                        <p:cTn id="209" dur="3000" fill="hold"/>
                                        <p:tgtEl>
                                          <p:spTgt spid="53"/>
                                        </p:tgtEl>
                                        <p:attrNameLst>
                                          <p:attrName>ppt_x</p:attrName>
                                        </p:attrNameLst>
                                      </p:cBhvr>
                                      <p:tavLst>
                                        <p:tav tm="0">
                                          <p:val>
                                            <p:strVal val="#ppt_x"/>
                                          </p:val>
                                        </p:tav>
                                        <p:tav tm="100000">
                                          <p:val>
                                            <p:strVal val="#ppt_x"/>
                                          </p:val>
                                        </p:tav>
                                      </p:tavLst>
                                    </p:anim>
                                    <p:anim calcmode="lin" valueType="num">
                                      <p:cBhvr additive="base">
                                        <p:cTn id="210" dur="3000" fill="hold"/>
                                        <p:tgtEl>
                                          <p:spTgt spid="53"/>
                                        </p:tgtEl>
                                        <p:attrNameLst>
                                          <p:attrName>ppt_y</p:attrName>
                                        </p:attrNameLst>
                                      </p:cBhvr>
                                      <p:tavLst>
                                        <p:tav tm="0">
                                          <p:val>
                                            <p:strVal val="1+#ppt_h/2"/>
                                          </p:val>
                                        </p:tav>
                                        <p:tav tm="100000">
                                          <p:val>
                                            <p:strVal val="#ppt_y"/>
                                          </p:val>
                                        </p:tav>
                                      </p:tavLst>
                                    </p:anim>
                                  </p:childTnLst>
                                </p:cTn>
                              </p:par>
                              <p:par>
                                <p:cTn id="211" presetID="2" presetClass="entr" presetSubtype="4" fill="hold" nodeType="withEffect">
                                  <p:stCondLst>
                                    <p:cond delay="0"/>
                                  </p:stCondLst>
                                  <p:childTnLst>
                                    <p:set>
                                      <p:cBhvr>
                                        <p:cTn id="212" dur="1" fill="hold">
                                          <p:stCondLst>
                                            <p:cond delay="0"/>
                                          </p:stCondLst>
                                        </p:cTn>
                                        <p:tgtEl>
                                          <p:spTgt spid="54"/>
                                        </p:tgtEl>
                                        <p:attrNameLst>
                                          <p:attrName>style.visibility</p:attrName>
                                        </p:attrNameLst>
                                      </p:cBhvr>
                                      <p:to>
                                        <p:strVal val="visible"/>
                                      </p:to>
                                    </p:set>
                                    <p:anim calcmode="lin" valueType="num">
                                      <p:cBhvr additive="base">
                                        <p:cTn id="213" dur="3000" fill="hold"/>
                                        <p:tgtEl>
                                          <p:spTgt spid="54"/>
                                        </p:tgtEl>
                                        <p:attrNameLst>
                                          <p:attrName>ppt_x</p:attrName>
                                        </p:attrNameLst>
                                      </p:cBhvr>
                                      <p:tavLst>
                                        <p:tav tm="0">
                                          <p:val>
                                            <p:strVal val="#ppt_x"/>
                                          </p:val>
                                        </p:tav>
                                        <p:tav tm="100000">
                                          <p:val>
                                            <p:strVal val="#ppt_x"/>
                                          </p:val>
                                        </p:tav>
                                      </p:tavLst>
                                    </p:anim>
                                    <p:anim calcmode="lin" valueType="num">
                                      <p:cBhvr additive="base">
                                        <p:cTn id="214" dur="3000" fill="hold"/>
                                        <p:tgtEl>
                                          <p:spTgt spid="54"/>
                                        </p:tgtEl>
                                        <p:attrNameLst>
                                          <p:attrName>ppt_y</p:attrName>
                                        </p:attrNameLst>
                                      </p:cBhvr>
                                      <p:tavLst>
                                        <p:tav tm="0">
                                          <p:val>
                                            <p:strVal val="1+#ppt_h/2"/>
                                          </p:val>
                                        </p:tav>
                                        <p:tav tm="100000">
                                          <p:val>
                                            <p:strVal val="#ppt_y"/>
                                          </p:val>
                                        </p:tav>
                                      </p:tavLst>
                                    </p:anim>
                                  </p:childTnLst>
                                </p:cTn>
                              </p:par>
                              <p:par>
                                <p:cTn id="215" presetID="2" presetClass="entr" presetSubtype="4" fill="hold" nodeType="withEffect">
                                  <p:stCondLst>
                                    <p:cond delay="0"/>
                                  </p:stCondLst>
                                  <p:childTnLst>
                                    <p:set>
                                      <p:cBhvr>
                                        <p:cTn id="216" dur="1" fill="hold">
                                          <p:stCondLst>
                                            <p:cond delay="0"/>
                                          </p:stCondLst>
                                        </p:cTn>
                                        <p:tgtEl>
                                          <p:spTgt spid="55"/>
                                        </p:tgtEl>
                                        <p:attrNameLst>
                                          <p:attrName>style.visibility</p:attrName>
                                        </p:attrNameLst>
                                      </p:cBhvr>
                                      <p:to>
                                        <p:strVal val="visible"/>
                                      </p:to>
                                    </p:set>
                                    <p:anim calcmode="lin" valueType="num">
                                      <p:cBhvr additive="base">
                                        <p:cTn id="217" dur="3000" fill="hold"/>
                                        <p:tgtEl>
                                          <p:spTgt spid="55"/>
                                        </p:tgtEl>
                                        <p:attrNameLst>
                                          <p:attrName>ppt_x</p:attrName>
                                        </p:attrNameLst>
                                      </p:cBhvr>
                                      <p:tavLst>
                                        <p:tav tm="0">
                                          <p:val>
                                            <p:strVal val="#ppt_x"/>
                                          </p:val>
                                        </p:tav>
                                        <p:tav tm="100000">
                                          <p:val>
                                            <p:strVal val="#ppt_x"/>
                                          </p:val>
                                        </p:tav>
                                      </p:tavLst>
                                    </p:anim>
                                    <p:anim calcmode="lin" valueType="num">
                                      <p:cBhvr additive="base">
                                        <p:cTn id="218" dur="3000" fill="hold"/>
                                        <p:tgtEl>
                                          <p:spTgt spid="55"/>
                                        </p:tgtEl>
                                        <p:attrNameLst>
                                          <p:attrName>ppt_y</p:attrName>
                                        </p:attrNameLst>
                                      </p:cBhvr>
                                      <p:tavLst>
                                        <p:tav tm="0">
                                          <p:val>
                                            <p:strVal val="1+#ppt_h/2"/>
                                          </p:val>
                                        </p:tav>
                                        <p:tav tm="100000">
                                          <p:val>
                                            <p:strVal val="#ppt_y"/>
                                          </p:val>
                                        </p:tav>
                                      </p:tavLst>
                                    </p:anim>
                                  </p:childTnLst>
                                </p:cTn>
                              </p:par>
                              <p:par>
                                <p:cTn id="219" presetID="2" presetClass="entr" presetSubtype="4" fill="hold" nodeType="withEffect">
                                  <p:stCondLst>
                                    <p:cond delay="0"/>
                                  </p:stCondLst>
                                  <p:childTnLst>
                                    <p:set>
                                      <p:cBhvr>
                                        <p:cTn id="220" dur="1" fill="hold">
                                          <p:stCondLst>
                                            <p:cond delay="0"/>
                                          </p:stCondLst>
                                        </p:cTn>
                                        <p:tgtEl>
                                          <p:spTgt spid="56"/>
                                        </p:tgtEl>
                                        <p:attrNameLst>
                                          <p:attrName>style.visibility</p:attrName>
                                        </p:attrNameLst>
                                      </p:cBhvr>
                                      <p:to>
                                        <p:strVal val="visible"/>
                                      </p:to>
                                    </p:set>
                                    <p:anim calcmode="lin" valueType="num">
                                      <p:cBhvr additive="base">
                                        <p:cTn id="221" dur="3000" fill="hold"/>
                                        <p:tgtEl>
                                          <p:spTgt spid="56"/>
                                        </p:tgtEl>
                                        <p:attrNameLst>
                                          <p:attrName>ppt_x</p:attrName>
                                        </p:attrNameLst>
                                      </p:cBhvr>
                                      <p:tavLst>
                                        <p:tav tm="0">
                                          <p:val>
                                            <p:strVal val="#ppt_x"/>
                                          </p:val>
                                        </p:tav>
                                        <p:tav tm="100000">
                                          <p:val>
                                            <p:strVal val="#ppt_x"/>
                                          </p:val>
                                        </p:tav>
                                      </p:tavLst>
                                    </p:anim>
                                    <p:anim calcmode="lin" valueType="num">
                                      <p:cBhvr additive="base">
                                        <p:cTn id="222" dur="3000" fill="hold"/>
                                        <p:tgtEl>
                                          <p:spTgt spid="56"/>
                                        </p:tgtEl>
                                        <p:attrNameLst>
                                          <p:attrName>ppt_y</p:attrName>
                                        </p:attrNameLst>
                                      </p:cBhvr>
                                      <p:tavLst>
                                        <p:tav tm="0">
                                          <p:val>
                                            <p:strVal val="1+#ppt_h/2"/>
                                          </p:val>
                                        </p:tav>
                                        <p:tav tm="100000">
                                          <p:val>
                                            <p:strVal val="#ppt_y"/>
                                          </p:val>
                                        </p:tav>
                                      </p:tavLst>
                                    </p:anim>
                                  </p:childTnLst>
                                </p:cTn>
                              </p:par>
                              <p:par>
                                <p:cTn id="223" presetID="2" presetClass="entr" presetSubtype="4" fill="hold" nodeType="withEffect">
                                  <p:stCondLst>
                                    <p:cond delay="0"/>
                                  </p:stCondLst>
                                  <p:childTnLst>
                                    <p:set>
                                      <p:cBhvr>
                                        <p:cTn id="224" dur="1" fill="hold">
                                          <p:stCondLst>
                                            <p:cond delay="0"/>
                                          </p:stCondLst>
                                        </p:cTn>
                                        <p:tgtEl>
                                          <p:spTgt spid="57"/>
                                        </p:tgtEl>
                                        <p:attrNameLst>
                                          <p:attrName>style.visibility</p:attrName>
                                        </p:attrNameLst>
                                      </p:cBhvr>
                                      <p:to>
                                        <p:strVal val="visible"/>
                                      </p:to>
                                    </p:set>
                                    <p:anim calcmode="lin" valueType="num">
                                      <p:cBhvr additive="base">
                                        <p:cTn id="225" dur="3000" fill="hold"/>
                                        <p:tgtEl>
                                          <p:spTgt spid="57"/>
                                        </p:tgtEl>
                                        <p:attrNameLst>
                                          <p:attrName>ppt_x</p:attrName>
                                        </p:attrNameLst>
                                      </p:cBhvr>
                                      <p:tavLst>
                                        <p:tav tm="0">
                                          <p:val>
                                            <p:strVal val="#ppt_x"/>
                                          </p:val>
                                        </p:tav>
                                        <p:tav tm="100000">
                                          <p:val>
                                            <p:strVal val="#ppt_x"/>
                                          </p:val>
                                        </p:tav>
                                      </p:tavLst>
                                    </p:anim>
                                    <p:anim calcmode="lin" valueType="num">
                                      <p:cBhvr additive="base">
                                        <p:cTn id="226" dur="3000" fill="hold"/>
                                        <p:tgtEl>
                                          <p:spTgt spid="57"/>
                                        </p:tgtEl>
                                        <p:attrNameLst>
                                          <p:attrName>ppt_y</p:attrName>
                                        </p:attrNameLst>
                                      </p:cBhvr>
                                      <p:tavLst>
                                        <p:tav tm="0">
                                          <p:val>
                                            <p:strVal val="1+#ppt_h/2"/>
                                          </p:val>
                                        </p:tav>
                                        <p:tav tm="100000">
                                          <p:val>
                                            <p:strVal val="#ppt_y"/>
                                          </p:val>
                                        </p:tav>
                                      </p:tavLst>
                                    </p:anim>
                                  </p:childTnLst>
                                </p:cTn>
                              </p:par>
                              <p:par>
                                <p:cTn id="227" presetID="2" presetClass="entr" presetSubtype="4" fill="hold" nodeType="withEffect">
                                  <p:stCondLst>
                                    <p:cond delay="0"/>
                                  </p:stCondLst>
                                  <p:childTnLst>
                                    <p:set>
                                      <p:cBhvr>
                                        <p:cTn id="228" dur="1" fill="hold">
                                          <p:stCondLst>
                                            <p:cond delay="0"/>
                                          </p:stCondLst>
                                        </p:cTn>
                                        <p:tgtEl>
                                          <p:spTgt spid="58"/>
                                        </p:tgtEl>
                                        <p:attrNameLst>
                                          <p:attrName>style.visibility</p:attrName>
                                        </p:attrNameLst>
                                      </p:cBhvr>
                                      <p:to>
                                        <p:strVal val="visible"/>
                                      </p:to>
                                    </p:set>
                                    <p:anim calcmode="lin" valueType="num">
                                      <p:cBhvr additive="base">
                                        <p:cTn id="229" dur="3000" fill="hold"/>
                                        <p:tgtEl>
                                          <p:spTgt spid="58"/>
                                        </p:tgtEl>
                                        <p:attrNameLst>
                                          <p:attrName>ppt_x</p:attrName>
                                        </p:attrNameLst>
                                      </p:cBhvr>
                                      <p:tavLst>
                                        <p:tav tm="0">
                                          <p:val>
                                            <p:strVal val="#ppt_x"/>
                                          </p:val>
                                        </p:tav>
                                        <p:tav tm="100000">
                                          <p:val>
                                            <p:strVal val="#ppt_x"/>
                                          </p:val>
                                        </p:tav>
                                      </p:tavLst>
                                    </p:anim>
                                    <p:anim calcmode="lin" valueType="num">
                                      <p:cBhvr additive="base">
                                        <p:cTn id="230" dur="3000" fill="hold"/>
                                        <p:tgtEl>
                                          <p:spTgt spid="58"/>
                                        </p:tgtEl>
                                        <p:attrNameLst>
                                          <p:attrName>ppt_y</p:attrName>
                                        </p:attrNameLst>
                                      </p:cBhvr>
                                      <p:tavLst>
                                        <p:tav tm="0">
                                          <p:val>
                                            <p:strVal val="1+#ppt_h/2"/>
                                          </p:val>
                                        </p:tav>
                                        <p:tav tm="100000">
                                          <p:val>
                                            <p:strVal val="#ppt_y"/>
                                          </p:val>
                                        </p:tav>
                                      </p:tavLst>
                                    </p:anim>
                                  </p:childTnLst>
                                </p:cTn>
                              </p:par>
                              <p:par>
                                <p:cTn id="231" presetID="2" presetClass="entr" presetSubtype="4" fill="hold" nodeType="withEffect">
                                  <p:stCondLst>
                                    <p:cond delay="0"/>
                                  </p:stCondLst>
                                  <p:childTnLst>
                                    <p:set>
                                      <p:cBhvr>
                                        <p:cTn id="232" dur="1" fill="hold">
                                          <p:stCondLst>
                                            <p:cond delay="0"/>
                                          </p:stCondLst>
                                        </p:cTn>
                                        <p:tgtEl>
                                          <p:spTgt spid="59"/>
                                        </p:tgtEl>
                                        <p:attrNameLst>
                                          <p:attrName>style.visibility</p:attrName>
                                        </p:attrNameLst>
                                      </p:cBhvr>
                                      <p:to>
                                        <p:strVal val="visible"/>
                                      </p:to>
                                    </p:set>
                                    <p:anim calcmode="lin" valueType="num">
                                      <p:cBhvr additive="base">
                                        <p:cTn id="233" dur="3000" fill="hold"/>
                                        <p:tgtEl>
                                          <p:spTgt spid="59"/>
                                        </p:tgtEl>
                                        <p:attrNameLst>
                                          <p:attrName>ppt_x</p:attrName>
                                        </p:attrNameLst>
                                      </p:cBhvr>
                                      <p:tavLst>
                                        <p:tav tm="0">
                                          <p:val>
                                            <p:strVal val="#ppt_x"/>
                                          </p:val>
                                        </p:tav>
                                        <p:tav tm="100000">
                                          <p:val>
                                            <p:strVal val="#ppt_x"/>
                                          </p:val>
                                        </p:tav>
                                      </p:tavLst>
                                    </p:anim>
                                    <p:anim calcmode="lin" valueType="num">
                                      <p:cBhvr additive="base">
                                        <p:cTn id="234" dur="3000" fill="hold"/>
                                        <p:tgtEl>
                                          <p:spTgt spid="59"/>
                                        </p:tgtEl>
                                        <p:attrNameLst>
                                          <p:attrName>ppt_y</p:attrName>
                                        </p:attrNameLst>
                                      </p:cBhvr>
                                      <p:tavLst>
                                        <p:tav tm="0">
                                          <p:val>
                                            <p:strVal val="1+#ppt_h/2"/>
                                          </p:val>
                                        </p:tav>
                                        <p:tav tm="100000">
                                          <p:val>
                                            <p:strVal val="#ppt_y"/>
                                          </p:val>
                                        </p:tav>
                                      </p:tavLst>
                                    </p:anim>
                                  </p:childTnLst>
                                </p:cTn>
                              </p:par>
                              <p:par>
                                <p:cTn id="235" presetID="2" presetClass="entr" presetSubtype="4" fill="hold" nodeType="withEffect">
                                  <p:stCondLst>
                                    <p:cond delay="0"/>
                                  </p:stCondLst>
                                  <p:childTnLst>
                                    <p:set>
                                      <p:cBhvr>
                                        <p:cTn id="236" dur="1" fill="hold">
                                          <p:stCondLst>
                                            <p:cond delay="0"/>
                                          </p:stCondLst>
                                        </p:cTn>
                                        <p:tgtEl>
                                          <p:spTgt spid="60"/>
                                        </p:tgtEl>
                                        <p:attrNameLst>
                                          <p:attrName>style.visibility</p:attrName>
                                        </p:attrNameLst>
                                      </p:cBhvr>
                                      <p:to>
                                        <p:strVal val="visible"/>
                                      </p:to>
                                    </p:set>
                                    <p:anim calcmode="lin" valueType="num">
                                      <p:cBhvr additive="base">
                                        <p:cTn id="237" dur="3000" fill="hold"/>
                                        <p:tgtEl>
                                          <p:spTgt spid="60"/>
                                        </p:tgtEl>
                                        <p:attrNameLst>
                                          <p:attrName>ppt_x</p:attrName>
                                        </p:attrNameLst>
                                      </p:cBhvr>
                                      <p:tavLst>
                                        <p:tav tm="0">
                                          <p:val>
                                            <p:strVal val="#ppt_x"/>
                                          </p:val>
                                        </p:tav>
                                        <p:tav tm="100000">
                                          <p:val>
                                            <p:strVal val="#ppt_x"/>
                                          </p:val>
                                        </p:tav>
                                      </p:tavLst>
                                    </p:anim>
                                    <p:anim calcmode="lin" valueType="num">
                                      <p:cBhvr additive="base">
                                        <p:cTn id="238" dur="3000" fill="hold"/>
                                        <p:tgtEl>
                                          <p:spTgt spid="60"/>
                                        </p:tgtEl>
                                        <p:attrNameLst>
                                          <p:attrName>ppt_y</p:attrName>
                                        </p:attrNameLst>
                                      </p:cBhvr>
                                      <p:tavLst>
                                        <p:tav tm="0">
                                          <p:val>
                                            <p:strVal val="1+#ppt_h/2"/>
                                          </p:val>
                                        </p:tav>
                                        <p:tav tm="100000">
                                          <p:val>
                                            <p:strVal val="#ppt_y"/>
                                          </p:val>
                                        </p:tav>
                                      </p:tavLst>
                                    </p:anim>
                                  </p:childTnLst>
                                </p:cTn>
                              </p:par>
                              <p:par>
                                <p:cTn id="239" presetID="2" presetClass="entr" presetSubtype="4" fill="hold" nodeType="withEffect">
                                  <p:stCondLst>
                                    <p:cond delay="0"/>
                                  </p:stCondLst>
                                  <p:childTnLst>
                                    <p:set>
                                      <p:cBhvr>
                                        <p:cTn id="240" dur="1" fill="hold">
                                          <p:stCondLst>
                                            <p:cond delay="0"/>
                                          </p:stCondLst>
                                        </p:cTn>
                                        <p:tgtEl>
                                          <p:spTgt spid="61"/>
                                        </p:tgtEl>
                                        <p:attrNameLst>
                                          <p:attrName>style.visibility</p:attrName>
                                        </p:attrNameLst>
                                      </p:cBhvr>
                                      <p:to>
                                        <p:strVal val="visible"/>
                                      </p:to>
                                    </p:set>
                                    <p:anim calcmode="lin" valueType="num">
                                      <p:cBhvr additive="base">
                                        <p:cTn id="241" dur="3000" fill="hold"/>
                                        <p:tgtEl>
                                          <p:spTgt spid="61"/>
                                        </p:tgtEl>
                                        <p:attrNameLst>
                                          <p:attrName>ppt_x</p:attrName>
                                        </p:attrNameLst>
                                      </p:cBhvr>
                                      <p:tavLst>
                                        <p:tav tm="0">
                                          <p:val>
                                            <p:strVal val="#ppt_x"/>
                                          </p:val>
                                        </p:tav>
                                        <p:tav tm="100000">
                                          <p:val>
                                            <p:strVal val="#ppt_x"/>
                                          </p:val>
                                        </p:tav>
                                      </p:tavLst>
                                    </p:anim>
                                    <p:anim calcmode="lin" valueType="num">
                                      <p:cBhvr additive="base">
                                        <p:cTn id="242" dur="3000" fill="hold"/>
                                        <p:tgtEl>
                                          <p:spTgt spid="61"/>
                                        </p:tgtEl>
                                        <p:attrNameLst>
                                          <p:attrName>ppt_y</p:attrName>
                                        </p:attrNameLst>
                                      </p:cBhvr>
                                      <p:tavLst>
                                        <p:tav tm="0">
                                          <p:val>
                                            <p:strVal val="1+#ppt_h/2"/>
                                          </p:val>
                                        </p:tav>
                                        <p:tav tm="100000">
                                          <p:val>
                                            <p:strVal val="#ppt_y"/>
                                          </p:val>
                                        </p:tav>
                                      </p:tavLst>
                                    </p:anim>
                                  </p:childTnLst>
                                </p:cTn>
                              </p:par>
                              <p:par>
                                <p:cTn id="243" presetID="2" presetClass="entr" presetSubtype="4" fill="hold" nodeType="withEffect">
                                  <p:stCondLst>
                                    <p:cond delay="0"/>
                                  </p:stCondLst>
                                  <p:childTnLst>
                                    <p:set>
                                      <p:cBhvr>
                                        <p:cTn id="244" dur="1" fill="hold">
                                          <p:stCondLst>
                                            <p:cond delay="0"/>
                                          </p:stCondLst>
                                        </p:cTn>
                                        <p:tgtEl>
                                          <p:spTgt spid="62"/>
                                        </p:tgtEl>
                                        <p:attrNameLst>
                                          <p:attrName>style.visibility</p:attrName>
                                        </p:attrNameLst>
                                      </p:cBhvr>
                                      <p:to>
                                        <p:strVal val="visible"/>
                                      </p:to>
                                    </p:set>
                                    <p:anim calcmode="lin" valueType="num">
                                      <p:cBhvr additive="base">
                                        <p:cTn id="245" dur="3000" fill="hold"/>
                                        <p:tgtEl>
                                          <p:spTgt spid="62"/>
                                        </p:tgtEl>
                                        <p:attrNameLst>
                                          <p:attrName>ppt_x</p:attrName>
                                        </p:attrNameLst>
                                      </p:cBhvr>
                                      <p:tavLst>
                                        <p:tav tm="0">
                                          <p:val>
                                            <p:strVal val="#ppt_x"/>
                                          </p:val>
                                        </p:tav>
                                        <p:tav tm="100000">
                                          <p:val>
                                            <p:strVal val="#ppt_x"/>
                                          </p:val>
                                        </p:tav>
                                      </p:tavLst>
                                    </p:anim>
                                    <p:anim calcmode="lin" valueType="num">
                                      <p:cBhvr additive="base">
                                        <p:cTn id="246" dur="3000" fill="hold"/>
                                        <p:tgtEl>
                                          <p:spTgt spid="62"/>
                                        </p:tgtEl>
                                        <p:attrNameLst>
                                          <p:attrName>ppt_y</p:attrName>
                                        </p:attrNameLst>
                                      </p:cBhvr>
                                      <p:tavLst>
                                        <p:tav tm="0">
                                          <p:val>
                                            <p:strVal val="1+#ppt_h/2"/>
                                          </p:val>
                                        </p:tav>
                                        <p:tav tm="100000">
                                          <p:val>
                                            <p:strVal val="#ppt_y"/>
                                          </p:val>
                                        </p:tav>
                                      </p:tavLst>
                                    </p:anim>
                                  </p:childTnLst>
                                </p:cTn>
                              </p:par>
                              <p:par>
                                <p:cTn id="247" presetID="2" presetClass="entr" presetSubtype="4" fill="hold" nodeType="withEffect">
                                  <p:stCondLst>
                                    <p:cond delay="0"/>
                                  </p:stCondLst>
                                  <p:childTnLst>
                                    <p:set>
                                      <p:cBhvr>
                                        <p:cTn id="248" dur="1" fill="hold">
                                          <p:stCondLst>
                                            <p:cond delay="0"/>
                                          </p:stCondLst>
                                        </p:cTn>
                                        <p:tgtEl>
                                          <p:spTgt spid="63"/>
                                        </p:tgtEl>
                                        <p:attrNameLst>
                                          <p:attrName>style.visibility</p:attrName>
                                        </p:attrNameLst>
                                      </p:cBhvr>
                                      <p:to>
                                        <p:strVal val="visible"/>
                                      </p:to>
                                    </p:set>
                                    <p:anim calcmode="lin" valueType="num">
                                      <p:cBhvr additive="base">
                                        <p:cTn id="249" dur="3000" fill="hold"/>
                                        <p:tgtEl>
                                          <p:spTgt spid="63"/>
                                        </p:tgtEl>
                                        <p:attrNameLst>
                                          <p:attrName>ppt_x</p:attrName>
                                        </p:attrNameLst>
                                      </p:cBhvr>
                                      <p:tavLst>
                                        <p:tav tm="0">
                                          <p:val>
                                            <p:strVal val="#ppt_x"/>
                                          </p:val>
                                        </p:tav>
                                        <p:tav tm="100000">
                                          <p:val>
                                            <p:strVal val="#ppt_x"/>
                                          </p:val>
                                        </p:tav>
                                      </p:tavLst>
                                    </p:anim>
                                    <p:anim calcmode="lin" valueType="num">
                                      <p:cBhvr additive="base">
                                        <p:cTn id="250" dur="3000" fill="hold"/>
                                        <p:tgtEl>
                                          <p:spTgt spid="63"/>
                                        </p:tgtEl>
                                        <p:attrNameLst>
                                          <p:attrName>ppt_y</p:attrName>
                                        </p:attrNameLst>
                                      </p:cBhvr>
                                      <p:tavLst>
                                        <p:tav tm="0">
                                          <p:val>
                                            <p:strVal val="1+#ppt_h/2"/>
                                          </p:val>
                                        </p:tav>
                                        <p:tav tm="100000">
                                          <p:val>
                                            <p:strVal val="#ppt_y"/>
                                          </p:val>
                                        </p:tav>
                                      </p:tavLst>
                                    </p:anim>
                                  </p:childTnLst>
                                </p:cTn>
                              </p:par>
                              <p:par>
                                <p:cTn id="251" presetID="2" presetClass="entr" presetSubtype="4" fill="hold" nodeType="withEffect">
                                  <p:stCondLst>
                                    <p:cond delay="0"/>
                                  </p:stCondLst>
                                  <p:childTnLst>
                                    <p:set>
                                      <p:cBhvr>
                                        <p:cTn id="252" dur="1" fill="hold">
                                          <p:stCondLst>
                                            <p:cond delay="0"/>
                                          </p:stCondLst>
                                        </p:cTn>
                                        <p:tgtEl>
                                          <p:spTgt spid="64"/>
                                        </p:tgtEl>
                                        <p:attrNameLst>
                                          <p:attrName>style.visibility</p:attrName>
                                        </p:attrNameLst>
                                      </p:cBhvr>
                                      <p:to>
                                        <p:strVal val="visible"/>
                                      </p:to>
                                    </p:set>
                                    <p:anim calcmode="lin" valueType="num">
                                      <p:cBhvr additive="base">
                                        <p:cTn id="253" dur="3000" fill="hold"/>
                                        <p:tgtEl>
                                          <p:spTgt spid="64"/>
                                        </p:tgtEl>
                                        <p:attrNameLst>
                                          <p:attrName>ppt_x</p:attrName>
                                        </p:attrNameLst>
                                      </p:cBhvr>
                                      <p:tavLst>
                                        <p:tav tm="0">
                                          <p:val>
                                            <p:strVal val="#ppt_x"/>
                                          </p:val>
                                        </p:tav>
                                        <p:tav tm="100000">
                                          <p:val>
                                            <p:strVal val="#ppt_x"/>
                                          </p:val>
                                        </p:tav>
                                      </p:tavLst>
                                    </p:anim>
                                    <p:anim calcmode="lin" valueType="num">
                                      <p:cBhvr additive="base">
                                        <p:cTn id="254" dur="3000" fill="hold"/>
                                        <p:tgtEl>
                                          <p:spTgt spid="64"/>
                                        </p:tgtEl>
                                        <p:attrNameLst>
                                          <p:attrName>ppt_y</p:attrName>
                                        </p:attrNameLst>
                                      </p:cBhvr>
                                      <p:tavLst>
                                        <p:tav tm="0">
                                          <p:val>
                                            <p:strVal val="1+#ppt_h/2"/>
                                          </p:val>
                                        </p:tav>
                                        <p:tav tm="100000">
                                          <p:val>
                                            <p:strVal val="#ppt_y"/>
                                          </p:val>
                                        </p:tav>
                                      </p:tavLst>
                                    </p:anim>
                                  </p:childTnLst>
                                </p:cTn>
                              </p:par>
                              <p:par>
                                <p:cTn id="255" presetID="2" presetClass="entr" presetSubtype="4" fill="hold" nodeType="withEffect">
                                  <p:stCondLst>
                                    <p:cond delay="0"/>
                                  </p:stCondLst>
                                  <p:childTnLst>
                                    <p:set>
                                      <p:cBhvr>
                                        <p:cTn id="256" dur="1" fill="hold">
                                          <p:stCondLst>
                                            <p:cond delay="0"/>
                                          </p:stCondLst>
                                        </p:cTn>
                                        <p:tgtEl>
                                          <p:spTgt spid="65"/>
                                        </p:tgtEl>
                                        <p:attrNameLst>
                                          <p:attrName>style.visibility</p:attrName>
                                        </p:attrNameLst>
                                      </p:cBhvr>
                                      <p:to>
                                        <p:strVal val="visible"/>
                                      </p:to>
                                    </p:set>
                                    <p:anim calcmode="lin" valueType="num">
                                      <p:cBhvr additive="base">
                                        <p:cTn id="257" dur="3000" fill="hold"/>
                                        <p:tgtEl>
                                          <p:spTgt spid="65"/>
                                        </p:tgtEl>
                                        <p:attrNameLst>
                                          <p:attrName>ppt_x</p:attrName>
                                        </p:attrNameLst>
                                      </p:cBhvr>
                                      <p:tavLst>
                                        <p:tav tm="0">
                                          <p:val>
                                            <p:strVal val="#ppt_x"/>
                                          </p:val>
                                        </p:tav>
                                        <p:tav tm="100000">
                                          <p:val>
                                            <p:strVal val="#ppt_x"/>
                                          </p:val>
                                        </p:tav>
                                      </p:tavLst>
                                    </p:anim>
                                    <p:anim calcmode="lin" valueType="num">
                                      <p:cBhvr additive="base">
                                        <p:cTn id="258" dur="3000" fill="hold"/>
                                        <p:tgtEl>
                                          <p:spTgt spid="65"/>
                                        </p:tgtEl>
                                        <p:attrNameLst>
                                          <p:attrName>ppt_y</p:attrName>
                                        </p:attrNameLst>
                                      </p:cBhvr>
                                      <p:tavLst>
                                        <p:tav tm="0">
                                          <p:val>
                                            <p:strVal val="1+#ppt_h/2"/>
                                          </p:val>
                                        </p:tav>
                                        <p:tav tm="100000">
                                          <p:val>
                                            <p:strVal val="#ppt_y"/>
                                          </p:val>
                                        </p:tav>
                                      </p:tavLst>
                                    </p:anim>
                                  </p:childTnLst>
                                </p:cTn>
                              </p:par>
                              <p:par>
                                <p:cTn id="259" presetID="2" presetClass="entr" presetSubtype="4" fill="hold" nodeType="withEffect">
                                  <p:stCondLst>
                                    <p:cond delay="0"/>
                                  </p:stCondLst>
                                  <p:childTnLst>
                                    <p:set>
                                      <p:cBhvr>
                                        <p:cTn id="260" dur="1" fill="hold">
                                          <p:stCondLst>
                                            <p:cond delay="0"/>
                                          </p:stCondLst>
                                        </p:cTn>
                                        <p:tgtEl>
                                          <p:spTgt spid="66"/>
                                        </p:tgtEl>
                                        <p:attrNameLst>
                                          <p:attrName>style.visibility</p:attrName>
                                        </p:attrNameLst>
                                      </p:cBhvr>
                                      <p:to>
                                        <p:strVal val="visible"/>
                                      </p:to>
                                    </p:set>
                                    <p:anim calcmode="lin" valueType="num">
                                      <p:cBhvr additive="base">
                                        <p:cTn id="261" dur="3000" fill="hold"/>
                                        <p:tgtEl>
                                          <p:spTgt spid="66"/>
                                        </p:tgtEl>
                                        <p:attrNameLst>
                                          <p:attrName>ppt_x</p:attrName>
                                        </p:attrNameLst>
                                      </p:cBhvr>
                                      <p:tavLst>
                                        <p:tav tm="0">
                                          <p:val>
                                            <p:strVal val="#ppt_x"/>
                                          </p:val>
                                        </p:tav>
                                        <p:tav tm="100000">
                                          <p:val>
                                            <p:strVal val="#ppt_x"/>
                                          </p:val>
                                        </p:tav>
                                      </p:tavLst>
                                    </p:anim>
                                    <p:anim calcmode="lin" valueType="num">
                                      <p:cBhvr additive="base">
                                        <p:cTn id="262" dur="3000" fill="hold"/>
                                        <p:tgtEl>
                                          <p:spTgt spid="66"/>
                                        </p:tgtEl>
                                        <p:attrNameLst>
                                          <p:attrName>ppt_y</p:attrName>
                                        </p:attrNameLst>
                                      </p:cBhvr>
                                      <p:tavLst>
                                        <p:tav tm="0">
                                          <p:val>
                                            <p:strVal val="1+#ppt_h/2"/>
                                          </p:val>
                                        </p:tav>
                                        <p:tav tm="100000">
                                          <p:val>
                                            <p:strVal val="#ppt_y"/>
                                          </p:val>
                                        </p:tav>
                                      </p:tavLst>
                                    </p:anim>
                                  </p:childTnLst>
                                </p:cTn>
                              </p:par>
                              <p:par>
                                <p:cTn id="263" presetID="2" presetClass="entr" presetSubtype="4" fill="hold" nodeType="withEffect">
                                  <p:stCondLst>
                                    <p:cond delay="0"/>
                                  </p:stCondLst>
                                  <p:childTnLst>
                                    <p:set>
                                      <p:cBhvr>
                                        <p:cTn id="264" dur="1" fill="hold">
                                          <p:stCondLst>
                                            <p:cond delay="0"/>
                                          </p:stCondLst>
                                        </p:cTn>
                                        <p:tgtEl>
                                          <p:spTgt spid="67"/>
                                        </p:tgtEl>
                                        <p:attrNameLst>
                                          <p:attrName>style.visibility</p:attrName>
                                        </p:attrNameLst>
                                      </p:cBhvr>
                                      <p:to>
                                        <p:strVal val="visible"/>
                                      </p:to>
                                    </p:set>
                                    <p:anim calcmode="lin" valueType="num">
                                      <p:cBhvr additive="base">
                                        <p:cTn id="265" dur="3000" fill="hold"/>
                                        <p:tgtEl>
                                          <p:spTgt spid="67"/>
                                        </p:tgtEl>
                                        <p:attrNameLst>
                                          <p:attrName>ppt_x</p:attrName>
                                        </p:attrNameLst>
                                      </p:cBhvr>
                                      <p:tavLst>
                                        <p:tav tm="0">
                                          <p:val>
                                            <p:strVal val="#ppt_x"/>
                                          </p:val>
                                        </p:tav>
                                        <p:tav tm="100000">
                                          <p:val>
                                            <p:strVal val="#ppt_x"/>
                                          </p:val>
                                        </p:tav>
                                      </p:tavLst>
                                    </p:anim>
                                    <p:anim calcmode="lin" valueType="num">
                                      <p:cBhvr additive="base">
                                        <p:cTn id="266" dur="3000" fill="hold"/>
                                        <p:tgtEl>
                                          <p:spTgt spid="67"/>
                                        </p:tgtEl>
                                        <p:attrNameLst>
                                          <p:attrName>ppt_y</p:attrName>
                                        </p:attrNameLst>
                                      </p:cBhvr>
                                      <p:tavLst>
                                        <p:tav tm="0">
                                          <p:val>
                                            <p:strVal val="1+#ppt_h/2"/>
                                          </p:val>
                                        </p:tav>
                                        <p:tav tm="100000">
                                          <p:val>
                                            <p:strVal val="#ppt_y"/>
                                          </p:val>
                                        </p:tav>
                                      </p:tavLst>
                                    </p:anim>
                                  </p:childTnLst>
                                </p:cTn>
                              </p:par>
                              <p:par>
                                <p:cTn id="267" presetID="2" presetClass="entr" presetSubtype="4" fill="hold" nodeType="withEffect">
                                  <p:stCondLst>
                                    <p:cond delay="0"/>
                                  </p:stCondLst>
                                  <p:childTnLst>
                                    <p:set>
                                      <p:cBhvr>
                                        <p:cTn id="268" dur="1" fill="hold">
                                          <p:stCondLst>
                                            <p:cond delay="0"/>
                                          </p:stCondLst>
                                        </p:cTn>
                                        <p:tgtEl>
                                          <p:spTgt spid="68"/>
                                        </p:tgtEl>
                                        <p:attrNameLst>
                                          <p:attrName>style.visibility</p:attrName>
                                        </p:attrNameLst>
                                      </p:cBhvr>
                                      <p:to>
                                        <p:strVal val="visible"/>
                                      </p:to>
                                    </p:set>
                                    <p:anim calcmode="lin" valueType="num">
                                      <p:cBhvr additive="base">
                                        <p:cTn id="269" dur="3000" fill="hold"/>
                                        <p:tgtEl>
                                          <p:spTgt spid="68"/>
                                        </p:tgtEl>
                                        <p:attrNameLst>
                                          <p:attrName>ppt_x</p:attrName>
                                        </p:attrNameLst>
                                      </p:cBhvr>
                                      <p:tavLst>
                                        <p:tav tm="0">
                                          <p:val>
                                            <p:strVal val="#ppt_x"/>
                                          </p:val>
                                        </p:tav>
                                        <p:tav tm="100000">
                                          <p:val>
                                            <p:strVal val="#ppt_x"/>
                                          </p:val>
                                        </p:tav>
                                      </p:tavLst>
                                    </p:anim>
                                    <p:anim calcmode="lin" valueType="num">
                                      <p:cBhvr additive="base">
                                        <p:cTn id="270" dur="3000" fill="hold"/>
                                        <p:tgtEl>
                                          <p:spTgt spid="68"/>
                                        </p:tgtEl>
                                        <p:attrNameLst>
                                          <p:attrName>ppt_y</p:attrName>
                                        </p:attrNameLst>
                                      </p:cBhvr>
                                      <p:tavLst>
                                        <p:tav tm="0">
                                          <p:val>
                                            <p:strVal val="1+#ppt_h/2"/>
                                          </p:val>
                                        </p:tav>
                                        <p:tav tm="100000">
                                          <p:val>
                                            <p:strVal val="#ppt_y"/>
                                          </p:val>
                                        </p:tav>
                                      </p:tavLst>
                                    </p:anim>
                                  </p:childTnLst>
                                </p:cTn>
                              </p:par>
                              <p:par>
                                <p:cTn id="271" presetID="2" presetClass="entr" presetSubtype="4" fill="hold" nodeType="withEffect">
                                  <p:stCondLst>
                                    <p:cond delay="0"/>
                                  </p:stCondLst>
                                  <p:childTnLst>
                                    <p:set>
                                      <p:cBhvr>
                                        <p:cTn id="272" dur="1" fill="hold">
                                          <p:stCondLst>
                                            <p:cond delay="0"/>
                                          </p:stCondLst>
                                        </p:cTn>
                                        <p:tgtEl>
                                          <p:spTgt spid="69"/>
                                        </p:tgtEl>
                                        <p:attrNameLst>
                                          <p:attrName>style.visibility</p:attrName>
                                        </p:attrNameLst>
                                      </p:cBhvr>
                                      <p:to>
                                        <p:strVal val="visible"/>
                                      </p:to>
                                    </p:set>
                                    <p:anim calcmode="lin" valueType="num">
                                      <p:cBhvr additive="base">
                                        <p:cTn id="273" dur="3000" fill="hold"/>
                                        <p:tgtEl>
                                          <p:spTgt spid="69"/>
                                        </p:tgtEl>
                                        <p:attrNameLst>
                                          <p:attrName>ppt_x</p:attrName>
                                        </p:attrNameLst>
                                      </p:cBhvr>
                                      <p:tavLst>
                                        <p:tav tm="0">
                                          <p:val>
                                            <p:strVal val="#ppt_x"/>
                                          </p:val>
                                        </p:tav>
                                        <p:tav tm="100000">
                                          <p:val>
                                            <p:strVal val="#ppt_x"/>
                                          </p:val>
                                        </p:tav>
                                      </p:tavLst>
                                    </p:anim>
                                    <p:anim calcmode="lin" valueType="num">
                                      <p:cBhvr additive="base">
                                        <p:cTn id="274" dur="3000" fill="hold"/>
                                        <p:tgtEl>
                                          <p:spTgt spid="69"/>
                                        </p:tgtEl>
                                        <p:attrNameLst>
                                          <p:attrName>ppt_y</p:attrName>
                                        </p:attrNameLst>
                                      </p:cBhvr>
                                      <p:tavLst>
                                        <p:tav tm="0">
                                          <p:val>
                                            <p:strVal val="1+#ppt_h/2"/>
                                          </p:val>
                                        </p:tav>
                                        <p:tav tm="100000">
                                          <p:val>
                                            <p:strVal val="#ppt_y"/>
                                          </p:val>
                                        </p:tav>
                                      </p:tavLst>
                                    </p:anim>
                                  </p:childTnLst>
                                </p:cTn>
                              </p:par>
                              <p:par>
                                <p:cTn id="275" presetID="2" presetClass="entr" presetSubtype="4" fill="hold" nodeType="withEffect">
                                  <p:stCondLst>
                                    <p:cond delay="0"/>
                                  </p:stCondLst>
                                  <p:childTnLst>
                                    <p:set>
                                      <p:cBhvr>
                                        <p:cTn id="276" dur="1" fill="hold">
                                          <p:stCondLst>
                                            <p:cond delay="0"/>
                                          </p:stCondLst>
                                        </p:cTn>
                                        <p:tgtEl>
                                          <p:spTgt spid="70"/>
                                        </p:tgtEl>
                                        <p:attrNameLst>
                                          <p:attrName>style.visibility</p:attrName>
                                        </p:attrNameLst>
                                      </p:cBhvr>
                                      <p:to>
                                        <p:strVal val="visible"/>
                                      </p:to>
                                    </p:set>
                                    <p:anim calcmode="lin" valueType="num">
                                      <p:cBhvr additive="base">
                                        <p:cTn id="277" dur="3000" fill="hold"/>
                                        <p:tgtEl>
                                          <p:spTgt spid="70"/>
                                        </p:tgtEl>
                                        <p:attrNameLst>
                                          <p:attrName>ppt_x</p:attrName>
                                        </p:attrNameLst>
                                      </p:cBhvr>
                                      <p:tavLst>
                                        <p:tav tm="0">
                                          <p:val>
                                            <p:strVal val="#ppt_x"/>
                                          </p:val>
                                        </p:tav>
                                        <p:tav tm="100000">
                                          <p:val>
                                            <p:strVal val="#ppt_x"/>
                                          </p:val>
                                        </p:tav>
                                      </p:tavLst>
                                    </p:anim>
                                    <p:anim calcmode="lin" valueType="num">
                                      <p:cBhvr additive="base">
                                        <p:cTn id="278" dur="3000" fill="hold"/>
                                        <p:tgtEl>
                                          <p:spTgt spid="70"/>
                                        </p:tgtEl>
                                        <p:attrNameLst>
                                          <p:attrName>ppt_y</p:attrName>
                                        </p:attrNameLst>
                                      </p:cBhvr>
                                      <p:tavLst>
                                        <p:tav tm="0">
                                          <p:val>
                                            <p:strVal val="1+#ppt_h/2"/>
                                          </p:val>
                                        </p:tav>
                                        <p:tav tm="100000">
                                          <p:val>
                                            <p:strVal val="#ppt_y"/>
                                          </p:val>
                                        </p:tav>
                                      </p:tavLst>
                                    </p:anim>
                                  </p:childTnLst>
                                </p:cTn>
                              </p:par>
                              <p:par>
                                <p:cTn id="279" presetID="2" presetClass="entr" presetSubtype="4" fill="hold" nodeType="withEffect">
                                  <p:stCondLst>
                                    <p:cond delay="0"/>
                                  </p:stCondLst>
                                  <p:childTnLst>
                                    <p:set>
                                      <p:cBhvr>
                                        <p:cTn id="280" dur="1" fill="hold">
                                          <p:stCondLst>
                                            <p:cond delay="0"/>
                                          </p:stCondLst>
                                        </p:cTn>
                                        <p:tgtEl>
                                          <p:spTgt spid="71"/>
                                        </p:tgtEl>
                                        <p:attrNameLst>
                                          <p:attrName>style.visibility</p:attrName>
                                        </p:attrNameLst>
                                      </p:cBhvr>
                                      <p:to>
                                        <p:strVal val="visible"/>
                                      </p:to>
                                    </p:set>
                                    <p:anim calcmode="lin" valueType="num">
                                      <p:cBhvr additive="base">
                                        <p:cTn id="281" dur="3000" fill="hold"/>
                                        <p:tgtEl>
                                          <p:spTgt spid="71"/>
                                        </p:tgtEl>
                                        <p:attrNameLst>
                                          <p:attrName>ppt_x</p:attrName>
                                        </p:attrNameLst>
                                      </p:cBhvr>
                                      <p:tavLst>
                                        <p:tav tm="0">
                                          <p:val>
                                            <p:strVal val="#ppt_x"/>
                                          </p:val>
                                        </p:tav>
                                        <p:tav tm="100000">
                                          <p:val>
                                            <p:strVal val="#ppt_x"/>
                                          </p:val>
                                        </p:tav>
                                      </p:tavLst>
                                    </p:anim>
                                    <p:anim calcmode="lin" valueType="num">
                                      <p:cBhvr additive="base">
                                        <p:cTn id="282" dur="3000" fill="hold"/>
                                        <p:tgtEl>
                                          <p:spTgt spid="71"/>
                                        </p:tgtEl>
                                        <p:attrNameLst>
                                          <p:attrName>ppt_y</p:attrName>
                                        </p:attrNameLst>
                                      </p:cBhvr>
                                      <p:tavLst>
                                        <p:tav tm="0">
                                          <p:val>
                                            <p:strVal val="1+#ppt_h/2"/>
                                          </p:val>
                                        </p:tav>
                                        <p:tav tm="100000">
                                          <p:val>
                                            <p:strVal val="#ppt_y"/>
                                          </p:val>
                                        </p:tav>
                                      </p:tavLst>
                                    </p:anim>
                                  </p:childTnLst>
                                </p:cTn>
                              </p:par>
                              <p:par>
                                <p:cTn id="283" presetID="2" presetClass="entr" presetSubtype="4" fill="hold" nodeType="withEffect">
                                  <p:stCondLst>
                                    <p:cond delay="0"/>
                                  </p:stCondLst>
                                  <p:childTnLst>
                                    <p:set>
                                      <p:cBhvr>
                                        <p:cTn id="284" dur="1" fill="hold">
                                          <p:stCondLst>
                                            <p:cond delay="0"/>
                                          </p:stCondLst>
                                        </p:cTn>
                                        <p:tgtEl>
                                          <p:spTgt spid="72"/>
                                        </p:tgtEl>
                                        <p:attrNameLst>
                                          <p:attrName>style.visibility</p:attrName>
                                        </p:attrNameLst>
                                      </p:cBhvr>
                                      <p:to>
                                        <p:strVal val="visible"/>
                                      </p:to>
                                    </p:set>
                                    <p:anim calcmode="lin" valueType="num">
                                      <p:cBhvr additive="base">
                                        <p:cTn id="285" dur="3000" fill="hold"/>
                                        <p:tgtEl>
                                          <p:spTgt spid="72"/>
                                        </p:tgtEl>
                                        <p:attrNameLst>
                                          <p:attrName>ppt_x</p:attrName>
                                        </p:attrNameLst>
                                      </p:cBhvr>
                                      <p:tavLst>
                                        <p:tav tm="0">
                                          <p:val>
                                            <p:strVal val="#ppt_x"/>
                                          </p:val>
                                        </p:tav>
                                        <p:tav tm="100000">
                                          <p:val>
                                            <p:strVal val="#ppt_x"/>
                                          </p:val>
                                        </p:tav>
                                      </p:tavLst>
                                    </p:anim>
                                    <p:anim calcmode="lin" valueType="num">
                                      <p:cBhvr additive="base">
                                        <p:cTn id="286" dur="3000" fill="hold"/>
                                        <p:tgtEl>
                                          <p:spTgt spid="72"/>
                                        </p:tgtEl>
                                        <p:attrNameLst>
                                          <p:attrName>ppt_y</p:attrName>
                                        </p:attrNameLst>
                                      </p:cBhvr>
                                      <p:tavLst>
                                        <p:tav tm="0">
                                          <p:val>
                                            <p:strVal val="1+#ppt_h/2"/>
                                          </p:val>
                                        </p:tav>
                                        <p:tav tm="100000">
                                          <p:val>
                                            <p:strVal val="#ppt_y"/>
                                          </p:val>
                                        </p:tav>
                                      </p:tavLst>
                                    </p:anim>
                                  </p:childTnLst>
                                </p:cTn>
                              </p:par>
                              <p:par>
                                <p:cTn id="287" presetID="2" presetClass="entr" presetSubtype="4" fill="hold" nodeType="withEffect">
                                  <p:stCondLst>
                                    <p:cond delay="0"/>
                                  </p:stCondLst>
                                  <p:childTnLst>
                                    <p:set>
                                      <p:cBhvr>
                                        <p:cTn id="288" dur="1" fill="hold">
                                          <p:stCondLst>
                                            <p:cond delay="0"/>
                                          </p:stCondLst>
                                        </p:cTn>
                                        <p:tgtEl>
                                          <p:spTgt spid="73"/>
                                        </p:tgtEl>
                                        <p:attrNameLst>
                                          <p:attrName>style.visibility</p:attrName>
                                        </p:attrNameLst>
                                      </p:cBhvr>
                                      <p:to>
                                        <p:strVal val="visible"/>
                                      </p:to>
                                    </p:set>
                                    <p:anim calcmode="lin" valueType="num">
                                      <p:cBhvr additive="base">
                                        <p:cTn id="289" dur="3000" fill="hold"/>
                                        <p:tgtEl>
                                          <p:spTgt spid="73"/>
                                        </p:tgtEl>
                                        <p:attrNameLst>
                                          <p:attrName>ppt_x</p:attrName>
                                        </p:attrNameLst>
                                      </p:cBhvr>
                                      <p:tavLst>
                                        <p:tav tm="0">
                                          <p:val>
                                            <p:strVal val="#ppt_x"/>
                                          </p:val>
                                        </p:tav>
                                        <p:tav tm="100000">
                                          <p:val>
                                            <p:strVal val="#ppt_x"/>
                                          </p:val>
                                        </p:tav>
                                      </p:tavLst>
                                    </p:anim>
                                    <p:anim calcmode="lin" valueType="num">
                                      <p:cBhvr additive="base">
                                        <p:cTn id="290" dur="3000" fill="hold"/>
                                        <p:tgtEl>
                                          <p:spTgt spid="73"/>
                                        </p:tgtEl>
                                        <p:attrNameLst>
                                          <p:attrName>ppt_y</p:attrName>
                                        </p:attrNameLst>
                                      </p:cBhvr>
                                      <p:tavLst>
                                        <p:tav tm="0">
                                          <p:val>
                                            <p:strVal val="1+#ppt_h/2"/>
                                          </p:val>
                                        </p:tav>
                                        <p:tav tm="100000">
                                          <p:val>
                                            <p:strVal val="#ppt_y"/>
                                          </p:val>
                                        </p:tav>
                                      </p:tavLst>
                                    </p:anim>
                                  </p:childTnLst>
                                </p:cTn>
                              </p:par>
                              <p:par>
                                <p:cTn id="291" presetID="2" presetClass="entr" presetSubtype="4" fill="hold" nodeType="withEffect">
                                  <p:stCondLst>
                                    <p:cond delay="0"/>
                                  </p:stCondLst>
                                  <p:childTnLst>
                                    <p:set>
                                      <p:cBhvr>
                                        <p:cTn id="292" dur="1" fill="hold">
                                          <p:stCondLst>
                                            <p:cond delay="0"/>
                                          </p:stCondLst>
                                        </p:cTn>
                                        <p:tgtEl>
                                          <p:spTgt spid="74"/>
                                        </p:tgtEl>
                                        <p:attrNameLst>
                                          <p:attrName>style.visibility</p:attrName>
                                        </p:attrNameLst>
                                      </p:cBhvr>
                                      <p:to>
                                        <p:strVal val="visible"/>
                                      </p:to>
                                    </p:set>
                                    <p:anim calcmode="lin" valueType="num">
                                      <p:cBhvr additive="base">
                                        <p:cTn id="293" dur="3000" fill="hold"/>
                                        <p:tgtEl>
                                          <p:spTgt spid="74"/>
                                        </p:tgtEl>
                                        <p:attrNameLst>
                                          <p:attrName>ppt_x</p:attrName>
                                        </p:attrNameLst>
                                      </p:cBhvr>
                                      <p:tavLst>
                                        <p:tav tm="0">
                                          <p:val>
                                            <p:strVal val="#ppt_x"/>
                                          </p:val>
                                        </p:tav>
                                        <p:tav tm="100000">
                                          <p:val>
                                            <p:strVal val="#ppt_x"/>
                                          </p:val>
                                        </p:tav>
                                      </p:tavLst>
                                    </p:anim>
                                    <p:anim calcmode="lin" valueType="num">
                                      <p:cBhvr additive="base">
                                        <p:cTn id="294" dur="3000" fill="hold"/>
                                        <p:tgtEl>
                                          <p:spTgt spid="74"/>
                                        </p:tgtEl>
                                        <p:attrNameLst>
                                          <p:attrName>ppt_y</p:attrName>
                                        </p:attrNameLst>
                                      </p:cBhvr>
                                      <p:tavLst>
                                        <p:tav tm="0">
                                          <p:val>
                                            <p:strVal val="1+#ppt_h/2"/>
                                          </p:val>
                                        </p:tav>
                                        <p:tav tm="100000">
                                          <p:val>
                                            <p:strVal val="#ppt_y"/>
                                          </p:val>
                                        </p:tav>
                                      </p:tavLst>
                                    </p:anim>
                                  </p:childTnLst>
                                </p:cTn>
                              </p:par>
                              <p:par>
                                <p:cTn id="295" presetID="8" presetClass="emph" presetSubtype="0" fill="hold" nodeType="withEffect">
                                  <p:stCondLst>
                                    <p:cond delay="0"/>
                                  </p:stCondLst>
                                  <p:childTnLst>
                                    <p:animRot by="21600000">
                                      <p:cBhvr>
                                        <p:cTn id="296" dur="3000" fill="hold"/>
                                        <p:tgtEl>
                                          <p:spTgt spid="3"/>
                                        </p:tgtEl>
                                        <p:attrNameLst>
                                          <p:attrName>r</p:attrName>
                                        </p:attrNameLst>
                                      </p:cBhvr>
                                    </p:animRot>
                                  </p:childTnLst>
                                </p:cTn>
                              </p:par>
                              <p:par>
                                <p:cTn id="297" presetID="8" presetClass="emph" presetSubtype="0" fill="hold" nodeType="withEffect">
                                  <p:stCondLst>
                                    <p:cond delay="0"/>
                                  </p:stCondLst>
                                  <p:childTnLst>
                                    <p:animRot by="21600000">
                                      <p:cBhvr>
                                        <p:cTn id="298" dur="3000" fill="hold"/>
                                        <p:tgtEl>
                                          <p:spTgt spid="4"/>
                                        </p:tgtEl>
                                        <p:attrNameLst>
                                          <p:attrName>r</p:attrName>
                                        </p:attrNameLst>
                                      </p:cBhvr>
                                    </p:animRot>
                                  </p:childTnLst>
                                </p:cTn>
                              </p:par>
                              <p:par>
                                <p:cTn id="299" presetID="8" presetClass="emph" presetSubtype="0" fill="hold" nodeType="withEffect">
                                  <p:stCondLst>
                                    <p:cond delay="0"/>
                                  </p:stCondLst>
                                  <p:childTnLst>
                                    <p:animRot by="21600000">
                                      <p:cBhvr>
                                        <p:cTn id="300" dur="3000" fill="hold"/>
                                        <p:tgtEl>
                                          <p:spTgt spid="5"/>
                                        </p:tgtEl>
                                        <p:attrNameLst>
                                          <p:attrName>r</p:attrName>
                                        </p:attrNameLst>
                                      </p:cBhvr>
                                    </p:animRot>
                                  </p:childTnLst>
                                </p:cTn>
                              </p:par>
                              <p:par>
                                <p:cTn id="301" presetID="8" presetClass="emph" presetSubtype="0" fill="hold" nodeType="withEffect">
                                  <p:stCondLst>
                                    <p:cond delay="0"/>
                                  </p:stCondLst>
                                  <p:childTnLst>
                                    <p:animRot by="21600000">
                                      <p:cBhvr>
                                        <p:cTn id="302" dur="3000" fill="hold"/>
                                        <p:tgtEl>
                                          <p:spTgt spid="6"/>
                                        </p:tgtEl>
                                        <p:attrNameLst>
                                          <p:attrName>r</p:attrName>
                                        </p:attrNameLst>
                                      </p:cBhvr>
                                    </p:animRot>
                                  </p:childTnLst>
                                </p:cTn>
                              </p:par>
                              <p:par>
                                <p:cTn id="303" presetID="8" presetClass="emph" presetSubtype="0" fill="hold" nodeType="withEffect">
                                  <p:stCondLst>
                                    <p:cond delay="0"/>
                                  </p:stCondLst>
                                  <p:childTnLst>
                                    <p:animRot by="21600000">
                                      <p:cBhvr>
                                        <p:cTn id="304" dur="3000" fill="hold"/>
                                        <p:tgtEl>
                                          <p:spTgt spid="7"/>
                                        </p:tgtEl>
                                        <p:attrNameLst>
                                          <p:attrName>r</p:attrName>
                                        </p:attrNameLst>
                                      </p:cBhvr>
                                    </p:animRot>
                                  </p:childTnLst>
                                </p:cTn>
                              </p:par>
                              <p:par>
                                <p:cTn id="305" presetID="8" presetClass="emph" presetSubtype="0" fill="hold" nodeType="withEffect">
                                  <p:stCondLst>
                                    <p:cond delay="0"/>
                                  </p:stCondLst>
                                  <p:childTnLst>
                                    <p:animRot by="21600000">
                                      <p:cBhvr>
                                        <p:cTn id="306" dur="3000" fill="hold"/>
                                        <p:tgtEl>
                                          <p:spTgt spid="8"/>
                                        </p:tgtEl>
                                        <p:attrNameLst>
                                          <p:attrName>r</p:attrName>
                                        </p:attrNameLst>
                                      </p:cBhvr>
                                    </p:animRot>
                                  </p:childTnLst>
                                </p:cTn>
                              </p:par>
                              <p:par>
                                <p:cTn id="307" presetID="8" presetClass="emph" presetSubtype="0" fill="hold" nodeType="withEffect">
                                  <p:stCondLst>
                                    <p:cond delay="0"/>
                                  </p:stCondLst>
                                  <p:childTnLst>
                                    <p:animRot by="21600000">
                                      <p:cBhvr>
                                        <p:cTn id="308" dur="3000" fill="hold"/>
                                        <p:tgtEl>
                                          <p:spTgt spid="9"/>
                                        </p:tgtEl>
                                        <p:attrNameLst>
                                          <p:attrName>r</p:attrName>
                                        </p:attrNameLst>
                                      </p:cBhvr>
                                    </p:animRot>
                                  </p:childTnLst>
                                </p:cTn>
                              </p:par>
                              <p:par>
                                <p:cTn id="309" presetID="8" presetClass="emph" presetSubtype="0" fill="hold" nodeType="withEffect">
                                  <p:stCondLst>
                                    <p:cond delay="0"/>
                                  </p:stCondLst>
                                  <p:childTnLst>
                                    <p:animRot by="21600000">
                                      <p:cBhvr>
                                        <p:cTn id="310" dur="3000" fill="hold"/>
                                        <p:tgtEl>
                                          <p:spTgt spid="10"/>
                                        </p:tgtEl>
                                        <p:attrNameLst>
                                          <p:attrName>r</p:attrName>
                                        </p:attrNameLst>
                                      </p:cBhvr>
                                    </p:animRot>
                                  </p:childTnLst>
                                </p:cTn>
                              </p:par>
                              <p:par>
                                <p:cTn id="311" presetID="8" presetClass="emph" presetSubtype="0" fill="hold" nodeType="withEffect">
                                  <p:stCondLst>
                                    <p:cond delay="0"/>
                                  </p:stCondLst>
                                  <p:childTnLst>
                                    <p:animRot by="21600000">
                                      <p:cBhvr>
                                        <p:cTn id="312" dur="3000" fill="hold"/>
                                        <p:tgtEl>
                                          <p:spTgt spid="11"/>
                                        </p:tgtEl>
                                        <p:attrNameLst>
                                          <p:attrName>r</p:attrName>
                                        </p:attrNameLst>
                                      </p:cBhvr>
                                    </p:animRot>
                                  </p:childTnLst>
                                </p:cTn>
                              </p:par>
                              <p:par>
                                <p:cTn id="313" presetID="8" presetClass="emph" presetSubtype="0" fill="hold" nodeType="withEffect">
                                  <p:stCondLst>
                                    <p:cond delay="0"/>
                                  </p:stCondLst>
                                  <p:childTnLst>
                                    <p:animRot by="21600000">
                                      <p:cBhvr>
                                        <p:cTn id="314" dur="3000" fill="hold"/>
                                        <p:tgtEl>
                                          <p:spTgt spid="12"/>
                                        </p:tgtEl>
                                        <p:attrNameLst>
                                          <p:attrName>r</p:attrName>
                                        </p:attrNameLst>
                                      </p:cBhvr>
                                    </p:animRot>
                                  </p:childTnLst>
                                </p:cTn>
                              </p:par>
                              <p:par>
                                <p:cTn id="315" presetID="8" presetClass="emph" presetSubtype="0" fill="hold" nodeType="withEffect">
                                  <p:stCondLst>
                                    <p:cond delay="0"/>
                                  </p:stCondLst>
                                  <p:childTnLst>
                                    <p:animRot by="21600000">
                                      <p:cBhvr>
                                        <p:cTn id="316" dur="3000" fill="hold"/>
                                        <p:tgtEl>
                                          <p:spTgt spid="13"/>
                                        </p:tgtEl>
                                        <p:attrNameLst>
                                          <p:attrName>r</p:attrName>
                                        </p:attrNameLst>
                                      </p:cBhvr>
                                    </p:animRot>
                                  </p:childTnLst>
                                </p:cTn>
                              </p:par>
                              <p:par>
                                <p:cTn id="317" presetID="8" presetClass="emph" presetSubtype="0" fill="hold" nodeType="withEffect">
                                  <p:stCondLst>
                                    <p:cond delay="0"/>
                                  </p:stCondLst>
                                  <p:childTnLst>
                                    <p:animRot by="21600000">
                                      <p:cBhvr>
                                        <p:cTn id="318" dur="3000" fill="hold"/>
                                        <p:tgtEl>
                                          <p:spTgt spid="14"/>
                                        </p:tgtEl>
                                        <p:attrNameLst>
                                          <p:attrName>r</p:attrName>
                                        </p:attrNameLst>
                                      </p:cBhvr>
                                    </p:animRot>
                                  </p:childTnLst>
                                </p:cTn>
                              </p:par>
                              <p:par>
                                <p:cTn id="319" presetID="8" presetClass="emph" presetSubtype="0" fill="hold" nodeType="withEffect">
                                  <p:stCondLst>
                                    <p:cond delay="0"/>
                                  </p:stCondLst>
                                  <p:childTnLst>
                                    <p:animRot by="21600000">
                                      <p:cBhvr>
                                        <p:cTn id="320" dur="3000" fill="hold"/>
                                        <p:tgtEl>
                                          <p:spTgt spid="15"/>
                                        </p:tgtEl>
                                        <p:attrNameLst>
                                          <p:attrName>r</p:attrName>
                                        </p:attrNameLst>
                                      </p:cBhvr>
                                    </p:animRot>
                                  </p:childTnLst>
                                </p:cTn>
                              </p:par>
                              <p:par>
                                <p:cTn id="321" presetID="8" presetClass="emph" presetSubtype="0" fill="hold" nodeType="withEffect">
                                  <p:stCondLst>
                                    <p:cond delay="0"/>
                                  </p:stCondLst>
                                  <p:childTnLst>
                                    <p:animRot by="21600000">
                                      <p:cBhvr>
                                        <p:cTn id="322" dur="3000" fill="hold"/>
                                        <p:tgtEl>
                                          <p:spTgt spid="16"/>
                                        </p:tgtEl>
                                        <p:attrNameLst>
                                          <p:attrName>r</p:attrName>
                                        </p:attrNameLst>
                                      </p:cBhvr>
                                    </p:animRot>
                                  </p:childTnLst>
                                </p:cTn>
                              </p:par>
                              <p:par>
                                <p:cTn id="323" presetID="8" presetClass="emph" presetSubtype="0" fill="hold" nodeType="withEffect">
                                  <p:stCondLst>
                                    <p:cond delay="0"/>
                                  </p:stCondLst>
                                  <p:childTnLst>
                                    <p:animRot by="21600000">
                                      <p:cBhvr>
                                        <p:cTn id="324" dur="3000" fill="hold"/>
                                        <p:tgtEl>
                                          <p:spTgt spid="17"/>
                                        </p:tgtEl>
                                        <p:attrNameLst>
                                          <p:attrName>r</p:attrName>
                                        </p:attrNameLst>
                                      </p:cBhvr>
                                    </p:animRot>
                                  </p:childTnLst>
                                </p:cTn>
                              </p:par>
                              <p:par>
                                <p:cTn id="325" presetID="8" presetClass="emph" presetSubtype="0" fill="hold" nodeType="withEffect">
                                  <p:stCondLst>
                                    <p:cond delay="0"/>
                                  </p:stCondLst>
                                  <p:childTnLst>
                                    <p:animRot by="21600000">
                                      <p:cBhvr>
                                        <p:cTn id="326" dur="3000" fill="hold"/>
                                        <p:tgtEl>
                                          <p:spTgt spid="18"/>
                                        </p:tgtEl>
                                        <p:attrNameLst>
                                          <p:attrName>r</p:attrName>
                                        </p:attrNameLst>
                                      </p:cBhvr>
                                    </p:animRot>
                                  </p:childTnLst>
                                </p:cTn>
                              </p:par>
                              <p:par>
                                <p:cTn id="327" presetID="8" presetClass="emph" presetSubtype="0" fill="hold" nodeType="withEffect">
                                  <p:stCondLst>
                                    <p:cond delay="0"/>
                                  </p:stCondLst>
                                  <p:childTnLst>
                                    <p:animRot by="21600000">
                                      <p:cBhvr>
                                        <p:cTn id="328" dur="3000" fill="hold"/>
                                        <p:tgtEl>
                                          <p:spTgt spid="19"/>
                                        </p:tgtEl>
                                        <p:attrNameLst>
                                          <p:attrName>r</p:attrName>
                                        </p:attrNameLst>
                                      </p:cBhvr>
                                    </p:animRot>
                                  </p:childTnLst>
                                </p:cTn>
                              </p:par>
                              <p:par>
                                <p:cTn id="329" presetID="8" presetClass="emph" presetSubtype="0" fill="hold" nodeType="withEffect">
                                  <p:stCondLst>
                                    <p:cond delay="0"/>
                                  </p:stCondLst>
                                  <p:childTnLst>
                                    <p:animRot by="21600000">
                                      <p:cBhvr>
                                        <p:cTn id="330" dur="3000" fill="hold"/>
                                        <p:tgtEl>
                                          <p:spTgt spid="20"/>
                                        </p:tgtEl>
                                        <p:attrNameLst>
                                          <p:attrName>r</p:attrName>
                                        </p:attrNameLst>
                                      </p:cBhvr>
                                    </p:animRot>
                                  </p:childTnLst>
                                </p:cTn>
                              </p:par>
                              <p:par>
                                <p:cTn id="331" presetID="8" presetClass="emph" presetSubtype="0" fill="hold" nodeType="withEffect">
                                  <p:stCondLst>
                                    <p:cond delay="0"/>
                                  </p:stCondLst>
                                  <p:childTnLst>
                                    <p:animRot by="21600000">
                                      <p:cBhvr>
                                        <p:cTn id="332" dur="3000" fill="hold"/>
                                        <p:tgtEl>
                                          <p:spTgt spid="21"/>
                                        </p:tgtEl>
                                        <p:attrNameLst>
                                          <p:attrName>r</p:attrName>
                                        </p:attrNameLst>
                                      </p:cBhvr>
                                    </p:animRot>
                                  </p:childTnLst>
                                </p:cTn>
                              </p:par>
                              <p:par>
                                <p:cTn id="333" presetID="8" presetClass="emph" presetSubtype="0" fill="hold" nodeType="withEffect">
                                  <p:stCondLst>
                                    <p:cond delay="0"/>
                                  </p:stCondLst>
                                  <p:childTnLst>
                                    <p:animRot by="21600000">
                                      <p:cBhvr>
                                        <p:cTn id="334" dur="3000" fill="hold"/>
                                        <p:tgtEl>
                                          <p:spTgt spid="22"/>
                                        </p:tgtEl>
                                        <p:attrNameLst>
                                          <p:attrName>r</p:attrName>
                                        </p:attrNameLst>
                                      </p:cBhvr>
                                    </p:animRot>
                                  </p:childTnLst>
                                </p:cTn>
                              </p:par>
                              <p:par>
                                <p:cTn id="335" presetID="8" presetClass="emph" presetSubtype="0" fill="hold" nodeType="withEffect">
                                  <p:stCondLst>
                                    <p:cond delay="0"/>
                                  </p:stCondLst>
                                  <p:childTnLst>
                                    <p:animRot by="21600000">
                                      <p:cBhvr>
                                        <p:cTn id="336" dur="3000" fill="hold"/>
                                        <p:tgtEl>
                                          <p:spTgt spid="23"/>
                                        </p:tgtEl>
                                        <p:attrNameLst>
                                          <p:attrName>r</p:attrName>
                                        </p:attrNameLst>
                                      </p:cBhvr>
                                    </p:animRot>
                                  </p:childTnLst>
                                </p:cTn>
                              </p:par>
                              <p:par>
                                <p:cTn id="337" presetID="8" presetClass="emph" presetSubtype="0" fill="hold" nodeType="withEffect">
                                  <p:stCondLst>
                                    <p:cond delay="0"/>
                                  </p:stCondLst>
                                  <p:childTnLst>
                                    <p:animRot by="21600000">
                                      <p:cBhvr>
                                        <p:cTn id="338" dur="3000" fill="hold"/>
                                        <p:tgtEl>
                                          <p:spTgt spid="24"/>
                                        </p:tgtEl>
                                        <p:attrNameLst>
                                          <p:attrName>r</p:attrName>
                                        </p:attrNameLst>
                                      </p:cBhvr>
                                    </p:animRot>
                                  </p:childTnLst>
                                </p:cTn>
                              </p:par>
                              <p:par>
                                <p:cTn id="339" presetID="8" presetClass="emph" presetSubtype="0" fill="hold" nodeType="withEffect">
                                  <p:stCondLst>
                                    <p:cond delay="0"/>
                                  </p:stCondLst>
                                  <p:childTnLst>
                                    <p:animRot by="21600000">
                                      <p:cBhvr>
                                        <p:cTn id="340" dur="3000" fill="hold"/>
                                        <p:tgtEl>
                                          <p:spTgt spid="25"/>
                                        </p:tgtEl>
                                        <p:attrNameLst>
                                          <p:attrName>r</p:attrName>
                                        </p:attrNameLst>
                                      </p:cBhvr>
                                    </p:animRot>
                                  </p:childTnLst>
                                </p:cTn>
                              </p:par>
                              <p:par>
                                <p:cTn id="341" presetID="8" presetClass="emph" presetSubtype="0" fill="hold" nodeType="withEffect">
                                  <p:stCondLst>
                                    <p:cond delay="0"/>
                                  </p:stCondLst>
                                  <p:childTnLst>
                                    <p:animRot by="21600000">
                                      <p:cBhvr>
                                        <p:cTn id="342" dur="3000" fill="hold"/>
                                        <p:tgtEl>
                                          <p:spTgt spid="26"/>
                                        </p:tgtEl>
                                        <p:attrNameLst>
                                          <p:attrName>r</p:attrName>
                                        </p:attrNameLst>
                                      </p:cBhvr>
                                    </p:animRot>
                                  </p:childTnLst>
                                </p:cTn>
                              </p:par>
                              <p:par>
                                <p:cTn id="343" presetID="8" presetClass="emph" presetSubtype="0" fill="hold" nodeType="withEffect">
                                  <p:stCondLst>
                                    <p:cond delay="0"/>
                                  </p:stCondLst>
                                  <p:childTnLst>
                                    <p:animRot by="21600000">
                                      <p:cBhvr>
                                        <p:cTn id="344" dur="3000" fill="hold"/>
                                        <p:tgtEl>
                                          <p:spTgt spid="27"/>
                                        </p:tgtEl>
                                        <p:attrNameLst>
                                          <p:attrName>r</p:attrName>
                                        </p:attrNameLst>
                                      </p:cBhvr>
                                    </p:animRot>
                                  </p:childTnLst>
                                </p:cTn>
                              </p:par>
                              <p:par>
                                <p:cTn id="345" presetID="8" presetClass="emph" presetSubtype="0" fill="hold" nodeType="withEffect">
                                  <p:stCondLst>
                                    <p:cond delay="0"/>
                                  </p:stCondLst>
                                  <p:childTnLst>
                                    <p:animRot by="21600000">
                                      <p:cBhvr>
                                        <p:cTn id="346" dur="3000" fill="hold"/>
                                        <p:tgtEl>
                                          <p:spTgt spid="28"/>
                                        </p:tgtEl>
                                        <p:attrNameLst>
                                          <p:attrName>r</p:attrName>
                                        </p:attrNameLst>
                                      </p:cBhvr>
                                    </p:animRot>
                                  </p:childTnLst>
                                </p:cTn>
                              </p:par>
                              <p:par>
                                <p:cTn id="347" presetID="8" presetClass="emph" presetSubtype="0" fill="hold" nodeType="withEffect">
                                  <p:stCondLst>
                                    <p:cond delay="0"/>
                                  </p:stCondLst>
                                  <p:childTnLst>
                                    <p:animRot by="21600000">
                                      <p:cBhvr>
                                        <p:cTn id="348" dur="3000" fill="hold"/>
                                        <p:tgtEl>
                                          <p:spTgt spid="29"/>
                                        </p:tgtEl>
                                        <p:attrNameLst>
                                          <p:attrName>r</p:attrName>
                                        </p:attrNameLst>
                                      </p:cBhvr>
                                    </p:animRot>
                                  </p:childTnLst>
                                </p:cTn>
                              </p:par>
                              <p:par>
                                <p:cTn id="349" presetID="8" presetClass="emph" presetSubtype="0" fill="hold" nodeType="withEffect">
                                  <p:stCondLst>
                                    <p:cond delay="0"/>
                                  </p:stCondLst>
                                  <p:childTnLst>
                                    <p:animRot by="21600000">
                                      <p:cBhvr>
                                        <p:cTn id="350" dur="3000" fill="hold"/>
                                        <p:tgtEl>
                                          <p:spTgt spid="30"/>
                                        </p:tgtEl>
                                        <p:attrNameLst>
                                          <p:attrName>r</p:attrName>
                                        </p:attrNameLst>
                                      </p:cBhvr>
                                    </p:animRot>
                                  </p:childTnLst>
                                </p:cTn>
                              </p:par>
                              <p:par>
                                <p:cTn id="351" presetID="8" presetClass="emph" presetSubtype="0" fill="hold" nodeType="withEffect">
                                  <p:stCondLst>
                                    <p:cond delay="0"/>
                                  </p:stCondLst>
                                  <p:childTnLst>
                                    <p:animRot by="21600000">
                                      <p:cBhvr>
                                        <p:cTn id="352" dur="3000" fill="hold"/>
                                        <p:tgtEl>
                                          <p:spTgt spid="31"/>
                                        </p:tgtEl>
                                        <p:attrNameLst>
                                          <p:attrName>r</p:attrName>
                                        </p:attrNameLst>
                                      </p:cBhvr>
                                    </p:animRot>
                                  </p:childTnLst>
                                </p:cTn>
                              </p:par>
                              <p:par>
                                <p:cTn id="353" presetID="8" presetClass="emph" presetSubtype="0" fill="hold" nodeType="withEffect">
                                  <p:stCondLst>
                                    <p:cond delay="0"/>
                                  </p:stCondLst>
                                  <p:childTnLst>
                                    <p:animRot by="21600000">
                                      <p:cBhvr>
                                        <p:cTn id="354" dur="3000" fill="hold"/>
                                        <p:tgtEl>
                                          <p:spTgt spid="32"/>
                                        </p:tgtEl>
                                        <p:attrNameLst>
                                          <p:attrName>r</p:attrName>
                                        </p:attrNameLst>
                                      </p:cBhvr>
                                    </p:animRot>
                                  </p:childTnLst>
                                </p:cTn>
                              </p:par>
                              <p:par>
                                <p:cTn id="355" presetID="8" presetClass="emph" presetSubtype="0" fill="hold" nodeType="withEffect">
                                  <p:stCondLst>
                                    <p:cond delay="0"/>
                                  </p:stCondLst>
                                  <p:childTnLst>
                                    <p:animRot by="21600000">
                                      <p:cBhvr>
                                        <p:cTn id="356" dur="3000" fill="hold"/>
                                        <p:tgtEl>
                                          <p:spTgt spid="33"/>
                                        </p:tgtEl>
                                        <p:attrNameLst>
                                          <p:attrName>r</p:attrName>
                                        </p:attrNameLst>
                                      </p:cBhvr>
                                    </p:animRot>
                                  </p:childTnLst>
                                </p:cTn>
                              </p:par>
                              <p:par>
                                <p:cTn id="357" presetID="8" presetClass="emph" presetSubtype="0" fill="hold" nodeType="withEffect">
                                  <p:stCondLst>
                                    <p:cond delay="0"/>
                                  </p:stCondLst>
                                  <p:childTnLst>
                                    <p:animRot by="21600000">
                                      <p:cBhvr>
                                        <p:cTn id="358" dur="3000" fill="hold"/>
                                        <p:tgtEl>
                                          <p:spTgt spid="34"/>
                                        </p:tgtEl>
                                        <p:attrNameLst>
                                          <p:attrName>r</p:attrName>
                                        </p:attrNameLst>
                                      </p:cBhvr>
                                    </p:animRot>
                                  </p:childTnLst>
                                </p:cTn>
                              </p:par>
                              <p:par>
                                <p:cTn id="359" presetID="8" presetClass="emph" presetSubtype="0" fill="hold" nodeType="withEffect">
                                  <p:stCondLst>
                                    <p:cond delay="0"/>
                                  </p:stCondLst>
                                  <p:childTnLst>
                                    <p:animRot by="21600000">
                                      <p:cBhvr>
                                        <p:cTn id="360" dur="3000" fill="hold"/>
                                        <p:tgtEl>
                                          <p:spTgt spid="35"/>
                                        </p:tgtEl>
                                        <p:attrNameLst>
                                          <p:attrName>r</p:attrName>
                                        </p:attrNameLst>
                                      </p:cBhvr>
                                    </p:animRot>
                                  </p:childTnLst>
                                </p:cTn>
                              </p:par>
                              <p:par>
                                <p:cTn id="361" presetID="8" presetClass="emph" presetSubtype="0" fill="hold" nodeType="withEffect">
                                  <p:stCondLst>
                                    <p:cond delay="0"/>
                                  </p:stCondLst>
                                  <p:childTnLst>
                                    <p:animRot by="21600000">
                                      <p:cBhvr>
                                        <p:cTn id="362" dur="3000" fill="hold"/>
                                        <p:tgtEl>
                                          <p:spTgt spid="36"/>
                                        </p:tgtEl>
                                        <p:attrNameLst>
                                          <p:attrName>r</p:attrName>
                                        </p:attrNameLst>
                                      </p:cBhvr>
                                    </p:animRot>
                                  </p:childTnLst>
                                </p:cTn>
                              </p:par>
                              <p:par>
                                <p:cTn id="363" presetID="8" presetClass="emph" presetSubtype="0" fill="hold" nodeType="withEffect">
                                  <p:stCondLst>
                                    <p:cond delay="0"/>
                                  </p:stCondLst>
                                  <p:childTnLst>
                                    <p:animRot by="21600000">
                                      <p:cBhvr>
                                        <p:cTn id="364" dur="3000" fill="hold"/>
                                        <p:tgtEl>
                                          <p:spTgt spid="37"/>
                                        </p:tgtEl>
                                        <p:attrNameLst>
                                          <p:attrName>r</p:attrName>
                                        </p:attrNameLst>
                                      </p:cBhvr>
                                    </p:animRot>
                                  </p:childTnLst>
                                </p:cTn>
                              </p:par>
                              <p:par>
                                <p:cTn id="365" presetID="8" presetClass="emph" presetSubtype="0" fill="hold" nodeType="withEffect">
                                  <p:stCondLst>
                                    <p:cond delay="0"/>
                                  </p:stCondLst>
                                  <p:childTnLst>
                                    <p:animRot by="21600000">
                                      <p:cBhvr>
                                        <p:cTn id="366" dur="3000" fill="hold"/>
                                        <p:tgtEl>
                                          <p:spTgt spid="38"/>
                                        </p:tgtEl>
                                        <p:attrNameLst>
                                          <p:attrName>r</p:attrName>
                                        </p:attrNameLst>
                                      </p:cBhvr>
                                    </p:animRot>
                                  </p:childTnLst>
                                </p:cTn>
                              </p:par>
                              <p:par>
                                <p:cTn id="367" presetID="8" presetClass="emph" presetSubtype="0" fill="hold" nodeType="withEffect">
                                  <p:stCondLst>
                                    <p:cond delay="0"/>
                                  </p:stCondLst>
                                  <p:childTnLst>
                                    <p:animRot by="21600000">
                                      <p:cBhvr>
                                        <p:cTn id="368" dur="3000" fill="hold"/>
                                        <p:tgtEl>
                                          <p:spTgt spid="39"/>
                                        </p:tgtEl>
                                        <p:attrNameLst>
                                          <p:attrName>r</p:attrName>
                                        </p:attrNameLst>
                                      </p:cBhvr>
                                    </p:animRot>
                                  </p:childTnLst>
                                </p:cTn>
                              </p:par>
                              <p:par>
                                <p:cTn id="369" presetID="8" presetClass="emph" presetSubtype="0" fill="hold" nodeType="withEffect">
                                  <p:stCondLst>
                                    <p:cond delay="0"/>
                                  </p:stCondLst>
                                  <p:childTnLst>
                                    <p:animRot by="21600000">
                                      <p:cBhvr>
                                        <p:cTn id="370" dur="3000" fill="hold"/>
                                        <p:tgtEl>
                                          <p:spTgt spid="40"/>
                                        </p:tgtEl>
                                        <p:attrNameLst>
                                          <p:attrName>r</p:attrName>
                                        </p:attrNameLst>
                                      </p:cBhvr>
                                    </p:animRot>
                                  </p:childTnLst>
                                </p:cTn>
                              </p:par>
                              <p:par>
                                <p:cTn id="371" presetID="8" presetClass="emph" presetSubtype="0" fill="hold" nodeType="withEffect">
                                  <p:stCondLst>
                                    <p:cond delay="0"/>
                                  </p:stCondLst>
                                  <p:childTnLst>
                                    <p:animRot by="21600000">
                                      <p:cBhvr>
                                        <p:cTn id="372" dur="3000" fill="hold"/>
                                        <p:tgtEl>
                                          <p:spTgt spid="41"/>
                                        </p:tgtEl>
                                        <p:attrNameLst>
                                          <p:attrName>r</p:attrName>
                                        </p:attrNameLst>
                                      </p:cBhvr>
                                    </p:animRot>
                                  </p:childTnLst>
                                </p:cTn>
                              </p:par>
                              <p:par>
                                <p:cTn id="373" presetID="8" presetClass="emph" presetSubtype="0" fill="hold" nodeType="withEffect">
                                  <p:stCondLst>
                                    <p:cond delay="0"/>
                                  </p:stCondLst>
                                  <p:childTnLst>
                                    <p:animRot by="21600000">
                                      <p:cBhvr>
                                        <p:cTn id="374" dur="3000" fill="hold"/>
                                        <p:tgtEl>
                                          <p:spTgt spid="42"/>
                                        </p:tgtEl>
                                        <p:attrNameLst>
                                          <p:attrName>r</p:attrName>
                                        </p:attrNameLst>
                                      </p:cBhvr>
                                    </p:animRot>
                                  </p:childTnLst>
                                </p:cTn>
                              </p:par>
                              <p:par>
                                <p:cTn id="375" presetID="8" presetClass="emph" presetSubtype="0" fill="hold" nodeType="withEffect">
                                  <p:stCondLst>
                                    <p:cond delay="0"/>
                                  </p:stCondLst>
                                  <p:childTnLst>
                                    <p:animRot by="21600000">
                                      <p:cBhvr>
                                        <p:cTn id="376" dur="3000" fill="hold"/>
                                        <p:tgtEl>
                                          <p:spTgt spid="43"/>
                                        </p:tgtEl>
                                        <p:attrNameLst>
                                          <p:attrName>r</p:attrName>
                                        </p:attrNameLst>
                                      </p:cBhvr>
                                    </p:animRot>
                                  </p:childTnLst>
                                </p:cTn>
                              </p:par>
                              <p:par>
                                <p:cTn id="377" presetID="8" presetClass="emph" presetSubtype="0" fill="hold" nodeType="withEffect">
                                  <p:stCondLst>
                                    <p:cond delay="0"/>
                                  </p:stCondLst>
                                  <p:childTnLst>
                                    <p:animRot by="21600000">
                                      <p:cBhvr>
                                        <p:cTn id="378" dur="3000" fill="hold"/>
                                        <p:tgtEl>
                                          <p:spTgt spid="44"/>
                                        </p:tgtEl>
                                        <p:attrNameLst>
                                          <p:attrName>r</p:attrName>
                                        </p:attrNameLst>
                                      </p:cBhvr>
                                    </p:animRot>
                                  </p:childTnLst>
                                </p:cTn>
                              </p:par>
                              <p:par>
                                <p:cTn id="379" presetID="8" presetClass="emph" presetSubtype="0" fill="hold" nodeType="withEffect">
                                  <p:stCondLst>
                                    <p:cond delay="0"/>
                                  </p:stCondLst>
                                  <p:childTnLst>
                                    <p:animRot by="21600000">
                                      <p:cBhvr>
                                        <p:cTn id="380" dur="3000" fill="hold"/>
                                        <p:tgtEl>
                                          <p:spTgt spid="45"/>
                                        </p:tgtEl>
                                        <p:attrNameLst>
                                          <p:attrName>r</p:attrName>
                                        </p:attrNameLst>
                                      </p:cBhvr>
                                    </p:animRot>
                                  </p:childTnLst>
                                </p:cTn>
                              </p:par>
                              <p:par>
                                <p:cTn id="381" presetID="8" presetClass="emph" presetSubtype="0" fill="hold" nodeType="withEffect">
                                  <p:stCondLst>
                                    <p:cond delay="0"/>
                                  </p:stCondLst>
                                  <p:childTnLst>
                                    <p:animRot by="21600000">
                                      <p:cBhvr>
                                        <p:cTn id="382" dur="3000" fill="hold"/>
                                        <p:tgtEl>
                                          <p:spTgt spid="46"/>
                                        </p:tgtEl>
                                        <p:attrNameLst>
                                          <p:attrName>r</p:attrName>
                                        </p:attrNameLst>
                                      </p:cBhvr>
                                    </p:animRot>
                                  </p:childTnLst>
                                </p:cTn>
                              </p:par>
                              <p:par>
                                <p:cTn id="383" presetID="8" presetClass="emph" presetSubtype="0" fill="hold" nodeType="withEffect">
                                  <p:stCondLst>
                                    <p:cond delay="0"/>
                                  </p:stCondLst>
                                  <p:childTnLst>
                                    <p:animRot by="21600000">
                                      <p:cBhvr>
                                        <p:cTn id="384" dur="3000" fill="hold"/>
                                        <p:tgtEl>
                                          <p:spTgt spid="47"/>
                                        </p:tgtEl>
                                        <p:attrNameLst>
                                          <p:attrName>r</p:attrName>
                                        </p:attrNameLst>
                                      </p:cBhvr>
                                    </p:animRot>
                                  </p:childTnLst>
                                </p:cTn>
                              </p:par>
                              <p:par>
                                <p:cTn id="385" presetID="8" presetClass="emph" presetSubtype="0" fill="hold" nodeType="withEffect">
                                  <p:stCondLst>
                                    <p:cond delay="0"/>
                                  </p:stCondLst>
                                  <p:childTnLst>
                                    <p:animRot by="21600000">
                                      <p:cBhvr>
                                        <p:cTn id="386" dur="3000" fill="hold"/>
                                        <p:tgtEl>
                                          <p:spTgt spid="48"/>
                                        </p:tgtEl>
                                        <p:attrNameLst>
                                          <p:attrName>r</p:attrName>
                                        </p:attrNameLst>
                                      </p:cBhvr>
                                    </p:animRot>
                                  </p:childTnLst>
                                </p:cTn>
                              </p:par>
                              <p:par>
                                <p:cTn id="387" presetID="8" presetClass="emph" presetSubtype="0" fill="hold" nodeType="withEffect">
                                  <p:stCondLst>
                                    <p:cond delay="0"/>
                                  </p:stCondLst>
                                  <p:childTnLst>
                                    <p:animRot by="21600000">
                                      <p:cBhvr>
                                        <p:cTn id="388" dur="3000" fill="hold"/>
                                        <p:tgtEl>
                                          <p:spTgt spid="49"/>
                                        </p:tgtEl>
                                        <p:attrNameLst>
                                          <p:attrName>r</p:attrName>
                                        </p:attrNameLst>
                                      </p:cBhvr>
                                    </p:animRot>
                                  </p:childTnLst>
                                </p:cTn>
                              </p:par>
                              <p:par>
                                <p:cTn id="389" presetID="8" presetClass="emph" presetSubtype="0" fill="hold" nodeType="withEffect">
                                  <p:stCondLst>
                                    <p:cond delay="0"/>
                                  </p:stCondLst>
                                  <p:childTnLst>
                                    <p:animRot by="21600000">
                                      <p:cBhvr>
                                        <p:cTn id="390" dur="3000" fill="hold"/>
                                        <p:tgtEl>
                                          <p:spTgt spid="50"/>
                                        </p:tgtEl>
                                        <p:attrNameLst>
                                          <p:attrName>r</p:attrName>
                                        </p:attrNameLst>
                                      </p:cBhvr>
                                    </p:animRot>
                                  </p:childTnLst>
                                </p:cTn>
                              </p:par>
                              <p:par>
                                <p:cTn id="391" presetID="8" presetClass="emph" presetSubtype="0" fill="hold" nodeType="withEffect">
                                  <p:stCondLst>
                                    <p:cond delay="0"/>
                                  </p:stCondLst>
                                  <p:childTnLst>
                                    <p:animRot by="21600000">
                                      <p:cBhvr>
                                        <p:cTn id="392" dur="3000" fill="hold"/>
                                        <p:tgtEl>
                                          <p:spTgt spid="51"/>
                                        </p:tgtEl>
                                        <p:attrNameLst>
                                          <p:attrName>r</p:attrName>
                                        </p:attrNameLst>
                                      </p:cBhvr>
                                    </p:animRot>
                                  </p:childTnLst>
                                </p:cTn>
                              </p:par>
                              <p:par>
                                <p:cTn id="393" presetID="8" presetClass="emph" presetSubtype="0" fill="hold" nodeType="withEffect">
                                  <p:stCondLst>
                                    <p:cond delay="0"/>
                                  </p:stCondLst>
                                  <p:childTnLst>
                                    <p:animRot by="21600000">
                                      <p:cBhvr>
                                        <p:cTn id="394" dur="3000" fill="hold"/>
                                        <p:tgtEl>
                                          <p:spTgt spid="52"/>
                                        </p:tgtEl>
                                        <p:attrNameLst>
                                          <p:attrName>r</p:attrName>
                                        </p:attrNameLst>
                                      </p:cBhvr>
                                    </p:animRot>
                                  </p:childTnLst>
                                </p:cTn>
                              </p:par>
                              <p:par>
                                <p:cTn id="395" presetID="8" presetClass="emph" presetSubtype="0" fill="hold" nodeType="withEffect">
                                  <p:stCondLst>
                                    <p:cond delay="0"/>
                                  </p:stCondLst>
                                  <p:childTnLst>
                                    <p:animRot by="21600000">
                                      <p:cBhvr>
                                        <p:cTn id="396" dur="3000" fill="hold"/>
                                        <p:tgtEl>
                                          <p:spTgt spid="53"/>
                                        </p:tgtEl>
                                        <p:attrNameLst>
                                          <p:attrName>r</p:attrName>
                                        </p:attrNameLst>
                                      </p:cBhvr>
                                    </p:animRot>
                                  </p:childTnLst>
                                </p:cTn>
                              </p:par>
                              <p:par>
                                <p:cTn id="397" presetID="8" presetClass="emph" presetSubtype="0" fill="hold" nodeType="withEffect">
                                  <p:stCondLst>
                                    <p:cond delay="0"/>
                                  </p:stCondLst>
                                  <p:childTnLst>
                                    <p:animRot by="21600000">
                                      <p:cBhvr>
                                        <p:cTn id="398" dur="3000" fill="hold"/>
                                        <p:tgtEl>
                                          <p:spTgt spid="54"/>
                                        </p:tgtEl>
                                        <p:attrNameLst>
                                          <p:attrName>r</p:attrName>
                                        </p:attrNameLst>
                                      </p:cBhvr>
                                    </p:animRot>
                                  </p:childTnLst>
                                </p:cTn>
                              </p:par>
                              <p:par>
                                <p:cTn id="399" presetID="8" presetClass="emph" presetSubtype="0" fill="hold" nodeType="withEffect">
                                  <p:stCondLst>
                                    <p:cond delay="0"/>
                                  </p:stCondLst>
                                  <p:childTnLst>
                                    <p:animRot by="21600000">
                                      <p:cBhvr>
                                        <p:cTn id="400" dur="3000" fill="hold"/>
                                        <p:tgtEl>
                                          <p:spTgt spid="55"/>
                                        </p:tgtEl>
                                        <p:attrNameLst>
                                          <p:attrName>r</p:attrName>
                                        </p:attrNameLst>
                                      </p:cBhvr>
                                    </p:animRot>
                                  </p:childTnLst>
                                </p:cTn>
                              </p:par>
                              <p:par>
                                <p:cTn id="401" presetID="8" presetClass="emph" presetSubtype="0" fill="hold" nodeType="withEffect">
                                  <p:stCondLst>
                                    <p:cond delay="0"/>
                                  </p:stCondLst>
                                  <p:childTnLst>
                                    <p:animRot by="21600000">
                                      <p:cBhvr>
                                        <p:cTn id="402" dur="3000" fill="hold"/>
                                        <p:tgtEl>
                                          <p:spTgt spid="56"/>
                                        </p:tgtEl>
                                        <p:attrNameLst>
                                          <p:attrName>r</p:attrName>
                                        </p:attrNameLst>
                                      </p:cBhvr>
                                    </p:animRot>
                                  </p:childTnLst>
                                </p:cTn>
                              </p:par>
                              <p:par>
                                <p:cTn id="403" presetID="8" presetClass="emph" presetSubtype="0" fill="hold" nodeType="withEffect">
                                  <p:stCondLst>
                                    <p:cond delay="0"/>
                                  </p:stCondLst>
                                  <p:childTnLst>
                                    <p:animRot by="21600000">
                                      <p:cBhvr>
                                        <p:cTn id="404" dur="3000" fill="hold"/>
                                        <p:tgtEl>
                                          <p:spTgt spid="57"/>
                                        </p:tgtEl>
                                        <p:attrNameLst>
                                          <p:attrName>r</p:attrName>
                                        </p:attrNameLst>
                                      </p:cBhvr>
                                    </p:animRot>
                                  </p:childTnLst>
                                </p:cTn>
                              </p:par>
                              <p:par>
                                <p:cTn id="405" presetID="8" presetClass="emph" presetSubtype="0" fill="hold" nodeType="withEffect">
                                  <p:stCondLst>
                                    <p:cond delay="0"/>
                                  </p:stCondLst>
                                  <p:childTnLst>
                                    <p:animRot by="21600000">
                                      <p:cBhvr>
                                        <p:cTn id="406" dur="3000" fill="hold"/>
                                        <p:tgtEl>
                                          <p:spTgt spid="58"/>
                                        </p:tgtEl>
                                        <p:attrNameLst>
                                          <p:attrName>r</p:attrName>
                                        </p:attrNameLst>
                                      </p:cBhvr>
                                    </p:animRot>
                                  </p:childTnLst>
                                </p:cTn>
                              </p:par>
                              <p:par>
                                <p:cTn id="407" presetID="8" presetClass="emph" presetSubtype="0" fill="hold" nodeType="withEffect">
                                  <p:stCondLst>
                                    <p:cond delay="0"/>
                                  </p:stCondLst>
                                  <p:childTnLst>
                                    <p:animRot by="21600000">
                                      <p:cBhvr>
                                        <p:cTn id="408" dur="3000" fill="hold"/>
                                        <p:tgtEl>
                                          <p:spTgt spid="59"/>
                                        </p:tgtEl>
                                        <p:attrNameLst>
                                          <p:attrName>r</p:attrName>
                                        </p:attrNameLst>
                                      </p:cBhvr>
                                    </p:animRot>
                                  </p:childTnLst>
                                </p:cTn>
                              </p:par>
                              <p:par>
                                <p:cTn id="409" presetID="8" presetClass="emph" presetSubtype="0" fill="hold" nodeType="withEffect">
                                  <p:stCondLst>
                                    <p:cond delay="0"/>
                                  </p:stCondLst>
                                  <p:childTnLst>
                                    <p:animRot by="21600000">
                                      <p:cBhvr>
                                        <p:cTn id="410" dur="3000" fill="hold"/>
                                        <p:tgtEl>
                                          <p:spTgt spid="60"/>
                                        </p:tgtEl>
                                        <p:attrNameLst>
                                          <p:attrName>r</p:attrName>
                                        </p:attrNameLst>
                                      </p:cBhvr>
                                    </p:animRot>
                                  </p:childTnLst>
                                </p:cTn>
                              </p:par>
                              <p:par>
                                <p:cTn id="411" presetID="8" presetClass="emph" presetSubtype="0" fill="hold" nodeType="withEffect">
                                  <p:stCondLst>
                                    <p:cond delay="0"/>
                                  </p:stCondLst>
                                  <p:childTnLst>
                                    <p:animRot by="21600000">
                                      <p:cBhvr>
                                        <p:cTn id="412" dur="3000" fill="hold"/>
                                        <p:tgtEl>
                                          <p:spTgt spid="61"/>
                                        </p:tgtEl>
                                        <p:attrNameLst>
                                          <p:attrName>r</p:attrName>
                                        </p:attrNameLst>
                                      </p:cBhvr>
                                    </p:animRot>
                                  </p:childTnLst>
                                </p:cTn>
                              </p:par>
                              <p:par>
                                <p:cTn id="413" presetID="8" presetClass="emph" presetSubtype="0" fill="hold" nodeType="withEffect">
                                  <p:stCondLst>
                                    <p:cond delay="0"/>
                                  </p:stCondLst>
                                  <p:childTnLst>
                                    <p:animRot by="21600000">
                                      <p:cBhvr>
                                        <p:cTn id="414" dur="3000" fill="hold"/>
                                        <p:tgtEl>
                                          <p:spTgt spid="62"/>
                                        </p:tgtEl>
                                        <p:attrNameLst>
                                          <p:attrName>r</p:attrName>
                                        </p:attrNameLst>
                                      </p:cBhvr>
                                    </p:animRot>
                                  </p:childTnLst>
                                </p:cTn>
                              </p:par>
                              <p:par>
                                <p:cTn id="415" presetID="8" presetClass="emph" presetSubtype="0" fill="hold" nodeType="withEffect">
                                  <p:stCondLst>
                                    <p:cond delay="0"/>
                                  </p:stCondLst>
                                  <p:childTnLst>
                                    <p:animRot by="21600000">
                                      <p:cBhvr>
                                        <p:cTn id="416" dur="3000" fill="hold"/>
                                        <p:tgtEl>
                                          <p:spTgt spid="63"/>
                                        </p:tgtEl>
                                        <p:attrNameLst>
                                          <p:attrName>r</p:attrName>
                                        </p:attrNameLst>
                                      </p:cBhvr>
                                    </p:animRot>
                                  </p:childTnLst>
                                </p:cTn>
                              </p:par>
                              <p:par>
                                <p:cTn id="417" presetID="8" presetClass="emph" presetSubtype="0" fill="hold" nodeType="withEffect">
                                  <p:stCondLst>
                                    <p:cond delay="0"/>
                                  </p:stCondLst>
                                  <p:childTnLst>
                                    <p:animRot by="21600000">
                                      <p:cBhvr>
                                        <p:cTn id="418" dur="3000" fill="hold"/>
                                        <p:tgtEl>
                                          <p:spTgt spid="64"/>
                                        </p:tgtEl>
                                        <p:attrNameLst>
                                          <p:attrName>r</p:attrName>
                                        </p:attrNameLst>
                                      </p:cBhvr>
                                    </p:animRot>
                                  </p:childTnLst>
                                </p:cTn>
                              </p:par>
                              <p:par>
                                <p:cTn id="419" presetID="8" presetClass="emph" presetSubtype="0" fill="hold" nodeType="withEffect">
                                  <p:stCondLst>
                                    <p:cond delay="0"/>
                                  </p:stCondLst>
                                  <p:childTnLst>
                                    <p:animRot by="21600000">
                                      <p:cBhvr>
                                        <p:cTn id="420" dur="3000" fill="hold"/>
                                        <p:tgtEl>
                                          <p:spTgt spid="65"/>
                                        </p:tgtEl>
                                        <p:attrNameLst>
                                          <p:attrName>r</p:attrName>
                                        </p:attrNameLst>
                                      </p:cBhvr>
                                    </p:animRot>
                                  </p:childTnLst>
                                </p:cTn>
                              </p:par>
                              <p:par>
                                <p:cTn id="421" presetID="8" presetClass="emph" presetSubtype="0" fill="hold" nodeType="withEffect">
                                  <p:stCondLst>
                                    <p:cond delay="0"/>
                                  </p:stCondLst>
                                  <p:childTnLst>
                                    <p:animRot by="21600000">
                                      <p:cBhvr>
                                        <p:cTn id="422" dur="3000" fill="hold"/>
                                        <p:tgtEl>
                                          <p:spTgt spid="66"/>
                                        </p:tgtEl>
                                        <p:attrNameLst>
                                          <p:attrName>r</p:attrName>
                                        </p:attrNameLst>
                                      </p:cBhvr>
                                    </p:animRot>
                                  </p:childTnLst>
                                </p:cTn>
                              </p:par>
                              <p:par>
                                <p:cTn id="423" presetID="8" presetClass="emph" presetSubtype="0" fill="hold" nodeType="withEffect">
                                  <p:stCondLst>
                                    <p:cond delay="0"/>
                                  </p:stCondLst>
                                  <p:childTnLst>
                                    <p:animRot by="21600000">
                                      <p:cBhvr>
                                        <p:cTn id="424" dur="3000" fill="hold"/>
                                        <p:tgtEl>
                                          <p:spTgt spid="67"/>
                                        </p:tgtEl>
                                        <p:attrNameLst>
                                          <p:attrName>r</p:attrName>
                                        </p:attrNameLst>
                                      </p:cBhvr>
                                    </p:animRot>
                                  </p:childTnLst>
                                </p:cTn>
                              </p:par>
                              <p:par>
                                <p:cTn id="425" presetID="8" presetClass="emph" presetSubtype="0" fill="hold" nodeType="withEffect">
                                  <p:stCondLst>
                                    <p:cond delay="0"/>
                                  </p:stCondLst>
                                  <p:childTnLst>
                                    <p:animRot by="21600000">
                                      <p:cBhvr>
                                        <p:cTn id="426" dur="3000" fill="hold"/>
                                        <p:tgtEl>
                                          <p:spTgt spid="68"/>
                                        </p:tgtEl>
                                        <p:attrNameLst>
                                          <p:attrName>r</p:attrName>
                                        </p:attrNameLst>
                                      </p:cBhvr>
                                    </p:animRot>
                                  </p:childTnLst>
                                </p:cTn>
                              </p:par>
                              <p:par>
                                <p:cTn id="427" presetID="8" presetClass="emph" presetSubtype="0" fill="hold" nodeType="withEffect">
                                  <p:stCondLst>
                                    <p:cond delay="0"/>
                                  </p:stCondLst>
                                  <p:childTnLst>
                                    <p:animRot by="21600000">
                                      <p:cBhvr>
                                        <p:cTn id="428" dur="3000" fill="hold"/>
                                        <p:tgtEl>
                                          <p:spTgt spid="69"/>
                                        </p:tgtEl>
                                        <p:attrNameLst>
                                          <p:attrName>r</p:attrName>
                                        </p:attrNameLst>
                                      </p:cBhvr>
                                    </p:animRot>
                                  </p:childTnLst>
                                </p:cTn>
                              </p:par>
                              <p:par>
                                <p:cTn id="429" presetID="8" presetClass="emph" presetSubtype="0" fill="hold" nodeType="withEffect">
                                  <p:stCondLst>
                                    <p:cond delay="0"/>
                                  </p:stCondLst>
                                  <p:childTnLst>
                                    <p:animRot by="21600000">
                                      <p:cBhvr>
                                        <p:cTn id="430" dur="3000" fill="hold"/>
                                        <p:tgtEl>
                                          <p:spTgt spid="70"/>
                                        </p:tgtEl>
                                        <p:attrNameLst>
                                          <p:attrName>r</p:attrName>
                                        </p:attrNameLst>
                                      </p:cBhvr>
                                    </p:animRot>
                                  </p:childTnLst>
                                </p:cTn>
                              </p:par>
                              <p:par>
                                <p:cTn id="431" presetID="8" presetClass="emph" presetSubtype="0" fill="hold" nodeType="withEffect">
                                  <p:stCondLst>
                                    <p:cond delay="0"/>
                                  </p:stCondLst>
                                  <p:childTnLst>
                                    <p:animRot by="21600000">
                                      <p:cBhvr>
                                        <p:cTn id="432" dur="3000" fill="hold"/>
                                        <p:tgtEl>
                                          <p:spTgt spid="71"/>
                                        </p:tgtEl>
                                        <p:attrNameLst>
                                          <p:attrName>r</p:attrName>
                                        </p:attrNameLst>
                                      </p:cBhvr>
                                    </p:animRot>
                                  </p:childTnLst>
                                </p:cTn>
                              </p:par>
                              <p:par>
                                <p:cTn id="433" presetID="8" presetClass="emph" presetSubtype="0" fill="hold" nodeType="withEffect">
                                  <p:stCondLst>
                                    <p:cond delay="0"/>
                                  </p:stCondLst>
                                  <p:childTnLst>
                                    <p:animRot by="21600000">
                                      <p:cBhvr>
                                        <p:cTn id="434" dur="3000" fill="hold"/>
                                        <p:tgtEl>
                                          <p:spTgt spid="72"/>
                                        </p:tgtEl>
                                        <p:attrNameLst>
                                          <p:attrName>r</p:attrName>
                                        </p:attrNameLst>
                                      </p:cBhvr>
                                    </p:animRot>
                                  </p:childTnLst>
                                </p:cTn>
                              </p:par>
                              <p:par>
                                <p:cTn id="435" presetID="8" presetClass="emph" presetSubtype="0" fill="hold" nodeType="withEffect">
                                  <p:stCondLst>
                                    <p:cond delay="0"/>
                                  </p:stCondLst>
                                  <p:childTnLst>
                                    <p:animRot by="21600000">
                                      <p:cBhvr>
                                        <p:cTn id="436" dur="3000" fill="hold"/>
                                        <p:tgtEl>
                                          <p:spTgt spid="73"/>
                                        </p:tgtEl>
                                        <p:attrNameLst>
                                          <p:attrName>r</p:attrName>
                                        </p:attrNameLst>
                                      </p:cBhvr>
                                    </p:animRot>
                                  </p:childTnLst>
                                </p:cTn>
                              </p:par>
                              <p:par>
                                <p:cTn id="437" presetID="8" presetClass="emph" presetSubtype="0" fill="hold" nodeType="withEffect">
                                  <p:stCondLst>
                                    <p:cond delay="0"/>
                                  </p:stCondLst>
                                  <p:childTnLst>
                                    <p:animRot by="21600000">
                                      <p:cBhvr>
                                        <p:cTn id="438" dur="3000" fill="hold"/>
                                        <p:tgtEl>
                                          <p:spTgt spid="74"/>
                                        </p:tgtEl>
                                        <p:attrNameLst>
                                          <p:attrName>r</p:attrName>
                                        </p:attrNameLst>
                                      </p:cBhvr>
                                    </p:animRot>
                                  </p:childTnLst>
                                </p:cTn>
                              </p:par>
                            </p:childTnLst>
                          </p:cTn>
                        </p:par>
                        <p:par>
                          <p:cTn id="439" fill="hold">
                            <p:stCondLst>
                              <p:cond delay="3000"/>
                            </p:stCondLst>
                            <p:childTnLst>
                              <p:par>
                                <p:cTn id="440" presetID="2" presetClass="exit" presetSubtype="4" fill="hold" nodeType="afterEffect">
                                  <p:stCondLst>
                                    <p:cond delay="0"/>
                                  </p:stCondLst>
                                  <p:childTnLst>
                                    <p:anim calcmode="lin" valueType="num">
                                      <p:cBhvr additive="base">
                                        <p:cTn id="441" dur="3000"/>
                                        <p:tgtEl>
                                          <p:spTgt spid="3"/>
                                        </p:tgtEl>
                                        <p:attrNameLst>
                                          <p:attrName>ppt_x</p:attrName>
                                        </p:attrNameLst>
                                      </p:cBhvr>
                                      <p:tavLst>
                                        <p:tav tm="0">
                                          <p:val>
                                            <p:strVal val="ppt_x"/>
                                          </p:val>
                                        </p:tav>
                                        <p:tav tm="100000">
                                          <p:val>
                                            <p:strVal val="ppt_x"/>
                                          </p:val>
                                        </p:tav>
                                      </p:tavLst>
                                    </p:anim>
                                    <p:anim calcmode="lin" valueType="num">
                                      <p:cBhvr additive="base">
                                        <p:cTn id="442" dur="3000"/>
                                        <p:tgtEl>
                                          <p:spTgt spid="3"/>
                                        </p:tgtEl>
                                        <p:attrNameLst>
                                          <p:attrName>ppt_y</p:attrName>
                                        </p:attrNameLst>
                                      </p:cBhvr>
                                      <p:tavLst>
                                        <p:tav tm="0">
                                          <p:val>
                                            <p:strVal val="ppt_y"/>
                                          </p:val>
                                        </p:tav>
                                        <p:tav tm="100000">
                                          <p:val>
                                            <p:strVal val="1+ppt_h/2"/>
                                          </p:val>
                                        </p:tav>
                                      </p:tavLst>
                                    </p:anim>
                                    <p:set>
                                      <p:cBhvr>
                                        <p:cTn id="443" dur="1" fill="hold">
                                          <p:stCondLst>
                                            <p:cond delay="2999"/>
                                          </p:stCondLst>
                                        </p:cTn>
                                        <p:tgtEl>
                                          <p:spTgt spid="3"/>
                                        </p:tgtEl>
                                        <p:attrNameLst>
                                          <p:attrName>style.visibility</p:attrName>
                                        </p:attrNameLst>
                                      </p:cBhvr>
                                      <p:to>
                                        <p:strVal val="hidden"/>
                                      </p:to>
                                    </p:set>
                                  </p:childTnLst>
                                </p:cTn>
                              </p:par>
                              <p:par>
                                <p:cTn id="444" presetID="2" presetClass="exit" presetSubtype="4" fill="hold" nodeType="withEffect">
                                  <p:stCondLst>
                                    <p:cond delay="0"/>
                                  </p:stCondLst>
                                  <p:childTnLst>
                                    <p:anim calcmode="lin" valueType="num">
                                      <p:cBhvr additive="base">
                                        <p:cTn id="445" dur="3000"/>
                                        <p:tgtEl>
                                          <p:spTgt spid="4"/>
                                        </p:tgtEl>
                                        <p:attrNameLst>
                                          <p:attrName>ppt_x</p:attrName>
                                        </p:attrNameLst>
                                      </p:cBhvr>
                                      <p:tavLst>
                                        <p:tav tm="0">
                                          <p:val>
                                            <p:strVal val="ppt_x"/>
                                          </p:val>
                                        </p:tav>
                                        <p:tav tm="100000">
                                          <p:val>
                                            <p:strVal val="ppt_x"/>
                                          </p:val>
                                        </p:tav>
                                      </p:tavLst>
                                    </p:anim>
                                    <p:anim calcmode="lin" valueType="num">
                                      <p:cBhvr additive="base">
                                        <p:cTn id="446" dur="3000"/>
                                        <p:tgtEl>
                                          <p:spTgt spid="4"/>
                                        </p:tgtEl>
                                        <p:attrNameLst>
                                          <p:attrName>ppt_y</p:attrName>
                                        </p:attrNameLst>
                                      </p:cBhvr>
                                      <p:tavLst>
                                        <p:tav tm="0">
                                          <p:val>
                                            <p:strVal val="ppt_y"/>
                                          </p:val>
                                        </p:tav>
                                        <p:tav tm="100000">
                                          <p:val>
                                            <p:strVal val="1+ppt_h/2"/>
                                          </p:val>
                                        </p:tav>
                                      </p:tavLst>
                                    </p:anim>
                                    <p:set>
                                      <p:cBhvr>
                                        <p:cTn id="447" dur="1" fill="hold">
                                          <p:stCondLst>
                                            <p:cond delay="2999"/>
                                          </p:stCondLst>
                                        </p:cTn>
                                        <p:tgtEl>
                                          <p:spTgt spid="4"/>
                                        </p:tgtEl>
                                        <p:attrNameLst>
                                          <p:attrName>style.visibility</p:attrName>
                                        </p:attrNameLst>
                                      </p:cBhvr>
                                      <p:to>
                                        <p:strVal val="hidden"/>
                                      </p:to>
                                    </p:set>
                                  </p:childTnLst>
                                </p:cTn>
                              </p:par>
                              <p:par>
                                <p:cTn id="448" presetID="2" presetClass="exit" presetSubtype="4" fill="hold" nodeType="withEffect">
                                  <p:stCondLst>
                                    <p:cond delay="0"/>
                                  </p:stCondLst>
                                  <p:childTnLst>
                                    <p:anim calcmode="lin" valueType="num">
                                      <p:cBhvr additive="base">
                                        <p:cTn id="449" dur="3000"/>
                                        <p:tgtEl>
                                          <p:spTgt spid="5"/>
                                        </p:tgtEl>
                                        <p:attrNameLst>
                                          <p:attrName>ppt_x</p:attrName>
                                        </p:attrNameLst>
                                      </p:cBhvr>
                                      <p:tavLst>
                                        <p:tav tm="0">
                                          <p:val>
                                            <p:strVal val="ppt_x"/>
                                          </p:val>
                                        </p:tav>
                                        <p:tav tm="100000">
                                          <p:val>
                                            <p:strVal val="ppt_x"/>
                                          </p:val>
                                        </p:tav>
                                      </p:tavLst>
                                    </p:anim>
                                    <p:anim calcmode="lin" valueType="num">
                                      <p:cBhvr additive="base">
                                        <p:cTn id="450" dur="3000"/>
                                        <p:tgtEl>
                                          <p:spTgt spid="5"/>
                                        </p:tgtEl>
                                        <p:attrNameLst>
                                          <p:attrName>ppt_y</p:attrName>
                                        </p:attrNameLst>
                                      </p:cBhvr>
                                      <p:tavLst>
                                        <p:tav tm="0">
                                          <p:val>
                                            <p:strVal val="ppt_y"/>
                                          </p:val>
                                        </p:tav>
                                        <p:tav tm="100000">
                                          <p:val>
                                            <p:strVal val="1+ppt_h/2"/>
                                          </p:val>
                                        </p:tav>
                                      </p:tavLst>
                                    </p:anim>
                                    <p:set>
                                      <p:cBhvr>
                                        <p:cTn id="451" dur="1" fill="hold">
                                          <p:stCondLst>
                                            <p:cond delay="2999"/>
                                          </p:stCondLst>
                                        </p:cTn>
                                        <p:tgtEl>
                                          <p:spTgt spid="5"/>
                                        </p:tgtEl>
                                        <p:attrNameLst>
                                          <p:attrName>style.visibility</p:attrName>
                                        </p:attrNameLst>
                                      </p:cBhvr>
                                      <p:to>
                                        <p:strVal val="hidden"/>
                                      </p:to>
                                    </p:set>
                                  </p:childTnLst>
                                </p:cTn>
                              </p:par>
                              <p:par>
                                <p:cTn id="452" presetID="2" presetClass="exit" presetSubtype="4" fill="hold" nodeType="withEffect">
                                  <p:stCondLst>
                                    <p:cond delay="0"/>
                                  </p:stCondLst>
                                  <p:childTnLst>
                                    <p:anim calcmode="lin" valueType="num">
                                      <p:cBhvr additive="base">
                                        <p:cTn id="453" dur="3000"/>
                                        <p:tgtEl>
                                          <p:spTgt spid="6"/>
                                        </p:tgtEl>
                                        <p:attrNameLst>
                                          <p:attrName>ppt_x</p:attrName>
                                        </p:attrNameLst>
                                      </p:cBhvr>
                                      <p:tavLst>
                                        <p:tav tm="0">
                                          <p:val>
                                            <p:strVal val="ppt_x"/>
                                          </p:val>
                                        </p:tav>
                                        <p:tav tm="100000">
                                          <p:val>
                                            <p:strVal val="ppt_x"/>
                                          </p:val>
                                        </p:tav>
                                      </p:tavLst>
                                    </p:anim>
                                    <p:anim calcmode="lin" valueType="num">
                                      <p:cBhvr additive="base">
                                        <p:cTn id="454" dur="3000"/>
                                        <p:tgtEl>
                                          <p:spTgt spid="6"/>
                                        </p:tgtEl>
                                        <p:attrNameLst>
                                          <p:attrName>ppt_y</p:attrName>
                                        </p:attrNameLst>
                                      </p:cBhvr>
                                      <p:tavLst>
                                        <p:tav tm="0">
                                          <p:val>
                                            <p:strVal val="ppt_y"/>
                                          </p:val>
                                        </p:tav>
                                        <p:tav tm="100000">
                                          <p:val>
                                            <p:strVal val="1+ppt_h/2"/>
                                          </p:val>
                                        </p:tav>
                                      </p:tavLst>
                                    </p:anim>
                                    <p:set>
                                      <p:cBhvr>
                                        <p:cTn id="455" dur="1" fill="hold">
                                          <p:stCondLst>
                                            <p:cond delay="2999"/>
                                          </p:stCondLst>
                                        </p:cTn>
                                        <p:tgtEl>
                                          <p:spTgt spid="6"/>
                                        </p:tgtEl>
                                        <p:attrNameLst>
                                          <p:attrName>style.visibility</p:attrName>
                                        </p:attrNameLst>
                                      </p:cBhvr>
                                      <p:to>
                                        <p:strVal val="hidden"/>
                                      </p:to>
                                    </p:set>
                                  </p:childTnLst>
                                </p:cTn>
                              </p:par>
                              <p:par>
                                <p:cTn id="456" presetID="2" presetClass="exit" presetSubtype="4" fill="hold" nodeType="withEffect">
                                  <p:stCondLst>
                                    <p:cond delay="0"/>
                                  </p:stCondLst>
                                  <p:childTnLst>
                                    <p:anim calcmode="lin" valueType="num">
                                      <p:cBhvr additive="base">
                                        <p:cTn id="457" dur="3000"/>
                                        <p:tgtEl>
                                          <p:spTgt spid="7"/>
                                        </p:tgtEl>
                                        <p:attrNameLst>
                                          <p:attrName>ppt_x</p:attrName>
                                        </p:attrNameLst>
                                      </p:cBhvr>
                                      <p:tavLst>
                                        <p:tav tm="0">
                                          <p:val>
                                            <p:strVal val="ppt_x"/>
                                          </p:val>
                                        </p:tav>
                                        <p:tav tm="100000">
                                          <p:val>
                                            <p:strVal val="ppt_x"/>
                                          </p:val>
                                        </p:tav>
                                      </p:tavLst>
                                    </p:anim>
                                    <p:anim calcmode="lin" valueType="num">
                                      <p:cBhvr additive="base">
                                        <p:cTn id="458" dur="3000"/>
                                        <p:tgtEl>
                                          <p:spTgt spid="7"/>
                                        </p:tgtEl>
                                        <p:attrNameLst>
                                          <p:attrName>ppt_y</p:attrName>
                                        </p:attrNameLst>
                                      </p:cBhvr>
                                      <p:tavLst>
                                        <p:tav tm="0">
                                          <p:val>
                                            <p:strVal val="ppt_y"/>
                                          </p:val>
                                        </p:tav>
                                        <p:tav tm="100000">
                                          <p:val>
                                            <p:strVal val="1+ppt_h/2"/>
                                          </p:val>
                                        </p:tav>
                                      </p:tavLst>
                                    </p:anim>
                                    <p:set>
                                      <p:cBhvr>
                                        <p:cTn id="459" dur="1" fill="hold">
                                          <p:stCondLst>
                                            <p:cond delay="2999"/>
                                          </p:stCondLst>
                                        </p:cTn>
                                        <p:tgtEl>
                                          <p:spTgt spid="7"/>
                                        </p:tgtEl>
                                        <p:attrNameLst>
                                          <p:attrName>style.visibility</p:attrName>
                                        </p:attrNameLst>
                                      </p:cBhvr>
                                      <p:to>
                                        <p:strVal val="hidden"/>
                                      </p:to>
                                    </p:set>
                                  </p:childTnLst>
                                </p:cTn>
                              </p:par>
                              <p:par>
                                <p:cTn id="460" presetID="2" presetClass="exit" presetSubtype="4" fill="hold" nodeType="withEffect">
                                  <p:stCondLst>
                                    <p:cond delay="0"/>
                                  </p:stCondLst>
                                  <p:childTnLst>
                                    <p:anim calcmode="lin" valueType="num">
                                      <p:cBhvr additive="base">
                                        <p:cTn id="461" dur="3000"/>
                                        <p:tgtEl>
                                          <p:spTgt spid="8"/>
                                        </p:tgtEl>
                                        <p:attrNameLst>
                                          <p:attrName>ppt_x</p:attrName>
                                        </p:attrNameLst>
                                      </p:cBhvr>
                                      <p:tavLst>
                                        <p:tav tm="0">
                                          <p:val>
                                            <p:strVal val="ppt_x"/>
                                          </p:val>
                                        </p:tav>
                                        <p:tav tm="100000">
                                          <p:val>
                                            <p:strVal val="ppt_x"/>
                                          </p:val>
                                        </p:tav>
                                      </p:tavLst>
                                    </p:anim>
                                    <p:anim calcmode="lin" valueType="num">
                                      <p:cBhvr additive="base">
                                        <p:cTn id="462" dur="3000"/>
                                        <p:tgtEl>
                                          <p:spTgt spid="8"/>
                                        </p:tgtEl>
                                        <p:attrNameLst>
                                          <p:attrName>ppt_y</p:attrName>
                                        </p:attrNameLst>
                                      </p:cBhvr>
                                      <p:tavLst>
                                        <p:tav tm="0">
                                          <p:val>
                                            <p:strVal val="ppt_y"/>
                                          </p:val>
                                        </p:tav>
                                        <p:tav tm="100000">
                                          <p:val>
                                            <p:strVal val="1+ppt_h/2"/>
                                          </p:val>
                                        </p:tav>
                                      </p:tavLst>
                                    </p:anim>
                                    <p:set>
                                      <p:cBhvr>
                                        <p:cTn id="463" dur="1" fill="hold">
                                          <p:stCondLst>
                                            <p:cond delay="2999"/>
                                          </p:stCondLst>
                                        </p:cTn>
                                        <p:tgtEl>
                                          <p:spTgt spid="8"/>
                                        </p:tgtEl>
                                        <p:attrNameLst>
                                          <p:attrName>style.visibility</p:attrName>
                                        </p:attrNameLst>
                                      </p:cBhvr>
                                      <p:to>
                                        <p:strVal val="hidden"/>
                                      </p:to>
                                    </p:set>
                                  </p:childTnLst>
                                </p:cTn>
                              </p:par>
                              <p:par>
                                <p:cTn id="464" presetID="2" presetClass="exit" presetSubtype="4" fill="hold" nodeType="withEffect">
                                  <p:stCondLst>
                                    <p:cond delay="0"/>
                                  </p:stCondLst>
                                  <p:childTnLst>
                                    <p:anim calcmode="lin" valueType="num">
                                      <p:cBhvr additive="base">
                                        <p:cTn id="465" dur="3000"/>
                                        <p:tgtEl>
                                          <p:spTgt spid="9"/>
                                        </p:tgtEl>
                                        <p:attrNameLst>
                                          <p:attrName>ppt_x</p:attrName>
                                        </p:attrNameLst>
                                      </p:cBhvr>
                                      <p:tavLst>
                                        <p:tav tm="0">
                                          <p:val>
                                            <p:strVal val="ppt_x"/>
                                          </p:val>
                                        </p:tav>
                                        <p:tav tm="100000">
                                          <p:val>
                                            <p:strVal val="ppt_x"/>
                                          </p:val>
                                        </p:tav>
                                      </p:tavLst>
                                    </p:anim>
                                    <p:anim calcmode="lin" valueType="num">
                                      <p:cBhvr additive="base">
                                        <p:cTn id="466" dur="3000"/>
                                        <p:tgtEl>
                                          <p:spTgt spid="9"/>
                                        </p:tgtEl>
                                        <p:attrNameLst>
                                          <p:attrName>ppt_y</p:attrName>
                                        </p:attrNameLst>
                                      </p:cBhvr>
                                      <p:tavLst>
                                        <p:tav tm="0">
                                          <p:val>
                                            <p:strVal val="ppt_y"/>
                                          </p:val>
                                        </p:tav>
                                        <p:tav tm="100000">
                                          <p:val>
                                            <p:strVal val="1+ppt_h/2"/>
                                          </p:val>
                                        </p:tav>
                                      </p:tavLst>
                                    </p:anim>
                                    <p:set>
                                      <p:cBhvr>
                                        <p:cTn id="467" dur="1" fill="hold">
                                          <p:stCondLst>
                                            <p:cond delay="2999"/>
                                          </p:stCondLst>
                                        </p:cTn>
                                        <p:tgtEl>
                                          <p:spTgt spid="9"/>
                                        </p:tgtEl>
                                        <p:attrNameLst>
                                          <p:attrName>style.visibility</p:attrName>
                                        </p:attrNameLst>
                                      </p:cBhvr>
                                      <p:to>
                                        <p:strVal val="hidden"/>
                                      </p:to>
                                    </p:set>
                                  </p:childTnLst>
                                </p:cTn>
                              </p:par>
                              <p:par>
                                <p:cTn id="468" presetID="2" presetClass="exit" presetSubtype="4" fill="hold" nodeType="withEffect">
                                  <p:stCondLst>
                                    <p:cond delay="0"/>
                                  </p:stCondLst>
                                  <p:childTnLst>
                                    <p:anim calcmode="lin" valueType="num">
                                      <p:cBhvr additive="base">
                                        <p:cTn id="469" dur="3000"/>
                                        <p:tgtEl>
                                          <p:spTgt spid="10"/>
                                        </p:tgtEl>
                                        <p:attrNameLst>
                                          <p:attrName>ppt_x</p:attrName>
                                        </p:attrNameLst>
                                      </p:cBhvr>
                                      <p:tavLst>
                                        <p:tav tm="0">
                                          <p:val>
                                            <p:strVal val="ppt_x"/>
                                          </p:val>
                                        </p:tav>
                                        <p:tav tm="100000">
                                          <p:val>
                                            <p:strVal val="ppt_x"/>
                                          </p:val>
                                        </p:tav>
                                      </p:tavLst>
                                    </p:anim>
                                    <p:anim calcmode="lin" valueType="num">
                                      <p:cBhvr additive="base">
                                        <p:cTn id="470" dur="3000"/>
                                        <p:tgtEl>
                                          <p:spTgt spid="10"/>
                                        </p:tgtEl>
                                        <p:attrNameLst>
                                          <p:attrName>ppt_y</p:attrName>
                                        </p:attrNameLst>
                                      </p:cBhvr>
                                      <p:tavLst>
                                        <p:tav tm="0">
                                          <p:val>
                                            <p:strVal val="ppt_y"/>
                                          </p:val>
                                        </p:tav>
                                        <p:tav tm="100000">
                                          <p:val>
                                            <p:strVal val="1+ppt_h/2"/>
                                          </p:val>
                                        </p:tav>
                                      </p:tavLst>
                                    </p:anim>
                                    <p:set>
                                      <p:cBhvr>
                                        <p:cTn id="471" dur="1" fill="hold">
                                          <p:stCondLst>
                                            <p:cond delay="2999"/>
                                          </p:stCondLst>
                                        </p:cTn>
                                        <p:tgtEl>
                                          <p:spTgt spid="10"/>
                                        </p:tgtEl>
                                        <p:attrNameLst>
                                          <p:attrName>style.visibility</p:attrName>
                                        </p:attrNameLst>
                                      </p:cBhvr>
                                      <p:to>
                                        <p:strVal val="hidden"/>
                                      </p:to>
                                    </p:set>
                                  </p:childTnLst>
                                </p:cTn>
                              </p:par>
                              <p:par>
                                <p:cTn id="472" presetID="2" presetClass="exit" presetSubtype="4" fill="hold" nodeType="withEffect">
                                  <p:stCondLst>
                                    <p:cond delay="0"/>
                                  </p:stCondLst>
                                  <p:childTnLst>
                                    <p:anim calcmode="lin" valueType="num">
                                      <p:cBhvr additive="base">
                                        <p:cTn id="473" dur="3000"/>
                                        <p:tgtEl>
                                          <p:spTgt spid="11"/>
                                        </p:tgtEl>
                                        <p:attrNameLst>
                                          <p:attrName>ppt_x</p:attrName>
                                        </p:attrNameLst>
                                      </p:cBhvr>
                                      <p:tavLst>
                                        <p:tav tm="0">
                                          <p:val>
                                            <p:strVal val="ppt_x"/>
                                          </p:val>
                                        </p:tav>
                                        <p:tav tm="100000">
                                          <p:val>
                                            <p:strVal val="ppt_x"/>
                                          </p:val>
                                        </p:tav>
                                      </p:tavLst>
                                    </p:anim>
                                    <p:anim calcmode="lin" valueType="num">
                                      <p:cBhvr additive="base">
                                        <p:cTn id="474" dur="3000"/>
                                        <p:tgtEl>
                                          <p:spTgt spid="11"/>
                                        </p:tgtEl>
                                        <p:attrNameLst>
                                          <p:attrName>ppt_y</p:attrName>
                                        </p:attrNameLst>
                                      </p:cBhvr>
                                      <p:tavLst>
                                        <p:tav tm="0">
                                          <p:val>
                                            <p:strVal val="ppt_y"/>
                                          </p:val>
                                        </p:tav>
                                        <p:tav tm="100000">
                                          <p:val>
                                            <p:strVal val="1+ppt_h/2"/>
                                          </p:val>
                                        </p:tav>
                                      </p:tavLst>
                                    </p:anim>
                                    <p:set>
                                      <p:cBhvr>
                                        <p:cTn id="475" dur="1" fill="hold">
                                          <p:stCondLst>
                                            <p:cond delay="2999"/>
                                          </p:stCondLst>
                                        </p:cTn>
                                        <p:tgtEl>
                                          <p:spTgt spid="11"/>
                                        </p:tgtEl>
                                        <p:attrNameLst>
                                          <p:attrName>style.visibility</p:attrName>
                                        </p:attrNameLst>
                                      </p:cBhvr>
                                      <p:to>
                                        <p:strVal val="hidden"/>
                                      </p:to>
                                    </p:set>
                                  </p:childTnLst>
                                </p:cTn>
                              </p:par>
                              <p:par>
                                <p:cTn id="476" presetID="2" presetClass="exit" presetSubtype="4" fill="hold" nodeType="withEffect">
                                  <p:stCondLst>
                                    <p:cond delay="0"/>
                                  </p:stCondLst>
                                  <p:childTnLst>
                                    <p:anim calcmode="lin" valueType="num">
                                      <p:cBhvr additive="base">
                                        <p:cTn id="477" dur="3000"/>
                                        <p:tgtEl>
                                          <p:spTgt spid="12"/>
                                        </p:tgtEl>
                                        <p:attrNameLst>
                                          <p:attrName>ppt_x</p:attrName>
                                        </p:attrNameLst>
                                      </p:cBhvr>
                                      <p:tavLst>
                                        <p:tav tm="0">
                                          <p:val>
                                            <p:strVal val="ppt_x"/>
                                          </p:val>
                                        </p:tav>
                                        <p:tav tm="100000">
                                          <p:val>
                                            <p:strVal val="ppt_x"/>
                                          </p:val>
                                        </p:tav>
                                      </p:tavLst>
                                    </p:anim>
                                    <p:anim calcmode="lin" valueType="num">
                                      <p:cBhvr additive="base">
                                        <p:cTn id="478" dur="3000"/>
                                        <p:tgtEl>
                                          <p:spTgt spid="12"/>
                                        </p:tgtEl>
                                        <p:attrNameLst>
                                          <p:attrName>ppt_y</p:attrName>
                                        </p:attrNameLst>
                                      </p:cBhvr>
                                      <p:tavLst>
                                        <p:tav tm="0">
                                          <p:val>
                                            <p:strVal val="ppt_y"/>
                                          </p:val>
                                        </p:tav>
                                        <p:tav tm="100000">
                                          <p:val>
                                            <p:strVal val="1+ppt_h/2"/>
                                          </p:val>
                                        </p:tav>
                                      </p:tavLst>
                                    </p:anim>
                                    <p:set>
                                      <p:cBhvr>
                                        <p:cTn id="479" dur="1" fill="hold">
                                          <p:stCondLst>
                                            <p:cond delay="2999"/>
                                          </p:stCondLst>
                                        </p:cTn>
                                        <p:tgtEl>
                                          <p:spTgt spid="12"/>
                                        </p:tgtEl>
                                        <p:attrNameLst>
                                          <p:attrName>style.visibility</p:attrName>
                                        </p:attrNameLst>
                                      </p:cBhvr>
                                      <p:to>
                                        <p:strVal val="hidden"/>
                                      </p:to>
                                    </p:set>
                                  </p:childTnLst>
                                </p:cTn>
                              </p:par>
                              <p:par>
                                <p:cTn id="480" presetID="2" presetClass="exit" presetSubtype="4" fill="hold" nodeType="withEffect">
                                  <p:stCondLst>
                                    <p:cond delay="0"/>
                                  </p:stCondLst>
                                  <p:childTnLst>
                                    <p:anim calcmode="lin" valueType="num">
                                      <p:cBhvr additive="base">
                                        <p:cTn id="481" dur="3000"/>
                                        <p:tgtEl>
                                          <p:spTgt spid="13"/>
                                        </p:tgtEl>
                                        <p:attrNameLst>
                                          <p:attrName>ppt_x</p:attrName>
                                        </p:attrNameLst>
                                      </p:cBhvr>
                                      <p:tavLst>
                                        <p:tav tm="0">
                                          <p:val>
                                            <p:strVal val="ppt_x"/>
                                          </p:val>
                                        </p:tav>
                                        <p:tav tm="100000">
                                          <p:val>
                                            <p:strVal val="ppt_x"/>
                                          </p:val>
                                        </p:tav>
                                      </p:tavLst>
                                    </p:anim>
                                    <p:anim calcmode="lin" valueType="num">
                                      <p:cBhvr additive="base">
                                        <p:cTn id="482" dur="3000"/>
                                        <p:tgtEl>
                                          <p:spTgt spid="13"/>
                                        </p:tgtEl>
                                        <p:attrNameLst>
                                          <p:attrName>ppt_y</p:attrName>
                                        </p:attrNameLst>
                                      </p:cBhvr>
                                      <p:tavLst>
                                        <p:tav tm="0">
                                          <p:val>
                                            <p:strVal val="ppt_y"/>
                                          </p:val>
                                        </p:tav>
                                        <p:tav tm="100000">
                                          <p:val>
                                            <p:strVal val="1+ppt_h/2"/>
                                          </p:val>
                                        </p:tav>
                                      </p:tavLst>
                                    </p:anim>
                                    <p:set>
                                      <p:cBhvr>
                                        <p:cTn id="483" dur="1" fill="hold">
                                          <p:stCondLst>
                                            <p:cond delay="2999"/>
                                          </p:stCondLst>
                                        </p:cTn>
                                        <p:tgtEl>
                                          <p:spTgt spid="13"/>
                                        </p:tgtEl>
                                        <p:attrNameLst>
                                          <p:attrName>style.visibility</p:attrName>
                                        </p:attrNameLst>
                                      </p:cBhvr>
                                      <p:to>
                                        <p:strVal val="hidden"/>
                                      </p:to>
                                    </p:set>
                                  </p:childTnLst>
                                </p:cTn>
                              </p:par>
                              <p:par>
                                <p:cTn id="484" presetID="2" presetClass="exit" presetSubtype="4" fill="hold" nodeType="withEffect">
                                  <p:stCondLst>
                                    <p:cond delay="0"/>
                                  </p:stCondLst>
                                  <p:childTnLst>
                                    <p:anim calcmode="lin" valueType="num">
                                      <p:cBhvr additive="base">
                                        <p:cTn id="485" dur="3000"/>
                                        <p:tgtEl>
                                          <p:spTgt spid="14"/>
                                        </p:tgtEl>
                                        <p:attrNameLst>
                                          <p:attrName>ppt_x</p:attrName>
                                        </p:attrNameLst>
                                      </p:cBhvr>
                                      <p:tavLst>
                                        <p:tav tm="0">
                                          <p:val>
                                            <p:strVal val="ppt_x"/>
                                          </p:val>
                                        </p:tav>
                                        <p:tav tm="100000">
                                          <p:val>
                                            <p:strVal val="ppt_x"/>
                                          </p:val>
                                        </p:tav>
                                      </p:tavLst>
                                    </p:anim>
                                    <p:anim calcmode="lin" valueType="num">
                                      <p:cBhvr additive="base">
                                        <p:cTn id="486" dur="3000"/>
                                        <p:tgtEl>
                                          <p:spTgt spid="14"/>
                                        </p:tgtEl>
                                        <p:attrNameLst>
                                          <p:attrName>ppt_y</p:attrName>
                                        </p:attrNameLst>
                                      </p:cBhvr>
                                      <p:tavLst>
                                        <p:tav tm="0">
                                          <p:val>
                                            <p:strVal val="ppt_y"/>
                                          </p:val>
                                        </p:tav>
                                        <p:tav tm="100000">
                                          <p:val>
                                            <p:strVal val="1+ppt_h/2"/>
                                          </p:val>
                                        </p:tav>
                                      </p:tavLst>
                                    </p:anim>
                                    <p:set>
                                      <p:cBhvr>
                                        <p:cTn id="487" dur="1" fill="hold">
                                          <p:stCondLst>
                                            <p:cond delay="2999"/>
                                          </p:stCondLst>
                                        </p:cTn>
                                        <p:tgtEl>
                                          <p:spTgt spid="14"/>
                                        </p:tgtEl>
                                        <p:attrNameLst>
                                          <p:attrName>style.visibility</p:attrName>
                                        </p:attrNameLst>
                                      </p:cBhvr>
                                      <p:to>
                                        <p:strVal val="hidden"/>
                                      </p:to>
                                    </p:set>
                                  </p:childTnLst>
                                </p:cTn>
                              </p:par>
                              <p:par>
                                <p:cTn id="488" presetID="2" presetClass="exit" presetSubtype="4" fill="hold" nodeType="withEffect">
                                  <p:stCondLst>
                                    <p:cond delay="0"/>
                                  </p:stCondLst>
                                  <p:childTnLst>
                                    <p:anim calcmode="lin" valueType="num">
                                      <p:cBhvr additive="base">
                                        <p:cTn id="489" dur="3000"/>
                                        <p:tgtEl>
                                          <p:spTgt spid="15"/>
                                        </p:tgtEl>
                                        <p:attrNameLst>
                                          <p:attrName>ppt_x</p:attrName>
                                        </p:attrNameLst>
                                      </p:cBhvr>
                                      <p:tavLst>
                                        <p:tav tm="0">
                                          <p:val>
                                            <p:strVal val="ppt_x"/>
                                          </p:val>
                                        </p:tav>
                                        <p:tav tm="100000">
                                          <p:val>
                                            <p:strVal val="ppt_x"/>
                                          </p:val>
                                        </p:tav>
                                      </p:tavLst>
                                    </p:anim>
                                    <p:anim calcmode="lin" valueType="num">
                                      <p:cBhvr additive="base">
                                        <p:cTn id="490" dur="3000"/>
                                        <p:tgtEl>
                                          <p:spTgt spid="15"/>
                                        </p:tgtEl>
                                        <p:attrNameLst>
                                          <p:attrName>ppt_y</p:attrName>
                                        </p:attrNameLst>
                                      </p:cBhvr>
                                      <p:tavLst>
                                        <p:tav tm="0">
                                          <p:val>
                                            <p:strVal val="ppt_y"/>
                                          </p:val>
                                        </p:tav>
                                        <p:tav tm="100000">
                                          <p:val>
                                            <p:strVal val="1+ppt_h/2"/>
                                          </p:val>
                                        </p:tav>
                                      </p:tavLst>
                                    </p:anim>
                                    <p:set>
                                      <p:cBhvr>
                                        <p:cTn id="491" dur="1" fill="hold">
                                          <p:stCondLst>
                                            <p:cond delay="2999"/>
                                          </p:stCondLst>
                                        </p:cTn>
                                        <p:tgtEl>
                                          <p:spTgt spid="15"/>
                                        </p:tgtEl>
                                        <p:attrNameLst>
                                          <p:attrName>style.visibility</p:attrName>
                                        </p:attrNameLst>
                                      </p:cBhvr>
                                      <p:to>
                                        <p:strVal val="hidden"/>
                                      </p:to>
                                    </p:set>
                                  </p:childTnLst>
                                </p:cTn>
                              </p:par>
                              <p:par>
                                <p:cTn id="492" presetID="2" presetClass="exit" presetSubtype="4" fill="hold" nodeType="withEffect">
                                  <p:stCondLst>
                                    <p:cond delay="0"/>
                                  </p:stCondLst>
                                  <p:childTnLst>
                                    <p:anim calcmode="lin" valueType="num">
                                      <p:cBhvr additive="base">
                                        <p:cTn id="493" dur="3000"/>
                                        <p:tgtEl>
                                          <p:spTgt spid="16"/>
                                        </p:tgtEl>
                                        <p:attrNameLst>
                                          <p:attrName>ppt_x</p:attrName>
                                        </p:attrNameLst>
                                      </p:cBhvr>
                                      <p:tavLst>
                                        <p:tav tm="0">
                                          <p:val>
                                            <p:strVal val="ppt_x"/>
                                          </p:val>
                                        </p:tav>
                                        <p:tav tm="100000">
                                          <p:val>
                                            <p:strVal val="ppt_x"/>
                                          </p:val>
                                        </p:tav>
                                      </p:tavLst>
                                    </p:anim>
                                    <p:anim calcmode="lin" valueType="num">
                                      <p:cBhvr additive="base">
                                        <p:cTn id="494" dur="3000"/>
                                        <p:tgtEl>
                                          <p:spTgt spid="16"/>
                                        </p:tgtEl>
                                        <p:attrNameLst>
                                          <p:attrName>ppt_y</p:attrName>
                                        </p:attrNameLst>
                                      </p:cBhvr>
                                      <p:tavLst>
                                        <p:tav tm="0">
                                          <p:val>
                                            <p:strVal val="ppt_y"/>
                                          </p:val>
                                        </p:tav>
                                        <p:tav tm="100000">
                                          <p:val>
                                            <p:strVal val="1+ppt_h/2"/>
                                          </p:val>
                                        </p:tav>
                                      </p:tavLst>
                                    </p:anim>
                                    <p:set>
                                      <p:cBhvr>
                                        <p:cTn id="495" dur="1" fill="hold">
                                          <p:stCondLst>
                                            <p:cond delay="2999"/>
                                          </p:stCondLst>
                                        </p:cTn>
                                        <p:tgtEl>
                                          <p:spTgt spid="16"/>
                                        </p:tgtEl>
                                        <p:attrNameLst>
                                          <p:attrName>style.visibility</p:attrName>
                                        </p:attrNameLst>
                                      </p:cBhvr>
                                      <p:to>
                                        <p:strVal val="hidden"/>
                                      </p:to>
                                    </p:set>
                                  </p:childTnLst>
                                </p:cTn>
                              </p:par>
                              <p:par>
                                <p:cTn id="496" presetID="2" presetClass="exit" presetSubtype="4" fill="hold" nodeType="withEffect">
                                  <p:stCondLst>
                                    <p:cond delay="0"/>
                                  </p:stCondLst>
                                  <p:childTnLst>
                                    <p:anim calcmode="lin" valueType="num">
                                      <p:cBhvr additive="base">
                                        <p:cTn id="497" dur="3000"/>
                                        <p:tgtEl>
                                          <p:spTgt spid="17"/>
                                        </p:tgtEl>
                                        <p:attrNameLst>
                                          <p:attrName>ppt_x</p:attrName>
                                        </p:attrNameLst>
                                      </p:cBhvr>
                                      <p:tavLst>
                                        <p:tav tm="0">
                                          <p:val>
                                            <p:strVal val="ppt_x"/>
                                          </p:val>
                                        </p:tav>
                                        <p:tav tm="100000">
                                          <p:val>
                                            <p:strVal val="ppt_x"/>
                                          </p:val>
                                        </p:tav>
                                      </p:tavLst>
                                    </p:anim>
                                    <p:anim calcmode="lin" valueType="num">
                                      <p:cBhvr additive="base">
                                        <p:cTn id="498" dur="3000"/>
                                        <p:tgtEl>
                                          <p:spTgt spid="17"/>
                                        </p:tgtEl>
                                        <p:attrNameLst>
                                          <p:attrName>ppt_y</p:attrName>
                                        </p:attrNameLst>
                                      </p:cBhvr>
                                      <p:tavLst>
                                        <p:tav tm="0">
                                          <p:val>
                                            <p:strVal val="ppt_y"/>
                                          </p:val>
                                        </p:tav>
                                        <p:tav tm="100000">
                                          <p:val>
                                            <p:strVal val="1+ppt_h/2"/>
                                          </p:val>
                                        </p:tav>
                                      </p:tavLst>
                                    </p:anim>
                                    <p:set>
                                      <p:cBhvr>
                                        <p:cTn id="499" dur="1" fill="hold">
                                          <p:stCondLst>
                                            <p:cond delay="2999"/>
                                          </p:stCondLst>
                                        </p:cTn>
                                        <p:tgtEl>
                                          <p:spTgt spid="17"/>
                                        </p:tgtEl>
                                        <p:attrNameLst>
                                          <p:attrName>style.visibility</p:attrName>
                                        </p:attrNameLst>
                                      </p:cBhvr>
                                      <p:to>
                                        <p:strVal val="hidden"/>
                                      </p:to>
                                    </p:set>
                                  </p:childTnLst>
                                </p:cTn>
                              </p:par>
                              <p:par>
                                <p:cTn id="500" presetID="2" presetClass="exit" presetSubtype="4" fill="hold" nodeType="withEffect">
                                  <p:stCondLst>
                                    <p:cond delay="0"/>
                                  </p:stCondLst>
                                  <p:childTnLst>
                                    <p:anim calcmode="lin" valueType="num">
                                      <p:cBhvr additive="base">
                                        <p:cTn id="501" dur="3000"/>
                                        <p:tgtEl>
                                          <p:spTgt spid="18"/>
                                        </p:tgtEl>
                                        <p:attrNameLst>
                                          <p:attrName>ppt_x</p:attrName>
                                        </p:attrNameLst>
                                      </p:cBhvr>
                                      <p:tavLst>
                                        <p:tav tm="0">
                                          <p:val>
                                            <p:strVal val="ppt_x"/>
                                          </p:val>
                                        </p:tav>
                                        <p:tav tm="100000">
                                          <p:val>
                                            <p:strVal val="ppt_x"/>
                                          </p:val>
                                        </p:tav>
                                      </p:tavLst>
                                    </p:anim>
                                    <p:anim calcmode="lin" valueType="num">
                                      <p:cBhvr additive="base">
                                        <p:cTn id="502" dur="3000"/>
                                        <p:tgtEl>
                                          <p:spTgt spid="18"/>
                                        </p:tgtEl>
                                        <p:attrNameLst>
                                          <p:attrName>ppt_y</p:attrName>
                                        </p:attrNameLst>
                                      </p:cBhvr>
                                      <p:tavLst>
                                        <p:tav tm="0">
                                          <p:val>
                                            <p:strVal val="ppt_y"/>
                                          </p:val>
                                        </p:tav>
                                        <p:tav tm="100000">
                                          <p:val>
                                            <p:strVal val="1+ppt_h/2"/>
                                          </p:val>
                                        </p:tav>
                                      </p:tavLst>
                                    </p:anim>
                                    <p:set>
                                      <p:cBhvr>
                                        <p:cTn id="503" dur="1" fill="hold">
                                          <p:stCondLst>
                                            <p:cond delay="2999"/>
                                          </p:stCondLst>
                                        </p:cTn>
                                        <p:tgtEl>
                                          <p:spTgt spid="18"/>
                                        </p:tgtEl>
                                        <p:attrNameLst>
                                          <p:attrName>style.visibility</p:attrName>
                                        </p:attrNameLst>
                                      </p:cBhvr>
                                      <p:to>
                                        <p:strVal val="hidden"/>
                                      </p:to>
                                    </p:set>
                                  </p:childTnLst>
                                </p:cTn>
                              </p:par>
                              <p:par>
                                <p:cTn id="504" presetID="2" presetClass="exit" presetSubtype="4" fill="hold" nodeType="withEffect">
                                  <p:stCondLst>
                                    <p:cond delay="0"/>
                                  </p:stCondLst>
                                  <p:childTnLst>
                                    <p:anim calcmode="lin" valueType="num">
                                      <p:cBhvr additive="base">
                                        <p:cTn id="505" dur="3000"/>
                                        <p:tgtEl>
                                          <p:spTgt spid="19"/>
                                        </p:tgtEl>
                                        <p:attrNameLst>
                                          <p:attrName>ppt_x</p:attrName>
                                        </p:attrNameLst>
                                      </p:cBhvr>
                                      <p:tavLst>
                                        <p:tav tm="0">
                                          <p:val>
                                            <p:strVal val="ppt_x"/>
                                          </p:val>
                                        </p:tav>
                                        <p:tav tm="100000">
                                          <p:val>
                                            <p:strVal val="ppt_x"/>
                                          </p:val>
                                        </p:tav>
                                      </p:tavLst>
                                    </p:anim>
                                    <p:anim calcmode="lin" valueType="num">
                                      <p:cBhvr additive="base">
                                        <p:cTn id="506" dur="3000"/>
                                        <p:tgtEl>
                                          <p:spTgt spid="19"/>
                                        </p:tgtEl>
                                        <p:attrNameLst>
                                          <p:attrName>ppt_y</p:attrName>
                                        </p:attrNameLst>
                                      </p:cBhvr>
                                      <p:tavLst>
                                        <p:tav tm="0">
                                          <p:val>
                                            <p:strVal val="ppt_y"/>
                                          </p:val>
                                        </p:tav>
                                        <p:tav tm="100000">
                                          <p:val>
                                            <p:strVal val="1+ppt_h/2"/>
                                          </p:val>
                                        </p:tav>
                                      </p:tavLst>
                                    </p:anim>
                                    <p:set>
                                      <p:cBhvr>
                                        <p:cTn id="507" dur="1" fill="hold">
                                          <p:stCondLst>
                                            <p:cond delay="2999"/>
                                          </p:stCondLst>
                                        </p:cTn>
                                        <p:tgtEl>
                                          <p:spTgt spid="19"/>
                                        </p:tgtEl>
                                        <p:attrNameLst>
                                          <p:attrName>style.visibility</p:attrName>
                                        </p:attrNameLst>
                                      </p:cBhvr>
                                      <p:to>
                                        <p:strVal val="hidden"/>
                                      </p:to>
                                    </p:set>
                                  </p:childTnLst>
                                </p:cTn>
                              </p:par>
                              <p:par>
                                <p:cTn id="508" presetID="2" presetClass="exit" presetSubtype="4" fill="hold" nodeType="withEffect">
                                  <p:stCondLst>
                                    <p:cond delay="0"/>
                                  </p:stCondLst>
                                  <p:childTnLst>
                                    <p:anim calcmode="lin" valueType="num">
                                      <p:cBhvr additive="base">
                                        <p:cTn id="509" dur="3000"/>
                                        <p:tgtEl>
                                          <p:spTgt spid="20"/>
                                        </p:tgtEl>
                                        <p:attrNameLst>
                                          <p:attrName>ppt_x</p:attrName>
                                        </p:attrNameLst>
                                      </p:cBhvr>
                                      <p:tavLst>
                                        <p:tav tm="0">
                                          <p:val>
                                            <p:strVal val="ppt_x"/>
                                          </p:val>
                                        </p:tav>
                                        <p:tav tm="100000">
                                          <p:val>
                                            <p:strVal val="ppt_x"/>
                                          </p:val>
                                        </p:tav>
                                      </p:tavLst>
                                    </p:anim>
                                    <p:anim calcmode="lin" valueType="num">
                                      <p:cBhvr additive="base">
                                        <p:cTn id="510" dur="3000"/>
                                        <p:tgtEl>
                                          <p:spTgt spid="20"/>
                                        </p:tgtEl>
                                        <p:attrNameLst>
                                          <p:attrName>ppt_y</p:attrName>
                                        </p:attrNameLst>
                                      </p:cBhvr>
                                      <p:tavLst>
                                        <p:tav tm="0">
                                          <p:val>
                                            <p:strVal val="ppt_y"/>
                                          </p:val>
                                        </p:tav>
                                        <p:tav tm="100000">
                                          <p:val>
                                            <p:strVal val="1+ppt_h/2"/>
                                          </p:val>
                                        </p:tav>
                                      </p:tavLst>
                                    </p:anim>
                                    <p:set>
                                      <p:cBhvr>
                                        <p:cTn id="511" dur="1" fill="hold">
                                          <p:stCondLst>
                                            <p:cond delay="2999"/>
                                          </p:stCondLst>
                                        </p:cTn>
                                        <p:tgtEl>
                                          <p:spTgt spid="20"/>
                                        </p:tgtEl>
                                        <p:attrNameLst>
                                          <p:attrName>style.visibility</p:attrName>
                                        </p:attrNameLst>
                                      </p:cBhvr>
                                      <p:to>
                                        <p:strVal val="hidden"/>
                                      </p:to>
                                    </p:set>
                                  </p:childTnLst>
                                </p:cTn>
                              </p:par>
                              <p:par>
                                <p:cTn id="512" presetID="2" presetClass="exit" presetSubtype="4" fill="hold" nodeType="withEffect">
                                  <p:stCondLst>
                                    <p:cond delay="0"/>
                                  </p:stCondLst>
                                  <p:childTnLst>
                                    <p:anim calcmode="lin" valueType="num">
                                      <p:cBhvr additive="base">
                                        <p:cTn id="513" dur="3000"/>
                                        <p:tgtEl>
                                          <p:spTgt spid="21"/>
                                        </p:tgtEl>
                                        <p:attrNameLst>
                                          <p:attrName>ppt_x</p:attrName>
                                        </p:attrNameLst>
                                      </p:cBhvr>
                                      <p:tavLst>
                                        <p:tav tm="0">
                                          <p:val>
                                            <p:strVal val="ppt_x"/>
                                          </p:val>
                                        </p:tav>
                                        <p:tav tm="100000">
                                          <p:val>
                                            <p:strVal val="ppt_x"/>
                                          </p:val>
                                        </p:tav>
                                      </p:tavLst>
                                    </p:anim>
                                    <p:anim calcmode="lin" valueType="num">
                                      <p:cBhvr additive="base">
                                        <p:cTn id="514" dur="3000"/>
                                        <p:tgtEl>
                                          <p:spTgt spid="21"/>
                                        </p:tgtEl>
                                        <p:attrNameLst>
                                          <p:attrName>ppt_y</p:attrName>
                                        </p:attrNameLst>
                                      </p:cBhvr>
                                      <p:tavLst>
                                        <p:tav tm="0">
                                          <p:val>
                                            <p:strVal val="ppt_y"/>
                                          </p:val>
                                        </p:tav>
                                        <p:tav tm="100000">
                                          <p:val>
                                            <p:strVal val="1+ppt_h/2"/>
                                          </p:val>
                                        </p:tav>
                                      </p:tavLst>
                                    </p:anim>
                                    <p:set>
                                      <p:cBhvr>
                                        <p:cTn id="515" dur="1" fill="hold">
                                          <p:stCondLst>
                                            <p:cond delay="2999"/>
                                          </p:stCondLst>
                                        </p:cTn>
                                        <p:tgtEl>
                                          <p:spTgt spid="21"/>
                                        </p:tgtEl>
                                        <p:attrNameLst>
                                          <p:attrName>style.visibility</p:attrName>
                                        </p:attrNameLst>
                                      </p:cBhvr>
                                      <p:to>
                                        <p:strVal val="hidden"/>
                                      </p:to>
                                    </p:set>
                                  </p:childTnLst>
                                </p:cTn>
                              </p:par>
                              <p:par>
                                <p:cTn id="516" presetID="2" presetClass="exit" presetSubtype="4" fill="hold" nodeType="withEffect">
                                  <p:stCondLst>
                                    <p:cond delay="0"/>
                                  </p:stCondLst>
                                  <p:childTnLst>
                                    <p:anim calcmode="lin" valueType="num">
                                      <p:cBhvr additive="base">
                                        <p:cTn id="517" dur="3000"/>
                                        <p:tgtEl>
                                          <p:spTgt spid="22"/>
                                        </p:tgtEl>
                                        <p:attrNameLst>
                                          <p:attrName>ppt_x</p:attrName>
                                        </p:attrNameLst>
                                      </p:cBhvr>
                                      <p:tavLst>
                                        <p:tav tm="0">
                                          <p:val>
                                            <p:strVal val="ppt_x"/>
                                          </p:val>
                                        </p:tav>
                                        <p:tav tm="100000">
                                          <p:val>
                                            <p:strVal val="ppt_x"/>
                                          </p:val>
                                        </p:tav>
                                      </p:tavLst>
                                    </p:anim>
                                    <p:anim calcmode="lin" valueType="num">
                                      <p:cBhvr additive="base">
                                        <p:cTn id="518" dur="3000"/>
                                        <p:tgtEl>
                                          <p:spTgt spid="22"/>
                                        </p:tgtEl>
                                        <p:attrNameLst>
                                          <p:attrName>ppt_y</p:attrName>
                                        </p:attrNameLst>
                                      </p:cBhvr>
                                      <p:tavLst>
                                        <p:tav tm="0">
                                          <p:val>
                                            <p:strVal val="ppt_y"/>
                                          </p:val>
                                        </p:tav>
                                        <p:tav tm="100000">
                                          <p:val>
                                            <p:strVal val="1+ppt_h/2"/>
                                          </p:val>
                                        </p:tav>
                                      </p:tavLst>
                                    </p:anim>
                                    <p:set>
                                      <p:cBhvr>
                                        <p:cTn id="519" dur="1" fill="hold">
                                          <p:stCondLst>
                                            <p:cond delay="2999"/>
                                          </p:stCondLst>
                                        </p:cTn>
                                        <p:tgtEl>
                                          <p:spTgt spid="22"/>
                                        </p:tgtEl>
                                        <p:attrNameLst>
                                          <p:attrName>style.visibility</p:attrName>
                                        </p:attrNameLst>
                                      </p:cBhvr>
                                      <p:to>
                                        <p:strVal val="hidden"/>
                                      </p:to>
                                    </p:set>
                                  </p:childTnLst>
                                </p:cTn>
                              </p:par>
                              <p:par>
                                <p:cTn id="520" presetID="2" presetClass="exit" presetSubtype="4" fill="hold" nodeType="withEffect">
                                  <p:stCondLst>
                                    <p:cond delay="0"/>
                                  </p:stCondLst>
                                  <p:childTnLst>
                                    <p:anim calcmode="lin" valueType="num">
                                      <p:cBhvr additive="base">
                                        <p:cTn id="521" dur="3000"/>
                                        <p:tgtEl>
                                          <p:spTgt spid="23"/>
                                        </p:tgtEl>
                                        <p:attrNameLst>
                                          <p:attrName>ppt_x</p:attrName>
                                        </p:attrNameLst>
                                      </p:cBhvr>
                                      <p:tavLst>
                                        <p:tav tm="0">
                                          <p:val>
                                            <p:strVal val="ppt_x"/>
                                          </p:val>
                                        </p:tav>
                                        <p:tav tm="100000">
                                          <p:val>
                                            <p:strVal val="ppt_x"/>
                                          </p:val>
                                        </p:tav>
                                      </p:tavLst>
                                    </p:anim>
                                    <p:anim calcmode="lin" valueType="num">
                                      <p:cBhvr additive="base">
                                        <p:cTn id="522" dur="3000"/>
                                        <p:tgtEl>
                                          <p:spTgt spid="23"/>
                                        </p:tgtEl>
                                        <p:attrNameLst>
                                          <p:attrName>ppt_y</p:attrName>
                                        </p:attrNameLst>
                                      </p:cBhvr>
                                      <p:tavLst>
                                        <p:tav tm="0">
                                          <p:val>
                                            <p:strVal val="ppt_y"/>
                                          </p:val>
                                        </p:tav>
                                        <p:tav tm="100000">
                                          <p:val>
                                            <p:strVal val="1+ppt_h/2"/>
                                          </p:val>
                                        </p:tav>
                                      </p:tavLst>
                                    </p:anim>
                                    <p:set>
                                      <p:cBhvr>
                                        <p:cTn id="523" dur="1" fill="hold">
                                          <p:stCondLst>
                                            <p:cond delay="2999"/>
                                          </p:stCondLst>
                                        </p:cTn>
                                        <p:tgtEl>
                                          <p:spTgt spid="23"/>
                                        </p:tgtEl>
                                        <p:attrNameLst>
                                          <p:attrName>style.visibility</p:attrName>
                                        </p:attrNameLst>
                                      </p:cBhvr>
                                      <p:to>
                                        <p:strVal val="hidden"/>
                                      </p:to>
                                    </p:set>
                                  </p:childTnLst>
                                </p:cTn>
                              </p:par>
                              <p:par>
                                <p:cTn id="524" presetID="2" presetClass="exit" presetSubtype="4" fill="hold" nodeType="withEffect">
                                  <p:stCondLst>
                                    <p:cond delay="0"/>
                                  </p:stCondLst>
                                  <p:childTnLst>
                                    <p:anim calcmode="lin" valueType="num">
                                      <p:cBhvr additive="base">
                                        <p:cTn id="525" dur="3000"/>
                                        <p:tgtEl>
                                          <p:spTgt spid="24"/>
                                        </p:tgtEl>
                                        <p:attrNameLst>
                                          <p:attrName>ppt_x</p:attrName>
                                        </p:attrNameLst>
                                      </p:cBhvr>
                                      <p:tavLst>
                                        <p:tav tm="0">
                                          <p:val>
                                            <p:strVal val="ppt_x"/>
                                          </p:val>
                                        </p:tav>
                                        <p:tav tm="100000">
                                          <p:val>
                                            <p:strVal val="ppt_x"/>
                                          </p:val>
                                        </p:tav>
                                      </p:tavLst>
                                    </p:anim>
                                    <p:anim calcmode="lin" valueType="num">
                                      <p:cBhvr additive="base">
                                        <p:cTn id="526" dur="3000"/>
                                        <p:tgtEl>
                                          <p:spTgt spid="24"/>
                                        </p:tgtEl>
                                        <p:attrNameLst>
                                          <p:attrName>ppt_y</p:attrName>
                                        </p:attrNameLst>
                                      </p:cBhvr>
                                      <p:tavLst>
                                        <p:tav tm="0">
                                          <p:val>
                                            <p:strVal val="ppt_y"/>
                                          </p:val>
                                        </p:tav>
                                        <p:tav tm="100000">
                                          <p:val>
                                            <p:strVal val="1+ppt_h/2"/>
                                          </p:val>
                                        </p:tav>
                                      </p:tavLst>
                                    </p:anim>
                                    <p:set>
                                      <p:cBhvr>
                                        <p:cTn id="527" dur="1" fill="hold">
                                          <p:stCondLst>
                                            <p:cond delay="2999"/>
                                          </p:stCondLst>
                                        </p:cTn>
                                        <p:tgtEl>
                                          <p:spTgt spid="24"/>
                                        </p:tgtEl>
                                        <p:attrNameLst>
                                          <p:attrName>style.visibility</p:attrName>
                                        </p:attrNameLst>
                                      </p:cBhvr>
                                      <p:to>
                                        <p:strVal val="hidden"/>
                                      </p:to>
                                    </p:set>
                                  </p:childTnLst>
                                </p:cTn>
                              </p:par>
                              <p:par>
                                <p:cTn id="528" presetID="2" presetClass="exit" presetSubtype="4" fill="hold" nodeType="withEffect">
                                  <p:stCondLst>
                                    <p:cond delay="0"/>
                                  </p:stCondLst>
                                  <p:childTnLst>
                                    <p:anim calcmode="lin" valueType="num">
                                      <p:cBhvr additive="base">
                                        <p:cTn id="529" dur="3000"/>
                                        <p:tgtEl>
                                          <p:spTgt spid="25"/>
                                        </p:tgtEl>
                                        <p:attrNameLst>
                                          <p:attrName>ppt_x</p:attrName>
                                        </p:attrNameLst>
                                      </p:cBhvr>
                                      <p:tavLst>
                                        <p:tav tm="0">
                                          <p:val>
                                            <p:strVal val="ppt_x"/>
                                          </p:val>
                                        </p:tav>
                                        <p:tav tm="100000">
                                          <p:val>
                                            <p:strVal val="ppt_x"/>
                                          </p:val>
                                        </p:tav>
                                      </p:tavLst>
                                    </p:anim>
                                    <p:anim calcmode="lin" valueType="num">
                                      <p:cBhvr additive="base">
                                        <p:cTn id="530" dur="3000"/>
                                        <p:tgtEl>
                                          <p:spTgt spid="25"/>
                                        </p:tgtEl>
                                        <p:attrNameLst>
                                          <p:attrName>ppt_y</p:attrName>
                                        </p:attrNameLst>
                                      </p:cBhvr>
                                      <p:tavLst>
                                        <p:tav tm="0">
                                          <p:val>
                                            <p:strVal val="ppt_y"/>
                                          </p:val>
                                        </p:tav>
                                        <p:tav tm="100000">
                                          <p:val>
                                            <p:strVal val="1+ppt_h/2"/>
                                          </p:val>
                                        </p:tav>
                                      </p:tavLst>
                                    </p:anim>
                                    <p:set>
                                      <p:cBhvr>
                                        <p:cTn id="531" dur="1" fill="hold">
                                          <p:stCondLst>
                                            <p:cond delay="2999"/>
                                          </p:stCondLst>
                                        </p:cTn>
                                        <p:tgtEl>
                                          <p:spTgt spid="25"/>
                                        </p:tgtEl>
                                        <p:attrNameLst>
                                          <p:attrName>style.visibility</p:attrName>
                                        </p:attrNameLst>
                                      </p:cBhvr>
                                      <p:to>
                                        <p:strVal val="hidden"/>
                                      </p:to>
                                    </p:set>
                                  </p:childTnLst>
                                </p:cTn>
                              </p:par>
                              <p:par>
                                <p:cTn id="532" presetID="2" presetClass="exit" presetSubtype="4" fill="hold" nodeType="withEffect">
                                  <p:stCondLst>
                                    <p:cond delay="0"/>
                                  </p:stCondLst>
                                  <p:childTnLst>
                                    <p:anim calcmode="lin" valueType="num">
                                      <p:cBhvr additive="base">
                                        <p:cTn id="533" dur="3000"/>
                                        <p:tgtEl>
                                          <p:spTgt spid="26"/>
                                        </p:tgtEl>
                                        <p:attrNameLst>
                                          <p:attrName>ppt_x</p:attrName>
                                        </p:attrNameLst>
                                      </p:cBhvr>
                                      <p:tavLst>
                                        <p:tav tm="0">
                                          <p:val>
                                            <p:strVal val="ppt_x"/>
                                          </p:val>
                                        </p:tav>
                                        <p:tav tm="100000">
                                          <p:val>
                                            <p:strVal val="ppt_x"/>
                                          </p:val>
                                        </p:tav>
                                      </p:tavLst>
                                    </p:anim>
                                    <p:anim calcmode="lin" valueType="num">
                                      <p:cBhvr additive="base">
                                        <p:cTn id="534" dur="3000"/>
                                        <p:tgtEl>
                                          <p:spTgt spid="26"/>
                                        </p:tgtEl>
                                        <p:attrNameLst>
                                          <p:attrName>ppt_y</p:attrName>
                                        </p:attrNameLst>
                                      </p:cBhvr>
                                      <p:tavLst>
                                        <p:tav tm="0">
                                          <p:val>
                                            <p:strVal val="ppt_y"/>
                                          </p:val>
                                        </p:tav>
                                        <p:tav tm="100000">
                                          <p:val>
                                            <p:strVal val="1+ppt_h/2"/>
                                          </p:val>
                                        </p:tav>
                                      </p:tavLst>
                                    </p:anim>
                                    <p:set>
                                      <p:cBhvr>
                                        <p:cTn id="535" dur="1" fill="hold">
                                          <p:stCondLst>
                                            <p:cond delay="2999"/>
                                          </p:stCondLst>
                                        </p:cTn>
                                        <p:tgtEl>
                                          <p:spTgt spid="26"/>
                                        </p:tgtEl>
                                        <p:attrNameLst>
                                          <p:attrName>style.visibility</p:attrName>
                                        </p:attrNameLst>
                                      </p:cBhvr>
                                      <p:to>
                                        <p:strVal val="hidden"/>
                                      </p:to>
                                    </p:set>
                                  </p:childTnLst>
                                </p:cTn>
                              </p:par>
                              <p:par>
                                <p:cTn id="536" presetID="2" presetClass="exit" presetSubtype="4" fill="hold" nodeType="withEffect">
                                  <p:stCondLst>
                                    <p:cond delay="0"/>
                                  </p:stCondLst>
                                  <p:childTnLst>
                                    <p:anim calcmode="lin" valueType="num">
                                      <p:cBhvr additive="base">
                                        <p:cTn id="537" dur="3000"/>
                                        <p:tgtEl>
                                          <p:spTgt spid="27"/>
                                        </p:tgtEl>
                                        <p:attrNameLst>
                                          <p:attrName>ppt_x</p:attrName>
                                        </p:attrNameLst>
                                      </p:cBhvr>
                                      <p:tavLst>
                                        <p:tav tm="0">
                                          <p:val>
                                            <p:strVal val="ppt_x"/>
                                          </p:val>
                                        </p:tav>
                                        <p:tav tm="100000">
                                          <p:val>
                                            <p:strVal val="ppt_x"/>
                                          </p:val>
                                        </p:tav>
                                      </p:tavLst>
                                    </p:anim>
                                    <p:anim calcmode="lin" valueType="num">
                                      <p:cBhvr additive="base">
                                        <p:cTn id="538" dur="3000"/>
                                        <p:tgtEl>
                                          <p:spTgt spid="27"/>
                                        </p:tgtEl>
                                        <p:attrNameLst>
                                          <p:attrName>ppt_y</p:attrName>
                                        </p:attrNameLst>
                                      </p:cBhvr>
                                      <p:tavLst>
                                        <p:tav tm="0">
                                          <p:val>
                                            <p:strVal val="ppt_y"/>
                                          </p:val>
                                        </p:tav>
                                        <p:tav tm="100000">
                                          <p:val>
                                            <p:strVal val="1+ppt_h/2"/>
                                          </p:val>
                                        </p:tav>
                                      </p:tavLst>
                                    </p:anim>
                                    <p:set>
                                      <p:cBhvr>
                                        <p:cTn id="539" dur="1" fill="hold">
                                          <p:stCondLst>
                                            <p:cond delay="2999"/>
                                          </p:stCondLst>
                                        </p:cTn>
                                        <p:tgtEl>
                                          <p:spTgt spid="27"/>
                                        </p:tgtEl>
                                        <p:attrNameLst>
                                          <p:attrName>style.visibility</p:attrName>
                                        </p:attrNameLst>
                                      </p:cBhvr>
                                      <p:to>
                                        <p:strVal val="hidden"/>
                                      </p:to>
                                    </p:set>
                                  </p:childTnLst>
                                </p:cTn>
                              </p:par>
                              <p:par>
                                <p:cTn id="540" presetID="2" presetClass="exit" presetSubtype="4" fill="hold" nodeType="withEffect">
                                  <p:stCondLst>
                                    <p:cond delay="0"/>
                                  </p:stCondLst>
                                  <p:childTnLst>
                                    <p:anim calcmode="lin" valueType="num">
                                      <p:cBhvr additive="base">
                                        <p:cTn id="541" dur="3000"/>
                                        <p:tgtEl>
                                          <p:spTgt spid="28"/>
                                        </p:tgtEl>
                                        <p:attrNameLst>
                                          <p:attrName>ppt_x</p:attrName>
                                        </p:attrNameLst>
                                      </p:cBhvr>
                                      <p:tavLst>
                                        <p:tav tm="0">
                                          <p:val>
                                            <p:strVal val="ppt_x"/>
                                          </p:val>
                                        </p:tav>
                                        <p:tav tm="100000">
                                          <p:val>
                                            <p:strVal val="ppt_x"/>
                                          </p:val>
                                        </p:tav>
                                      </p:tavLst>
                                    </p:anim>
                                    <p:anim calcmode="lin" valueType="num">
                                      <p:cBhvr additive="base">
                                        <p:cTn id="542" dur="3000"/>
                                        <p:tgtEl>
                                          <p:spTgt spid="28"/>
                                        </p:tgtEl>
                                        <p:attrNameLst>
                                          <p:attrName>ppt_y</p:attrName>
                                        </p:attrNameLst>
                                      </p:cBhvr>
                                      <p:tavLst>
                                        <p:tav tm="0">
                                          <p:val>
                                            <p:strVal val="ppt_y"/>
                                          </p:val>
                                        </p:tav>
                                        <p:tav tm="100000">
                                          <p:val>
                                            <p:strVal val="1+ppt_h/2"/>
                                          </p:val>
                                        </p:tav>
                                      </p:tavLst>
                                    </p:anim>
                                    <p:set>
                                      <p:cBhvr>
                                        <p:cTn id="543" dur="1" fill="hold">
                                          <p:stCondLst>
                                            <p:cond delay="2999"/>
                                          </p:stCondLst>
                                        </p:cTn>
                                        <p:tgtEl>
                                          <p:spTgt spid="28"/>
                                        </p:tgtEl>
                                        <p:attrNameLst>
                                          <p:attrName>style.visibility</p:attrName>
                                        </p:attrNameLst>
                                      </p:cBhvr>
                                      <p:to>
                                        <p:strVal val="hidden"/>
                                      </p:to>
                                    </p:set>
                                  </p:childTnLst>
                                </p:cTn>
                              </p:par>
                              <p:par>
                                <p:cTn id="544" presetID="2" presetClass="exit" presetSubtype="4" fill="hold" nodeType="withEffect">
                                  <p:stCondLst>
                                    <p:cond delay="0"/>
                                  </p:stCondLst>
                                  <p:childTnLst>
                                    <p:anim calcmode="lin" valueType="num">
                                      <p:cBhvr additive="base">
                                        <p:cTn id="545" dur="3000"/>
                                        <p:tgtEl>
                                          <p:spTgt spid="29"/>
                                        </p:tgtEl>
                                        <p:attrNameLst>
                                          <p:attrName>ppt_x</p:attrName>
                                        </p:attrNameLst>
                                      </p:cBhvr>
                                      <p:tavLst>
                                        <p:tav tm="0">
                                          <p:val>
                                            <p:strVal val="ppt_x"/>
                                          </p:val>
                                        </p:tav>
                                        <p:tav tm="100000">
                                          <p:val>
                                            <p:strVal val="ppt_x"/>
                                          </p:val>
                                        </p:tav>
                                      </p:tavLst>
                                    </p:anim>
                                    <p:anim calcmode="lin" valueType="num">
                                      <p:cBhvr additive="base">
                                        <p:cTn id="546" dur="3000"/>
                                        <p:tgtEl>
                                          <p:spTgt spid="29"/>
                                        </p:tgtEl>
                                        <p:attrNameLst>
                                          <p:attrName>ppt_y</p:attrName>
                                        </p:attrNameLst>
                                      </p:cBhvr>
                                      <p:tavLst>
                                        <p:tav tm="0">
                                          <p:val>
                                            <p:strVal val="ppt_y"/>
                                          </p:val>
                                        </p:tav>
                                        <p:tav tm="100000">
                                          <p:val>
                                            <p:strVal val="1+ppt_h/2"/>
                                          </p:val>
                                        </p:tav>
                                      </p:tavLst>
                                    </p:anim>
                                    <p:set>
                                      <p:cBhvr>
                                        <p:cTn id="547" dur="1" fill="hold">
                                          <p:stCondLst>
                                            <p:cond delay="2999"/>
                                          </p:stCondLst>
                                        </p:cTn>
                                        <p:tgtEl>
                                          <p:spTgt spid="29"/>
                                        </p:tgtEl>
                                        <p:attrNameLst>
                                          <p:attrName>style.visibility</p:attrName>
                                        </p:attrNameLst>
                                      </p:cBhvr>
                                      <p:to>
                                        <p:strVal val="hidden"/>
                                      </p:to>
                                    </p:set>
                                  </p:childTnLst>
                                </p:cTn>
                              </p:par>
                              <p:par>
                                <p:cTn id="548" presetID="2" presetClass="exit" presetSubtype="4" fill="hold" nodeType="withEffect">
                                  <p:stCondLst>
                                    <p:cond delay="0"/>
                                  </p:stCondLst>
                                  <p:childTnLst>
                                    <p:anim calcmode="lin" valueType="num">
                                      <p:cBhvr additive="base">
                                        <p:cTn id="549" dur="3000"/>
                                        <p:tgtEl>
                                          <p:spTgt spid="30"/>
                                        </p:tgtEl>
                                        <p:attrNameLst>
                                          <p:attrName>ppt_x</p:attrName>
                                        </p:attrNameLst>
                                      </p:cBhvr>
                                      <p:tavLst>
                                        <p:tav tm="0">
                                          <p:val>
                                            <p:strVal val="ppt_x"/>
                                          </p:val>
                                        </p:tav>
                                        <p:tav tm="100000">
                                          <p:val>
                                            <p:strVal val="ppt_x"/>
                                          </p:val>
                                        </p:tav>
                                      </p:tavLst>
                                    </p:anim>
                                    <p:anim calcmode="lin" valueType="num">
                                      <p:cBhvr additive="base">
                                        <p:cTn id="550" dur="3000"/>
                                        <p:tgtEl>
                                          <p:spTgt spid="30"/>
                                        </p:tgtEl>
                                        <p:attrNameLst>
                                          <p:attrName>ppt_y</p:attrName>
                                        </p:attrNameLst>
                                      </p:cBhvr>
                                      <p:tavLst>
                                        <p:tav tm="0">
                                          <p:val>
                                            <p:strVal val="ppt_y"/>
                                          </p:val>
                                        </p:tav>
                                        <p:tav tm="100000">
                                          <p:val>
                                            <p:strVal val="1+ppt_h/2"/>
                                          </p:val>
                                        </p:tav>
                                      </p:tavLst>
                                    </p:anim>
                                    <p:set>
                                      <p:cBhvr>
                                        <p:cTn id="551" dur="1" fill="hold">
                                          <p:stCondLst>
                                            <p:cond delay="2999"/>
                                          </p:stCondLst>
                                        </p:cTn>
                                        <p:tgtEl>
                                          <p:spTgt spid="30"/>
                                        </p:tgtEl>
                                        <p:attrNameLst>
                                          <p:attrName>style.visibility</p:attrName>
                                        </p:attrNameLst>
                                      </p:cBhvr>
                                      <p:to>
                                        <p:strVal val="hidden"/>
                                      </p:to>
                                    </p:set>
                                  </p:childTnLst>
                                </p:cTn>
                              </p:par>
                              <p:par>
                                <p:cTn id="552" presetID="2" presetClass="exit" presetSubtype="4" fill="hold" nodeType="withEffect">
                                  <p:stCondLst>
                                    <p:cond delay="0"/>
                                  </p:stCondLst>
                                  <p:childTnLst>
                                    <p:anim calcmode="lin" valueType="num">
                                      <p:cBhvr additive="base">
                                        <p:cTn id="553" dur="3000"/>
                                        <p:tgtEl>
                                          <p:spTgt spid="31"/>
                                        </p:tgtEl>
                                        <p:attrNameLst>
                                          <p:attrName>ppt_x</p:attrName>
                                        </p:attrNameLst>
                                      </p:cBhvr>
                                      <p:tavLst>
                                        <p:tav tm="0">
                                          <p:val>
                                            <p:strVal val="ppt_x"/>
                                          </p:val>
                                        </p:tav>
                                        <p:tav tm="100000">
                                          <p:val>
                                            <p:strVal val="ppt_x"/>
                                          </p:val>
                                        </p:tav>
                                      </p:tavLst>
                                    </p:anim>
                                    <p:anim calcmode="lin" valueType="num">
                                      <p:cBhvr additive="base">
                                        <p:cTn id="554" dur="3000"/>
                                        <p:tgtEl>
                                          <p:spTgt spid="31"/>
                                        </p:tgtEl>
                                        <p:attrNameLst>
                                          <p:attrName>ppt_y</p:attrName>
                                        </p:attrNameLst>
                                      </p:cBhvr>
                                      <p:tavLst>
                                        <p:tav tm="0">
                                          <p:val>
                                            <p:strVal val="ppt_y"/>
                                          </p:val>
                                        </p:tav>
                                        <p:tav tm="100000">
                                          <p:val>
                                            <p:strVal val="1+ppt_h/2"/>
                                          </p:val>
                                        </p:tav>
                                      </p:tavLst>
                                    </p:anim>
                                    <p:set>
                                      <p:cBhvr>
                                        <p:cTn id="555" dur="1" fill="hold">
                                          <p:stCondLst>
                                            <p:cond delay="2999"/>
                                          </p:stCondLst>
                                        </p:cTn>
                                        <p:tgtEl>
                                          <p:spTgt spid="31"/>
                                        </p:tgtEl>
                                        <p:attrNameLst>
                                          <p:attrName>style.visibility</p:attrName>
                                        </p:attrNameLst>
                                      </p:cBhvr>
                                      <p:to>
                                        <p:strVal val="hidden"/>
                                      </p:to>
                                    </p:set>
                                  </p:childTnLst>
                                </p:cTn>
                              </p:par>
                              <p:par>
                                <p:cTn id="556" presetID="2" presetClass="exit" presetSubtype="4" fill="hold" nodeType="withEffect">
                                  <p:stCondLst>
                                    <p:cond delay="0"/>
                                  </p:stCondLst>
                                  <p:childTnLst>
                                    <p:anim calcmode="lin" valueType="num">
                                      <p:cBhvr additive="base">
                                        <p:cTn id="557" dur="3000"/>
                                        <p:tgtEl>
                                          <p:spTgt spid="32"/>
                                        </p:tgtEl>
                                        <p:attrNameLst>
                                          <p:attrName>ppt_x</p:attrName>
                                        </p:attrNameLst>
                                      </p:cBhvr>
                                      <p:tavLst>
                                        <p:tav tm="0">
                                          <p:val>
                                            <p:strVal val="ppt_x"/>
                                          </p:val>
                                        </p:tav>
                                        <p:tav tm="100000">
                                          <p:val>
                                            <p:strVal val="ppt_x"/>
                                          </p:val>
                                        </p:tav>
                                      </p:tavLst>
                                    </p:anim>
                                    <p:anim calcmode="lin" valueType="num">
                                      <p:cBhvr additive="base">
                                        <p:cTn id="558" dur="3000"/>
                                        <p:tgtEl>
                                          <p:spTgt spid="32"/>
                                        </p:tgtEl>
                                        <p:attrNameLst>
                                          <p:attrName>ppt_y</p:attrName>
                                        </p:attrNameLst>
                                      </p:cBhvr>
                                      <p:tavLst>
                                        <p:tav tm="0">
                                          <p:val>
                                            <p:strVal val="ppt_y"/>
                                          </p:val>
                                        </p:tav>
                                        <p:tav tm="100000">
                                          <p:val>
                                            <p:strVal val="1+ppt_h/2"/>
                                          </p:val>
                                        </p:tav>
                                      </p:tavLst>
                                    </p:anim>
                                    <p:set>
                                      <p:cBhvr>
                                        <p:cTn id="559" dur="1" fill="hold">
                                          <p:stCondLst>
                                            <p:cond delay="2999"/>
                                          </p:stCondLst>
                                        </p:cTn>
                                        <p:tgtEl>
                                          <p:spTgt spid="32"/>
                                        </p:tgtEl>
                                        <p:attrNameLst>
                                          <p:attrName>style.visibility</p:attrName>
                                        </p:attrNameLst>
                                      </p:cBhvr>
                                      <p:to>
                                        <p:strVal val="hidden"/>
                                      </p:to>
                                    </p:set>
                                  </p:childTnLst>
                                </p:cTn>
                              </p:par>
                              <p:par>
                                <p:cTn id="560" presetID="2" presetClass="exit" presetSubtype="4" fill="hold" nodeType="withEffect">
                                  <p:stCondLst>
                                    <p:cond delay="0"/>
                                  </p:stCondLst>
                                  <p:childTnLst>
                                    <p:anim calcmode="lin" valueType="num">
                                      <p:cBhvr additive="base">
                                        <p:cTn id="561" dur="3000"/>
                                        <p:tgtEl>
                                          <p:spTgt spid="33"/>
                                        </p:tgtEl>
                                        <p:attrNameLst>
                                          <p:attrName>ppt_x</p:attrName>
                                        </p:attrNameLst>
                                      </p:cBhvr>
                                      <p:tavLst>
                                        <p:tav tm="0">
                                          <p:val>
                                            <p:strVal val="ppt_x"/>
                                          </p:val>
                                        </p:tav>
                                        <p:tav tm="100000">
                                          <p:val>
                                            <p:strVal val="ppt_x"/>
                                          </p:val>
                                        </p:tav>
                                      </p:tavLst>
                                    </p:anim>
                                    <p:anim calcmode="lin" valueType="num">
                                      <p:cBhvr additive="base">
                                        <p:cTn id="562" dur="3000"/>
                                        <p:tgtEl>
                                          <p:spTgt spid="33"/>
                                        </p:tgtEl>
                                        <p:attrNameLst>
                                          <p:attrName>ppt_y</p:attrName>
                                        </p:attrNameLst>
                                      </p:cBhvr>
                                      <p:tavLst>
                                        <p:tav tm="0">
                                          <p:val>
                                            <p:strVal val="ppt_y"/>
                                          </p:val>
                                        </p:tav>
                                        <p:tav tm="100000">
                                          <p:val>
                                            <p:strVal val="1+ppt_h/2"/>
                                          </p:val>
                                        </p:tav>
                                      </p:tavLst>
                                    </p:anim>
                                    <p:set>
                                      <p:cBhvr>
                                        <p:cTn id="563" dur="1" fill="hold">
                                          <p:stCondLst>
                                            <p:cond delay="2999"/>
                                          </p:stCondLst>
                                        </p:cTn>
                                        <p:tgtEl>
                                          <p:spTgt spid="33"/>
                                        </p:tgtEl>
                                        <p:attrNameLst>
                                          <p:attrName>style.visibility</p:attrName>
                                        </p:attrNameLst>
                                      </p:cBhvr>
                                      <p:to>
                                        <p:strVal val="hidden"/>
                                      </p:to>
                                    </p:set>
                                  </p:childTnLst>
                                </p:cTn>
                              </p:par>
                              <p:par>
                                <p:cTn id="564" presetID="2" presetClass="exit" presetSubtype="4" fill="hold" nodeType="withEffect">
                                  <p:stCondLst>
                                    <p:cond delay="0"/>
                                  </p:stCondLst>
                                  <p:childTnLst>
                                    <p:anim calcmode="lin" valueType="num">
                                      <p:cBhvr additive="base">
                                        <p:cTn id="565" dur="3000"/>
                                        <p:tgtEl>
                                          <p:spTgt spid="34"/>
                                        </p:tgtEl>
                                        <p:attrNameLst>
                                          <p:attrName>ppt_x</p:attrName>
                                        </p:attrNameLst>
                                      </p:cBhvr>
                                      <p:tavLst>
                                        <p:tav tm="0">
                                          <p:val>
                                            <p:strVal val="ppt_x"/>
                                          </p:val>
                                        </p:tav>
                                        <p:tav tm="100000">
                                          <p:val>
                                            <p:strVal val="ppt_x"/>
                                          </p:val>
                                        </p:tav>
                                      </p:tavLst>
                                    </p:anim>
                                    <p:anim calcmode="lin" valueType="num">
                                      <p:cBhvr additive="base">
                                        <p:cTn id="566" dur="3000"/>
                                        <p:tgtEl>
                                          <p:spTgt spid="34"/>
                                        </p:tgtEl>
                                        <p:attrNameLst>
                                          <p:attrName>ppt_y</p:attrName>
                                        </p:attrNameLst>
                                      </p:cBhvr>
                                      <p:tavLst>
                                        <p:tav tm="0">
                                          <p:val>
                                            <p:strVal val="ppt_y"/>
                                          </p:val>
                                        </p:tav>
                                        <p:tav tm="100000">
                                          <p:val>
                                            <p:strVal val="1+ppt_h/2"/>
                                          </p:val>
                                        </p:tav>
                                      </p:tavLst>
                                    </p:anim>
                                    <p:set>
                                      <p:cBhvr>
                                        <p:cTn id="567" dur="1" fill="hold">
                                          <p:stCondLst>
                                            <p:cond delay="2999"/>
                                          </p:stCondLst>
                                        </p:cTn>
                                        <p:tgtEl>
                                          <p:spTgt spid="34"/>
                                        </p:tgtEl>
                                        <p:attrNameLst>
                                          <p:attrName>style.visibility</p:attrName>
                                        </p:attrNameLst>
                                      </p:cBhvr>
                                      <p:to>
                                        <p:strVal val="hidden"/>
                                      </p:to>
                                    </p:set>
                                  </p:childTnLst>
                                </p:cTn>
                              </p:par>
                              <p:par>
                                <p:cTn id="568" presetID="2" presetClass="exit" presetSubtype="4" fill="hold" nodeType="withEffect">
                                  <p:stCondLst>
                                    <p:cond delay="0"/>
                                  </p:stCondLst>
                                  <p:childTnLst>
                                    <p:anim calcmode="lin" valueType="num">
                                      <p:cBhvr additive="base">
                                        <p:cTn id="569" dur="3000"/>
                                        <p:tgtEl>
                                          <p:spTgt spid="35"/>
                                        </p:tgtEl>
                                        <p:attrNameLst>
                                          <p:attrName>ppt_x</p:attrName>
                                        </p:attrNameLst>
                                      </p:cBhvr>
                                      <p:tavLst>
                                        <p:tav tm="0">
                                          <p:val>
                                            <p:strVal val="ppt_x"/>
                                          </p:val>
                                        </p:tav>
                                        <p:tav tm="100000">
                                          <p:val>
                                            <p:strVal val="ppt_x"/>
                                          </p:val>
                                        </p:tav>
                                      </p:tavLst>
                                    </p:anim>
                                    <p:anim calcmode="lin" valueType="num">
                                      <p:cBhvr additive="base">
                                        <p:cTn id="570" dur="3000"/>
                                        <p:tgtEl>
                                          <p:spTgt spid="35"/>
                                        </p:tgtEl>
                                        <p:attrNameLst>
                                          <p:attrName>ppt_y</p:attrName>
                                        </p:attrNameLst>
                                      </p:cBhvr>
                                      <p:tavLst>
                                        <p:tav tm="0">
                                          <p:val>
                                            <p:strVal val="ppt_y"/>
                                          </p:val>
                                        </p:tav>
                                        <p:tav tm="100000">
                                          <p:val>
                                            <p:strVal val="1+ppt_h/2"/>
                                          </p:val>
                                        </p:tav>
                                      </p:tavLst>
                                    </p:anim>
                                    <p:set>
                                      <p:cBhvr>
                                        <p:cTn id="571" dur="1" fill="hold">
                                          <p:stCondLst>
                                            <p:cond delay="2999"/>
                                          </p:stCondLst>
                                        </p:cTn>
                                        <p:tgtEl>
                                          <p:spTgt spid="35"/>
                                        </p:tgtEl>
                                        <p:attrNameLst>
                                          <p:attrName>style.visibility</p:attrName>
                                        </p:attrNameLst>
                                      </p:cBhvr>
                                      <p:to>
                                        <p:strVal val="hidden"/>
                                      </p:to>
                                    </p:set>
                                  </p:childTnLst>
                                </p:cTn>
                              </p:par>
                              <p:par>
                                <p:cTn id="572" presetID="2" presetClass="exit" presetSubtype="4" fill="hold" nodeType="withEffect">
                                  <p:stCondLst>
                                    <p:cond delay="0"/>
                                  </p:stCondLst>
                                  <p:childTnLst>
                                    <p:anim calcmode="lin" valueType="num">
                                      <p:cBhvr additive="base">
                                        <p:cTn id="573" dur="3000"/>
                                        <p:tgtEl>
                                          <p:spTgt spid="36"/>
                                        </p:tgtEl>
                                        <p:attrNameLst>
                                          <p:attrName>ppt_x</p:attrName>
                                        </p:attrNameLst>
                                      </p:cBhvr>
                                      <p:tavLst>
                                        <p:tav tm="0">
                                          <p:val>
                                            <p:strVal val="ppt_x"/>
                                          </p:val>
                                        </p:tav>
                                        <p:tav tm="100000">
                                          <p:val>
                                            <p:strVal val="ppt_x"/>
                                          </p:val>
                                        </p:tav>
                                      </p:tavLst>
                                    </p:anim>
                                    <p:anim calcmode="lin" valueType="num">
                                      <p:cBhvr additive="base">
                                        <p:cTn id="574" dur="3000"/>
                                        <p:tgtEl>
                                          <p:spTgt spid="36"/>
                                        </p:tgtEl>
                                        <p:attrNameLst>
                                          <p:attrName>ppt_y</p:attrName>
                                        </p:attrNameLst>
                                      </p:cBhvr>
                                      <p:tavLst>
                                        <p:tav tm="0">
                                          <p:val>
                                            <p:strVal val="ppt_y"/>
                                          </p:val>
                                        </p:tav>
                                        <p:tav tm="100000">
                                          <p:val>
                                            <p:strVal val="1+ppt_h/2"/>
                                          </p:val>
                                        </p:tav>
                                      </p:tavLst>
                                    </p:anim>
                                    <p:set>
                                      <p:cBhvr>
                                        <p:cTn id="575" dur="1" fill="hold">
                                          <p:stCondLst>
                                            <p:cond delay="2999"/>
                                          </p:stCondLst>
                                        </p:cTn>
                                        <p:tgtEl>
                                          <p:spTgt spid="36"/>
                                        </p:tgtEl>
                                        <p:attrNameLst>
                                          <p:attrName>style.visibility</p:attrName>
                                        </p:attrNameLst>
                                      </p:cBhvr>
                                      <p:to>
                                        <p:strVal val="hidden"/>
                                      </p:to>
                                    </p:set>
                                  </p:childTnLst>
                                </p:cTn>
                              </p:par>
                              <p:par>
                                <p:cTn id="576" presetID="2" presetClass="exit" presetSubtype="4" fill="hold" nodeType="withEffect">
                                  <p:stCondLst>
                                    <p:cond delay="0"/>
                                  </p:stCondLst>
                                  <p:childTnLst>
                                    <p:anim calcmode="lin" valueType="num">
                                      <p:cBhvr additive="base">
                                        <p:cTn id="577" dur="3000"/>
                                        <p:tgtEl>
                                          <p:spTgt spid="37"/>
                                        </p:tgtEl>
                                        <p:attrNameLst>
                                          <p:attrName>ppt_x</p:attrName>
                                        </p:attrNameLst>
                                      </p:cBhvr>
                                      <p:tavLst>
                                        <p:tav tm="0">
                                          <p:val>
                                            <p:strVal val="ppt_x"/>
                                          </p:val>
                                        </p:tav>
                                        <p:tav tm="100000">
                                          <p:val>
                                            <p:strVal val="ppt_x"/>
                                          </p:val>
                                        </p:tav>
                                      </p:tavLst>
                                    </p:anim>
                                    <p:anim calcmode="lin" valueType="num">
                                      <p:cBhvr additive="base">
                                        <p:cTn id="578" dur="3000"/>
                                        <p:tgtEl>
                                          <p:spTgt spid="37"/>
                                        </p:tgtEl>
                                        <p:attrNameLst>
                                          <p:attrName>ppt_y</p:attrName>
                                        </p:attrNameLst>
                                      </p:cBhvr>
                                      <p:tavLst>
                                        <p:tav tm="0">
                                          <p:val>
                                            <p:strVal val="ppt_y"/>
                                          </p:val>
                                        </p:tav>
                                        <p:tav tm="100000">
                                          <p:val>
                                            <p:strVal val="1+ppt_h/2"/>
                                          </p:val>
                                        </p:tav>
                                      </p:tavLst>
                                    </p:anim>
                                    <p:set>
                                      <p:cBhvr>
                                        <p:cTn id="579" dur="1" fill="hold">
                                          <p:stCondLst>
                                            <p:cond delay="2999"/>
                                          </p:stCondLst>
                                        </p:cTn>
                                        <p:tgtEl>
                                          <p:spTgt spid="37"/>
                                        </p:tgtEl>
                                        <p:attrNameLst>
                                          <p:attrName>style.visibility</p:attrName>
                                        </p:attrNameLst>
                                      </p:cBhvr>
                                      <p:to>
                                        <p:strVal val="hidden"/>
                                      </p:to>
                                    </p:set>
                                  </p:childTnLst>
                                </p:cTn>
                              </p:par>
                              <p:par>
                                <p:cTn id="580" presetID="2" presetClass="exit" presetSubtype="4" fill="hold" nodeType="withEffect">
                                  <p:stCondLst>
                                    <p:cond delay="0"/>
                                  </p:stCondLst>
                                  <p:childTnLst>
                                    <p:anim calcmode="lin" valueType="num">
                                      <p:cBhvr additive="base">
                                        <p:cTn id="581" dur="3000"/>
                                        <p:tgtEl>
                                          <p:spTgt spid="38"/>
                                        </p:tgtEl>
                                        <p:attrNameLst>
                                          <p:attrName>ppt_x</p:attrName>
                                        </p:attrNameLst>
                                      </p:cBhvr>
                                      <p:tavLst>
                                        <p:tav tm="0">
                                          <p:val>
                                            <p:strVal val="ppt_x"/>
                                          </p:val>
                                        </p:tav>
                                        <p:tav tm="100000">
                                          <p:val>
                                            <p:strVal val="ppt_x"/>
                                          </p:val>
                                        </p:tav>
                                      </p:tavLst>
                                    </p:anim>
                                    <p:anim calcmode="lin" valueType="num">
                                      <p:cBhvr additive="base">
                                        <p:cTn id="582" dur="3000"/>
                                        <p:tgtEl>
                                          <p:spTgt spid="38"/>
                                        </p:tgtEl>
                                        <p:attrNameLst>
                                          <p:attrName>ppt_y</p:attrName>
                                        </p:attrNameLst>
                                      </p:cBhvr>
                                      <p:tavLst>
                                        <p:tav tm="0">
                                          <p:val>
                                            <p:strVal val="ppt_y"/>
                                          </p:val>
                                        </p:tav>
                                        <p:tav tm="100000">
                                          <p:val>
                                            <p:strVal val="1+ppt_h/2"/>
                                          </p:val>
                                        </p:tav>
                                      </p:tavLst>
                                    </p:anim>
                                    <p:set>
                                      <p:cBhvr>
                                        <p:cTn id="583" dur="1" fill="hold">
                                          <p:stCondLst>
                                            <p:cond delay="2999"/>
                                          </p:stCondLst>
                                        </p:cTn>
                                        <p:tgtEl>
                                          <p:spTgt spid="38"/>
                                        </p:tgtEl>
                                        <p:attrNameLst>
                                          <p:attrName>style.visibility</p:attrName>
                                        </p:attrNameLst>
                                      </p:cBhvr>
                                      <p:to>
                                        <p:strVal val="hidden"/>
                                      </p:to>
                                    </p:set>
                                  </p:childTnLst>
                                </p:cTn>
                              </p:par>
                              <p:par>
                                <p:cTn id="584" presetID="2" presetClass="exit" presetSubtype="4" fill="hold" nodeType="withEffect">
                                  <p:stCondLst>
                                    <p:cond delay="0"/>
                                  </p:stCondLst>
                                  <p:childTnLst>
                                    <p:anim calcmode="lin" valueType="num">
                                      <p:cBhvr additive="base">
                                        <p:cTn id="585" dur="3000"/>
                                        <p:tgtEl>
                                          <p:spTgt spid="39"/>
                                        </p:tgtEl>
                                        <p:attrNameLst>
                                          <p:attrName>ppt_x</p:attrName>
                                        </p:attrNameLst>
                                      </p:cBhvr>
                                      <p:tavLst>
                                        <p:tav tm="0">
                                          <p:val>
                                            <p:strVal val="ppt_x"/>
                                          </p:val>
                                        </p:tav>
                                        <p:tav tm="100000">
                                          <p:val>
                                            <p:strVal val="ppt_x"/>
                                          </p:val>
                                        </p:tav>
                                      </p:tavLst>
                                    </p:anim>
                                    <p:anim calcmode="lin" valueType="num">
                                      <p:cBhvr additive="base">
                                        <p:cTn id="586" dur="3000"/>
                                        <p:tgtEl>
                                          <p:spTgt spid="39"/>
                                        </p:tgtEl>
                                        <p:attrNameLst>
                                          <p:attrName>ppt_y</p:attrName>
                                        </p:attrNameLst>
                                      </p:cBhvr>
                                      <p:tavLst>
                                        <p:tav tm="0">
                                          <p:val>
                                            <p:strVal val="ppt_y"/>
                                          </p:val>
                                        </p:tav>
                                        <p:tav tm="100000">
                                          <p:val>
                                            <p:strVal val="1+ppt_h/2"/>
                                          </p:val>
                                        </p:tav>
                                      </p:tavLst>
                                    </p:anim>
                                    <p:set>
                                      <p:cBhvr>
                                        <p:cTn id="587" dur="1" fill="hold">
                                          <p:stCondLst>
                                            <p:cond delay="2999"/>
                                          </p:stCondLst>
                                        </p:cTn>
                                        <p:tgtEl>
                                          <p:spTgt spid="39"/>
                                        </p:tgtEl>
                                        <p:attrNameLst>
                                          <p:attrName>style.visibility</p:attrName>
                                        </p:attrNameLst>
                                      </p:cBhvr>
                                      <p:to>
                                        <p:strVal val="hidden"/>
                                      </p:to>
                                    </p:set>
                                  </p:childTnLst>
                                </p:cTn>
                              </p:par>
                              <p:par>
                                <p:cTn id="588" presetID="2" presetClass="exit" presetSubtype="4" fill="hold" nodeType="withEffect">
                                  <p:stCondLst>
                                    <p:cond delay="0"/>
                                  </p:stCondLst>
                                  <p:childTnLst>
                                    <p:anim calcmode="lin" valueType="num">
                                      <p:cBhvr additive="base">
                                        <p:cTn id="589" dur="3000"/>
                                        <p:tgtEl>
                                          <p:spTgt spid="40"/>
                                        </p:tgtEl>
                                        <p:attrNameLst>
                                          <p:attrName>ppt_x</p:attrName>
                                        </p:attrNameLst>
                                      </p:cBhvr>
                                      <p:tavLst>
                                        <p:tav tm="0">
                                          <p:val>
                                            <p:strVal val="ppt_x"/>
                                          </p:val>
                                        </p:tav>
                                        <p:tav tm="100000">
                                          <p:val>
                                            <p:strVal val="ppt_x"/>
                                          </p:val>
                                        </p:tav>
                                      </p:tavLst>
                                    </p:anim>
                                    <p:anim calcmode="lin" valueType="num">
                                      <p:cBhvr additive="base">
                                        <p:cTn id="590" dur="3000"/>
                                        <p:tgtEl>
                                          <p:spTgt spid="40"/>
                                        </p:tgtEl>
                                        <p:attrNameLst>
                                          <p:attrName>ppt_y</p:attrName>
                                        </p:attrNameLst>
                                      </p:cBhvr>
                                      <p:tavLst>
                                        <p:tav tm="0">
                                          <p:val>
                                            <p:strVal val="ppt_y"/>
                                          </p:val>
                                        </p:tav>
                                        <p:tav tm="100000">
                                          <p:val>
                                            <p:strVal val="1+ppt_h/2"/>
                                          </p:val>
                                        </p:tav>
                                      </p:tavLst>
                                    </p:anim>
                                    <p:set>
                                      <p:cBhvr>
                                        <p:cTn id="591" dur="1" fill="hold">
                                          <p:stCondLst>
                                            <p:cond delay="2999"/>
                                          </p:stCondLst>
                                        </p:cTn>
                                        <p:tgtEl>
                                          <p:spTgt spid="40"/>
                                        </p:tgtEl>
                                        <p:attrNameLst>
                                          <p:attrName>style.visibility</p:attrName>
                                        </p:attrNameLst>
                                      </p:cBhvr>
                                      <p:to>
                                        <p:strVal val="hidden"/>
                                      </p:to>
                                    </p:set>
                                  </p:childTnLst>
                                </p:cTn>
                              </p:par>
                              <p:par>
                                <p:cTn id="592" presetID="2" presetClass="exit" presetSubtype="4" fill="hold" nodeType="withEffect">
                                  <p:stCondLst>
                                    <p:cond delay="0"/>
                                  </p:stCondLst>
                                  <p:childTnLst>
                                    <p:anim calcmode="lin" valueType="num">
                                      <p:cBhvr additive="base">
                                        <p:cTn id="593" dur="3000"/>
                                        <p:tgtEl>
                                          <p:spTgt spid="41"/>
                                        </p:tgtEl>
                                        <p:attrNameLst>
                                          <p:attrName>ppt_x</p:attrName>
                                        </p:attrNameLst>
                                      </p:cBhvr>
                                      <p:tavLst>
                                        <p:tav tm="0">
                                          <p:val>
                                            <p:strVal val="ppt_x"/>
                                          </p:val>
                                        </p:tav>
                                        <p:tav tm="100000">
                                          <p:val>
                                            <p:strVal val="ppt_x"/>
                                          </p:val>
                                        </p:tav>
                                      </p:tavLst>
                                    </p:anim>
                                    <p:anim calcmode="lin" valueType="num">
                                      <p:cBhvr additive="base">
                                        <p:cTn id="594" dur="3000"/>
                                        <p:tgtEl>
                                          <p:spTgt spid="41"/>
                                        </p:tgtEl>
                                        <p:attrNameLst>
                                          <p:attrName>ppt_y</p:attrName>
                                        </p:attrNameLst>
                                      </p:cBhvr>
                                      <p:tavLst>
                                        <p:tav tm="0">
                                          <p:val>
                                            <p:strVal val="ppt_y"/>
                                          </p:val>
                                        </p:tav>
                                        <p:tav tm="100000">
                                          <p:val>
                                            <p:strVal val="1+ppt_h/2"/>
                                          </p:val>
                                        </p:tav>
                                      </p:tavLst>
                                    </p:anim>
                                    <p:set>
                                      <p:cBhvr>
                                        <p:cTn id="595" dur="1" fill="hold">
                                          <p:stCondLst>
                                            <p:cond delay="2999"/>
                                          </p:stCondLst>
                                        </p:cTn>
                                        <p:tgtEl>
                                          <p:spTgt spid="41"/>
                                        </p:tgtEl>
                                        <p:attrNameLst>
                                          <p:attrName>style.visibility</p:attrName>
                                        </p:attrNameLst>
                                      </p:cBhvr>
                                      <p:to>
                                        <p:strVal val="hidden"/>
                                      </p:to>
                                    </p:set>
                                  </p:childTnLst>
                                </p:cTn>
                              </p:par>
                              <p:par>
                                <p:cTn id="596" presetID="2" presetClass="exit" presetSubtype="4" fill="hold" nodeType="withEffect">
                                  <p:stCondLst>
                                    <p:cond delay="0"/>
                                  </p:stCondLst>
                                  <p:childTnLst>
                                    <p:anim calcmode="lin" valueType="num">
                                      <p:cBhvr additive="base">
                                        <p:cTn id="597" dur="3000"/>
                                        <p:tgtEl>
                                          <p:spTgt spid="42"/>
                                        </p:tgtEl>
                                        <p:attrNameLst>
                                          <p:attrName>ppt_x</p:attrName>
                                        </p:attrNameLst>
                                      </p:cBhvr>
                                      <p:tavLst>
                                        <p:tav tm="0">
                                          <p:val>
                                            <p:strVal val="ppt_x"/>
                                          </p:val>
                                        </p:tav>
                                        <p:tav tm="100000">
                                          <p:val>
                                            <p:strVal val="ppt_x"/>
                                          </p:val>
                                        </p:tav>
                                      </p:tavLst>
                                    </p:anim>
                                    <p:anim calcmode="lin" valueType="num">
                                      <p:cBhvr additive="base">
                                        <p:cTn id="598" dur="3000"/>
                                        <p:tgtEl>
                                          <p:spTgt spid="42"/>
                                        </p:tgtEl>
                                        <p:attrNameLst>
                                          <p:attrName>ppt_y</p:attrName>
                                        </p:attrNameLst>
                                      </p:cBhvr>
                                      <p:tavLst>
                                        <p:tav tm="0">
                                          <p:val>
                                            <p:strVal val="ppt_y"/>
                                          </p:val>
                                        </p:tav>
                                        <p:tav tm="100000">
                                          <p:val>
                                            <p:strVal val="1+ppt_h/2"/>
                                          </p:val>
                                        </p:tav>
                                      </p:tavLst>
                                    </p:anim>
                                    <p:set>
                                      <p:cBhvr>
                                        <p:cTn id="599" dur="1" fill="hold">
                                          <p:stCondLst>
                                            <p:cond delay="2999"/>
                                          </p:stCondLst>
                                        </p:cTn>
                                        <p:tgtEl>
                                          <p:spTgt spid="42"/>
                                        </p:tgtEl>
                                        <p:attrNameLst>
                                          <p:attrName>style.visibility</p:attrName>
                                        </p:attrNameLst>
                                      </p:cBhvr>
                                      <p:to>
                                        <p:strVal val="hidden"/>
                                      </p:to>
                                    </p:set>
                                  </p:childTnLst>
                                </p:cTn>
                              </p:par>
                              <p:par>
                                <p:cTn id="600" presetID="2" presetClass="exit" presetSubtype="4" fill="hold" nodeType="withEffect">
                                  <p:stCondLst>
                                    <p:cond delay="0"/>
                                  </p:stCondLst>
                                  <p:childTnLst>
                                    <p:anim calcmode="lin" valueType="num">
                                      <p:cBhvr additive="base">
                                        <p:cTn id="601" dur="3000"/>
                                        <p:tgtEl>
                                          <p:spTgt spid="43"/>
                                        </p:tgtEl>
                                        <p:attrNameLst>
                                          <p:attrName>ppt_x</p:attrName>
                                        </p:attrNameLst>
                                      </p:cBhvr>
                                      <p:tavLst>
                                        <p:tav tm="0">
                                          <p:val>
                                            <p:strVal val="ppt_x"/>
                                          </p:val>
                                        </p:tav>
                                        <p:tav tm="100000">
                                          <p:val>
                                            <p:strVal val="ppt_x"/>
                                          </p:val>
                                        </p:tav>
                                      </p:tavLst>
                                    </p:anim>
                                    <p:anim calcmode="lin" valueType="num">
                                      <p:cBhvr additive="base">
                                        <p:cTn id="602" dur="3000"/>
                                        <p:tgtEl>
                                          <p:spTgt spid="43"/>
                                        </p:tgtEl>
                                        <p:attrNameLst>
                                          <p:attrName>ppt_y</p:attrName>
                                        </p:attrNameLst>
                                      </p:cBhvr>
                                      <p:tavLst>
                                        <p:tav tm="0">
                                          <p:val>
                                            <p:strVal val="ppt_y"/>
                                          </p:val>
                                        </p:tav>
                                        <p:tav tm="100000">
                                          <p:val>
                                            <p:strVal val="1+ppt_h/2"/>
                                          </p:val>
                                        </p:tav>
                                      </p:tavLst>
                                    </p:anim>
                                    <p:set>
                                      <p:cBhvr>
                                        <p:cTn id="603" dur="1" fill="hold">
                                          <p:stCondLst>
                                            <p:cond delay="2999"/>
                                          </p:stCondLst>
                                        </p:cTn>
                                        <p:tgtEl>
                                          <p:spTgt spid="43"/>
                                        </p:tgtEl>
                                        <p:attrNameLst>
                                          <p:attrName>style.visibility</p:attrName>
                                        </p:attrNameLst>
                                      </p:cBhvr>
                                      <p:to>
                                        <p:strVal val="hidden"/>
                                      </p:to>
                                    </p:set>
                                  </p:childTnLst>
                                </p:cTn>
                              </p:par>
                              <p:par>
                                <p:cTn id="604" presetID="2" presetClass="exit" presetSubtype="4" fill="hold" nodeType="withEffect">
                                  <p:stCondLst>
                                    <p:cond delay="0"/>
                                  </p:stCondLst>
                                  <p:childTnLst>
                                    <p:anim calcmode="lin" valueType="num">
                                      <p:cBhvr additive="base">
                                        <p:cTn id="605" dur="3000"/>
                                        <p:tgtEl>
                                          <p:spTgt spid="44"/>
                                        </p:tgtEl>
                                        <p:attrNameLst>
                                          <p:attrName>ppt_x</p:attrName>
                                        </p:attrNameLst>
                                      </p:cBhvr>
                                      <p:tavLst>
                                        <p:tav tm="0">
                                          <p:val>
                                            <p:strVal val="ppt_x"/>
                                          </p:val>
                                        </p:tav>
                                        <p:tav tm="100000">
                                          <p:val>
                                            <p:strVal val="ppt_x"/>
                                          </p:val>
                                        </p:tav>
                                      </p:tavLst>
                                    </p:anim>
                                    <p:anim calcmode="lin" valueType="num">
                                      <p:cBhvr additive="base">
                                        <p:cTn id="606" dur="3000"/>
                                        <p:tgtEl>
                                          <p:spTgt spid="44"/>
                                        </p:tgtEl>
                                        <p:attrNameLst>
                                          <p:attrName>ppt_y</p:attrName>
                                        </p:attrNameLst>
                                      </p:cBhvr>
                                      <p:tavLst>
                                        <p:tav tm="0">
                                          <p:val>
                                            <p:strVal val="ppt_y"/>
                                          </p:val>
                                        </p:tav>
                                        <p:tav tm="100000">
                                          <p:val>
                                            <p:strVal val="1+ppt_h/2"/>
                                          </p:val>
                                        </p:tav>
                                      </p:tavLst>
                                    </p:anim>
                                    <p:set>
                                      <p:cBhvr>
                                        <p:cTn id="607" dur="1" fill="hold">
                                          <p:stCondLst>
                                            <p:cond delay="2999"/>
                                          </p:stCondLst>
                                        </p:cTn>
                                        <p:tgtEl>
                                          <p:spTgt spid="44"/>
                                        </p:tgtEl>
                                        <p:attrNameLst>
                                          <p:attrName>style.visibility</p:attrName>
                                        </p:attrNameLst>
                                      </p:cBhvr>
                                      <p:to>
                                        <p:strVal val="hidden"/>
                                      </p:to>
                                    </p:set>
                                  </p:childTnLst>
                                </p:cTn>
                              </p:par>
                              <p:par>
                                <p:cTn id="608" presetID="2" presetClass="exit" presetSubtype="4" fill="hold" nodeType="withEffect">
                                  <p:stCondLst>
                                    <p:cond delay="0"/>
                                  </p:stCondLst>
                                  <p:childTnLst>
                                    <p:anim calcmode="lin" valueType="num">
                                      <p:cBhvr additive="base">
                                        <p:cTn id="609" dur="3000"/>
                                        <p:tgtEl>
                                          <p:spTgt spid="45"/>
                                        </p:tgtEl>
                                        <p:attrNameLst>
                                          <p:attrName>ppt_x</p:attrName>
                                        </p:attrNameLst>
                                      </p:cBhvr>
                                      <p:tavLst>
                                        <p:tav tm="0">
                                          <p:val>
                                            <p:strVal val="ppt_x"/>
                                          </p:val>
                                        </p:tav>
                                        <p:tav tm="100000">
                                          <p:val>
                                            <p:strVal val="ppt_x"/>
                                          </p:val>
                                        </p:tav>
                                      </p:tavLst>
                                    </p:anim>
                                    <p:anim calcmode="lin" valueType="num">
                                      <p:cBhvr additive="base">
                                        <p:cTn id="610" dur="3000"/>
                                        <p:tgtEl>
                                          <p:spTgt spid="45"/>
                                        </p:tgtEl>
                                        <p:attrNameLst>
                                          <p:attrName>ppt_y</p:attrName>
                                        </p:attrNameLst>
                                      </p:cBhvr>
                                      <p:tavLst>
                                        <p:tav tm="0">
                                          <p:val>
                                            <p:strVal val="ppt_y"/>
                                          </p:val>
                                        </p:tav>
                                        <p:tav tm="100000">
                                          <p:val>
                                            <p:strVal val="1+ppt_h/2"/>
                                          </p:val>
                                        </p:tav>
                                      </p:tavLst>
                                    </p:anim>
                                    <p:set>
                                      <p:cBhvr>
                                        <p:cTn id="611" dur="1" fill="hold">
                                          <p:stCondLst>
                                            <p:cond delay="2999"/>
                                          </p:stCondLst>
                                        </p:cTn>
                                        <p:tgtEl>
                                          <p:spTgt spid="45"/>
                                        </p:tgtEl>
                                        <p:attrNameLst>
                                          <p:attrName>style.visibility</p:attrName>
                                        </p:attrNameLst>
                                      </p:cBhvr>
                                      <p:to>
                                        <p:strVal val="hidden"/>
                                      </p:to>
                                    </p:set>
                                  </p:childTnLst>
                                </p:cTn>
                              </p:par>
                              <p:par>
                                <p:cTn id="612" presetID="2" presetClass="exit" presetSubtype="4" fill="hold" nodeType="withEffect">
                                  <p:stCondLst>
                                    <p:cond delay="0"/>
                                  </p:stCondLst>
                                  <p:childTnLst>
                                    <p:anim calcmode="lin" valueType="num">
                                      <p:cBhvr additive="base">
                                        <p:cTn id="613" dur="3000"/>
                                        <p:tgtEl>
                                          <p:spTgt spid="46"/>
                                        </p:tgtEl>
                                        <p:attrNameLst>
                                          <p:attrName>ppt_x</p:attrName>
                                        </p:attrNameLst>
                                      </p:cBhvr>
                                      <p:tavLst>
                                        <p:tav tm="0">
                                          <p:val>
                                            <p:strVal val="ppt_x"/>
                                          </p:val>
                                        </p:tav>
                                        <p:tav tm="100000">
                                          <p:val>
                                            <p:strVal val="ppt_x"/>
                                          </p:val>
                                        </p:tav>
                                      </p:tavLst>
                                    </p:anim>
                                    <p:anim calcmode="lin" valueType="num">
                                      <p:cBhvr additive="base">
                                        <p:cTn id="614" dur="3000"/>
                                        <p:tgtEl>
                                          <p:spTgt spid="46"/>
                                        </p:tgtEl>
                                        <p:attrNameLst>
                                          <p:attrName>ppt_y</p:attrName>
                                        </p:attrNameLst>
                                      </p:cBhvr>
                                      <p:tavLst>
                                        <p:tav tm="0">
                                          <p:val>
                                            <p:strVal val="ppt_y"/>
                                          </p:val>
                                        </p:tav>
                                        <p:tav tm="100000">
                                          <p:val>
                                            <p:strVal val="1+ppt_h/2"/>
                                          </p:val>
                                        </p:tav>
                                      </p:tavLst>
                                    </p:anim>
                                    <p:set>
                                      <p:cBhvr>
                                        <p:cTn id="615" dur="1" fill="hold">
                                          <p:stCondLst>
                                            <p:cond delay="2999"/>
                                          </p:stCondLst>
                                        </p:cTn>
                                        <p:tgtEl>
                                          <p:spTgt spid="46"/>
                                        </p:tgtEl>
                                        <p:attrNameLst>
                                          <p:attrName>style.visibility</p:attrName>
                                        </p:attrNameLst>
                                      </p:cBhvr>
                                      <p:to>
                                        <p:strVal val="hidden"/>
                                      </p:to>
                                    </p:set>
                                  </p:childTnLst>
                                </p:cTn>
                              </p:par>
                              <p:par>
                                <p:cTn id="616" presetID="2" presetClass="exit" presetSubtype="4" fill="hold" nodeType="withEffect">
                                  <p:stCondLst>
                                    <p:cond delay="0"/>
                                  </p:stCondLst>
                                  <p:childTnLst>
                                    <p:anim calcmode="lin" valueType="num">
                                      <p:cBhvr additive="base">
                                        <p:cTn id="617" dur="3000"/>
                                        <p:tgtEl>
                                          <p:spTgt spid="47"/>
                                        </p:tgtEl>
                                        <p:attrNameLst>
                                          <p:attrName>ppt_x</p:attrName>
                                        </p:attrNameLst>
                                      </p:cBhvr>
                                      <p:tavLst>
                                        <p:tav tm="0">
                                          <p:val>
                                            <p:strVal val="ppt_x"/>
                                          </p:val>
                                        </p:tav>
                                        <p:tav tm="100000">
                                          <p:val>
                                            <p:strVal val="ppt_x"/>
                                          </p:val>
                                        </p:tav>
                                      </p:tavLst>
                                    </p:anim>
                                    <p:anim calcmode="lin" valueType="num">
                                      <p:cBhvr additive="base">
                                        <p:cTn id="618" dur="3000"/>
                                        <p:tgtEl>
                                          <p:spTgt spid="47"/>
                                        </p:tgtEl>
                                        <p:attrNameLst>
                                          <p:attrName>ppt_y</p:attrName>
                                        </p:attrNameLst>
                                      </p:cBhvr>
                                      <p:tavLst>
                                        <p:tav tm="0">
                                          <p:val>
                                            <p:strVal val="ppt_y"/>
                                          </p:val>
                                        </p:tav>
                                        <p:tav tm="100000">
                                          <p:val>
                                            <p:strVal val="1+ppt_h/2"/>
                                          </p:val>
                                        </p:tav>
                                      </p:tavLst>
                                    </p:anim>
                                    <p:set>
                                      <p:cBhvr>
                                        <p:cTn id="619" dur="1" fill="hold">
                                          <p:stCondLst>
                                            <p:cond delay="2999"/>
                                          </p:stCondLst>
                                        </p:cTn>
                                        <p:tgtEl>
                                          <p:spTgt spid="47"/>
                                        </p:tgtEl>
                                        <p:attrNameLst>
                                          <p:attrName>style.visibility</p:attrName>
                                        </p:attrNameLst>
                                      </p:cBhvr>
                                      <p:to>
                                        <p:strVal val="hidden"/>
                                      </p:to>
                                    </p:set>
                                  </p:childTnLst>
                                </p:cTn>
                              </p:par>
                              <p:par>
                                <p:cTn id="620" presetID="2" presetClass="exit" presetSubtype="4" fill="hold" nodeType="withEffect">
                                  <p:stCondLst>
                                    <p:cond delay="0"/>
                                  </p:stCondLst>
                                  <p:childTnLst>
                                    <p:anim calcmode="lin" valueType="num">
                                      <p:cBhvr additive="base">
                                        <p:cTn id="621" dur="3000"/>
                                        <p:tgtEl>
                                          <p:spTgt spid="48"/>
                                        </p:tgtEl>
                                        <p:attrNameLst>
                                          <p:attrName>ppt_x</p:attrName>
                                        </p:attrNameLst>
                                      </p:cBhvr>
                                      <p:tavLst>
                                        <p:tav tm="0">
                                          <p:val>
                                            <p:strVal val="ppt_x"/>
                                          </p:val>
                                        </p:tav>
                                        <p:tav tm="100000">
                                          <p:val>
                                            <p:strVal val="ppt_x"/>
                                          </p:val>
                                        </p:tav>
                                      </p:tavLst>
                                    </p:anim>
                                    <p:anim calcmode="lin" valueType="num">
                                      <p:cBhvr additive="base">
                                        <p:cTn id="622" dur="3000"/>
                                        <p:tgtEl>
                                          <p:spTgt spid="48"/>
                                        </p:tgtEl>
                                        <p:attrNameLst>
                                          <p:attrName>ppt_y</p:attrName>
                                        </p:attrNameLst>
                                      </p:cBhvr>
                                      <p:tavLst>
                                        <p:tav tm="0">
                                          <p:val>
                                            <p:strVal val="ppt_y"/>
                                          </p:val>
                                        </p:tav>
                                        <p:tav tm="100000">
                                          <p:val>
                                            <p:strVal val="1+ppt_h/2"/>
                                          </p:val>
                                        </p:tav>
                                      </p:tavLst>
                                    </p:anim>
                                    <p:set>
                                      <p:cBhvr>
                                        <p:cTn id="623" dur="1" fill="hold">
                                          <p:stCondLst>
                                            <p:cond delay="2999"/>
                                          </p:stCondLst>
                                        </p:cTn>
                                        <p:tgtEl>
                                          <p:spTgt spid="48"/>
                                        </p:tgtEl>
                                        <p:attrNameLst>
                                          <p:attrName>style.visibility</p:attrName>
                                        </p:attrNameLst>
                                      </p:cBhvr>
                                      <p:to>
                                        <p:strVal val="hidden"/>
                                      </p:to>
                                    </p:set>
                                  </p:childTnLst>
                                </p:cTn>
                              </p:par>
                              <p:par>
                                <p:cTn id="624" presetID="2" presetClass="exit" presetSubtype="4" fill="hold" nodeType="withEffect">
                                  <p:stCondLst>
                                    <p:cond delay="0"/>
                                  </p:stCondLst>
                                  <p:childTnLst>
                                    <p:anim calcmode="lin" valueType="num">
                                      <p:cBhvr additive="base">
                                        <p:cTn id="625" dur="3000"/>
                                        <p:tgtEl>
                                          <p:spTgt spid="49"/>
                                        </p:tgtEl>
                                        <p:attrNameLst>
                                          <p:attrName>ppt_x</p:attrName>
                                        </p:attrNameLst>
                                      </p:cBhvr>
                                      <p:tavLst>
                                        <p:tav tm="0">
                                          <p:val>
                                            <p:strVal val="ppt_x"/>
                                          </p:val>
                                        </p:tav>
                                        <p:tav tm="100000">
                                          <p:val>
                                            <p:strVal val="ppt_x"/>
                                          </p:val>
                                        </p:tav>
                                      </p:tavLst>
                                    </p:anim>
                                    <p:anim calcmode="lin" valueType="num">
                                      <p:cBhvr additive="base">
                                        <p:cTn id="626" dur="3000"/>
                                        <p:tgtEl>
                                          <p:spTgt spid="49"/>
                                        </p:tgtEl>
                                        <p:attrNameLst>
                                          <p:attrName>ppt_y</p:attrName>
                                        </p:attrNameLst>
                                      </p:cBhvr>
                                      <p:tavLst>
                                        <p:tav tm="0">
                                          <p:val>
                                            <p:strVal val="ppt_y"/>
                                          </p:val>
                                        </p:tav>
                                        <p:tav tm="100000">
                                          <p:val>
                                            <p:strVal val="1+ppt_h/2"/>
                                          </p:val>
                                        </p:tav>
                                      </p:tavLst>
                                    </p:anim>
                                    <p:set>
                                      <p:cBhvr>
                                        <p:cTn id="627" dur="1" fill="hold">
                                          <p:stCondLst>
                                            <p:cond delay="2999"/>
                                          </p:stCondLst>
                                        </p:cTn>
                                        <p:tgtEl>
                                          <p:spTgt spid="49"/>
                                        </p:tgtEl>
                                        <p:attrNameLst>
                                          <p:attrName>style.visibility</p:attrName>
                                        </p:attrNameLst>
                                      </p:cBhvr>
                                      <p:to>
                                        <p:strVal val="hidden"/>
                                      </p:to>
                                    </p:set>
                                  </p:childTnLst>
                                </p:cTn>
                              </p:par>
                              <p:par>
                                <p:cTn id="628" presetID="2" presetClass="exit" presetSubtype="4" fill="hold" nodeType="withEffect">
                                  <p:stCondLst>
                                    <p:cond delay="0"/>
                                  </p:stCondLst>
                                  <p:childTnLst>
                                    <p:anim calcmode="lin" valueType="num">
                                      <p:cBhvr additive="base">
                                        <p:cTn id="629" dur="3000"/>
                                        <p:tgtEl>
                                          <p:spTgt spid="50"/>
                                        </p:tgtEl>
                                        <p:attrNameLst>
                                          <p:attrName>ppt_x</p:attrName>
                                        </p:attrNameLst>
                                      </p:cBhvr>
                                      <p:tavLst>
                                        <p:tav tm="0">
                                          <p:val>
                                            <p:strVal val="ppt_x"/>
                                          </p:val>
                                        </p:tav>
                                        <p:tav tm="100000">
                                          <p:val>
                                            <p:strVal val="ppt_x"/>
                                          </p:val>
                                        </p:tav>
                                      </p:tavLst>
                                    </p:anim>
                                    <p:anim calcmode="lin" valueType="num">
                                      <p:cBhvr additive="base">
                                        <p:cTn id="630" dur="3000"/>
                                        <p:tgtEl>
                                          <p:spTgt spid="50"/>
                                        </p:tgtEl>
                                        <p:attrNameLst>
                                          <p:attrName>ppt_y</p:attrName>
                                        </p:attrNameLst>
                                      </p:cBhvr>
                                      <p:tavLst>
                                        <p:tav tm="0">
                                          <p:val>
                                            <p:strVal val="ppt_y"/>
                                          </p:val>
                                        </p:tav>
                                        <p:tav tm="100000">
                                          <p:val>
                                            <p:strVal val="1+ppt_h/2"/>
                                          </p:val>
                                        </p:tav>
                                      </p:tavLst>
                                    </p:anim>
                                    <p:set>
                                      <p:cBhvr>
                                        <p:cTn id="631" dur="1" fill="hold">
                                          <p:stCondLst>
                                            <p:cond delay="2999"/>
                                          </p:stCondLst>
                                        </p:cTn>
                                        <p:tgtEl>
                                          <p:spTgt spid="50"/>
                                        </p:tgtEl>
                                        <p:attrNameLst>
                                          <p:attrName>style.visibility</p:attrName>
                                        </p:attrNameLst>
                                      </p:cBhvr>
                                      <p:to>
                                        <p:strVal val="hidden"/>
                                      </p:to>
                                    </p:set>
                                  </p:childTnLst>
                                </p:cTn>
                              </p:par>
                              <p:par>
                                <p:cTn id="632" presetID="2" presetClass="exit" presetSubtype="4" fill="hold" nodeType="withEffect">
                                  <p:stCondLst>
                                    <p:cond delay="0"/>
                                  </p:stCondLst>
                                  <p:childTnLst>
                                    <p:anim calcmode="lin" valueType="num">
                                      <p:cBhvr additive="base">
                                        <p:cTn id="633" dur="3000"/>
                                        <p:tgtEl>
                                          <p:spTgt spid="51"/>
                                        </p:tgtEl>
                                        <p:attrNameLst>
                                          <p:attrName>ppt_x</p:attrName>
                                        </p:attrNameLst>
                                      </p:cBhvr>
                                      <p:tavLst>
                                        <p:tav tm="0">
                                          <p:val>
                                            <p:strVal val="ppt_x"/>
                                          </p:val>
                                        </p:tav>
                                        <p:tav tm="100000">
                                          <p:val>
                                            <p:strVal val="ppt_x"/>
                                          </p:val>
                                        </p:tav>
                                      </p:tavLst>
                                    </p:anim>
                                    <p:anim calcmode="lin" valueType="num">
                                      <p:cBhvr additive="base">
                                        <p:cTn id="634" dur="3000"/>
                                        <p:tgtEl>
                                          <p:spTgt spid="51"/>
                                        </p:tgtEl>
                                        <p:attrNameLst>
                                          <p:attrName>ppt_y</p:attrName>
                                        </p:attrNameLst>
                                      </p:cBhvr>
                                      <p:tavLst>
                                        <p:tav tm="0">
                                          <p:val>
                                            <p:strVal val="ppt_y"/>
                                          </p:val>
                                        </p:tav>
                                        <p:tav tm="100000">
                                          <p:val>
                                            <p:strVal val="1+ppt_h/2"/>
                                          </p:val>
                                        </p:tav>
                                      </p:tavLst>
                                    </p:anim>
                                    <p:set>
                                      <p:cBhvr>
                                        <p:cTn id="635" dur="1" fill="hold">
                                          <p:stCondLst>
                                            <p:cond delay="2999"/>
                                          </p:stCondLst>
                                        </p:cTn>
                                        <p:tgtEl>
                                          <p:spTgt spid="51"/>
                                        </p:tgtEl>
                                        <p:attrNameLst>
                                          <p:attrName>style.visibility</p:attrName>
                                        </p:attrNameLst>
                                      </p:cBhvr>
                                      <p:to>
                                        <p:strVal val="hidden"/>
                                      </p:to>
                                    </p:set>
                                  </p:childTnLst>
                                </p:cTn>
                              </p:par>
                              <p:par>
                                <p:cTn id="636" presetID="2" presetClass="exit" presetSubtype="4" fill="hold" nodeType="withEffect">
                                  <p:stCondLst>
                                    <p:cond delay="0"/>
                                  </p:stCondLst>
                                  <p:childTnLst>
                                    <p:anim calcmode="lin" valueType="num">
                                      <p:cBhvr additive="base">
                                        <p:cTn id="637" dur="3000"/>
                                        <p:tgtEl>
                                          <p:spTgt spid="52"/>
                                        </p:tgtEl>
                                        <p:attrNameLst>
                                          <p:attrName>ppt_x</p:attrName>
                                        </p:attrNameLst>
                                      </p:cBhvr>
                                      <p:tavLst>
                                        <p:tav tm="0">
                                          <p:val>
                                            <p:strVal val="ppt_x"/>
                                          </p:val>
                                        </p:tav>
                                        <p:tav tm="100000">
                                          <p:val>
                                            <p:strVal val="ppt_x"/>
                                          </p:val>
                                        </p:tav>
                                      </p:tavLst>
                                    </p:anim>
                                    <p:anim calcmode="lin" valueType="num">
                                      <p:cBhvr additive="base">
                                        <p:cTn id="638" dur="3000"/>
                                        <p:tgtEl>
                                          <p:spTgt spid="52"/>
                                        </p:tgtEl>
                                        <p:attrNameLst>
                                          <p:attrName>ppt_y</p:attrName>
                                        </p:attrNameLst>
                                      </p:cBhvr>
                                      <p:tavLst>
                                        <p:tav tm="0">
                                          <p:val>
                                            <p:strVal val="ppt_y"/>
                                          </p:val>
                                        </p:tav>
                                        <p:tav tm="100000">
                                          <p:val>
                                            <p:strVal val="1+ppt_h/2"/>
                                          </p:val>
                                        </p:tav>
                                      </p:tavLst>
                                    </p:anim>
                                    <p:set>
                                      <p:cBhvr>
                                        <p:cTn id="639" dur="1" fill="hold">
                                          <p:stCondLst>
                                            <p:cond delay="2999"/>
                                          </p:stCondLst>
                                        </p:cTn>
                                        <p:tgtEl>
                                          <p:spTgt spid="52"/>
                                        </p:tgtEl>
                                        <p:attrNameLst>
                                          <p:attrName>style.visibility</p:attrName>
                                        </p:attrNameLst>
                                      </p:cBhvr>
                                      <p:to>
                                        <p:strVal val="hidden"/>
                                      </p:to>
                                    </p:set>
                                  </p:childTnLst>
                                </p:cTn>
                              </p:par>
                              <p:par>
                                <p:cTn id="640" presetID="2" presetClass="exit" presetSubtype="4" fill="hold" nodeType="withEffect">
                                  <p:stCondLst>
                                    <p:cond delay="0"/>
                                  </p:stCondLst>
                                  <p:childTnLst>
                                    <p:anim calcmode="lin" valueType="num">
                                      <p:cBhvr additive="base">
                                        <p:cTn id="641" dur="3000"/>
                                        <p:tgtEl>
                                          <p:spTgt spid="53"/>
                                        </p:tgtEl>
                                        <p:attrNameLst>
                                          <p:attrName>ppt_x</p:attrName>
                                        </p:attrNameLst>
                                      </p:cBhvr>
                                      <p:tavLst>
                                        <p:tav tm="0">
                                          <p:val>
                                            <p:strVal val="ppt_x"/>
                                          </p:val>
                                        </p:tav>
                                        <p:tav tm="100000">
                                          <p:val>
                                            <p:strVal val="ppt_x"/>
                                          </p:val>
                                        </p:tav>
                                      </p:tavLst>
                                    </p:anim>
                                    <p:anim calcmode="lin" valueType="num">
                                      <p:cBhvr additive="base">
                                        <p:cTn id="642" dur="3000"/>
                                        <p:tgtEl>
                                          <p:spTgt spid="53"/>
                                        </p:tgtEl>
                                        <p:attrNameLst>
                                          <p:attrName>ppt_y</p:attrName>
                                        </p:attrNameLst>
                                      </p:cBhvr>
                                      <p:tavLst>
                                        <p:tav tm="0">
                                          <p:val>
                                            <p:strVal val="ppt_y"/>
                                          </p:val>
                                        </p:tav>
                                        <p:tav tm="100000">
                                          <p:val>
                                            <p:strVal val="1+ppt_h/2"/>
                                          </p:val>
                                        </p:tav>
                                      </p:tavLst>
                                    </p:anim>
                                    <p:set>
                                      <p:cBhvr>
                                        <p:cTn id="643" dur="1" fill="hold">
                                          <p:stCondLst>
                                            <p:cond delay="2999"/>
                                          </p:stCondLst>
                                        </p:cTn>
                                        <p:tgtEl>
                                          <p:spTgt spid="53"/>
                                        </p:tgtEl>
                                        <p:attrNameLst>
                                          <p:attrName>style.visibility</p:attrName>
                                        </p:attrNameLst>
                                      </p:cBhvr>
                                      <p:to>
                                        <p:strVal val="hidden"/>
                                      </p:to>
                                    </p:set>
                                  </p:childTnLst>
                                </p:cTn>
                              </p:par>
                              <p:par>
                                <p:cTn id="644" presetID="2" presetClass="exit" presetSubtype="4" fill="hold" nodeType="withEffect">
                                  <p:stCondLst>
                                    <p:cond delay="0"/>
                                  </p:stCondLst>
                                  <p:childTnLst>
                                    <p:anim calcmode="lin" valueType="num">
                                      <p:cBhvr additive="base">
                                        <p:cTn id="645" dur="3000"/>
                                        <p:tgtEl>
                                          <p:spTgt spid="54"/>
                                        </p:tgtEl>
                                        <p:attrNameLst>
                                          <p:attrName>ppt_x</p:attrName>
                                        </p:attrNameLst>
                                      </p:cBhvr>
                                      <p:tavLst>
                                        <p:tav tm="0">
                                          <p:val>
                                            <p:strVal val="ppt_x"/>
                                          </p:val>
                                        </p:tav>
                                        <p:tav tm="100000">
                                          <p:val>
                                            <p:strVal val="ppt_x"/>
                                          </p:val>
                                        </p:tav>
                                      </p:tavLst>
                                    </p:anim>
                                    <p:anim calcmode="lin" valueType="num">
                                      <p:cBhvr additive="base">
                                        <p:cTn id="646" dur="3000"/>
                                        <p:tgtEl>
                                          <p:spTgt spid="54"/>
                                        </p:tgtEl>
                                        <p:attrNameLst>
                                          <p:attrName>ppt_y</p:attrName>
                                        </p:attrNameLst>
                                      </p:cBhvr>
                                      <p:tavLst>
                                        <p:tav tm="0">
                                          <p:val>
                                            <p:strVal val="ppt_y"/>
                                          </p:val>
                                        </p:tav>
                                        <p:tav tm="100000">
                                          <p:val>
                                            <p:strVal val="1+ppt_h/2"/>
                                          </p:val>
                                        </p:tav>
                                      </p:tavLst>
                                    </p:anim>
                                    <p:set>
                                      <p:cBhvr>
                                        <p:cTn id="647" dur="1" fill="hold">
                                          <p:stCondLst>
                                            <p:cond delay="2999"/>
                                          </p:stCondLst>
                                        </p:cTn>
                                        <p:tgtEl>
                                          <p:spTgt spid="54"/>
                                        </p:tgtEl>
                                        <p:attrNameLst>
                                          <p:attrName>style.visibility</p:attrName>
                                        </p:attrNameLst>
                                      </p:cBhvr>
                                      <p:to>
                                        <p:strVal val="hidden"/>
                                      </p:to>
                                    </p:set>
                                  </p:childTnLst>
                                </p:cTn>
                              </p:par>
                              <p:par>
                                <p:cTn id="648" presetID="2" presetClass="exit" presetSubtype="4" fill="hold" nodeType="withEffect">
                                  <p:stCondLst>
                                    <p:cond delay="0"/>
                                  </p:stCondLst>
                                  <p:childTnLst>
                                    <p:anim calcmode="lin" valueType="num">
                                      <p:cBhvr additive="base">
                                        <p:cTn id="649" dur="3000"/>
                                        <p:tgtEl>
                                          <p:spTgt spid="55"/>
                                        </p:tgtEl>
                                        <p:attrNameLst>
                                          <p:attrName>ppt_x</p:attrName>
                                        </p:attrNameLst>
                                      </p:cBhvr>
                                      <p:tavLst>
                                        <p:tav tm="0">
                                          <p:val>
                                            <p:strVal val="ppt_x"/>
                                          </p:val>
                                        </p:tav>
                                        <p:tav tm="100000">
                                          <p:val>
                                            <p:strVal val="ppt_x"/>
                                          </p:val>
                                        </p:tav>
                                      </p:tavLst>
                                    </p:anim>
                                    <p:anim calcmode="lin" valueType="num">
                                      <p:cBhvr additive="base">
                                        <p:cTn id="650" dur="3000"/>
                                        <p:tgtEl>
                                          <p:spTgt spid="55"/>
                                        </p:tgtEl>
                                        <p:attrNameLst>
                                          <p:attrName>ppt_y</p:attrName>
                                        </p:attrNameLst>
                                      </p:cBhvr>
                                      <p:tavLst>
                                        <p:tav tm="0">
                                          <p:val>
                                            <p:strVal val="ppt_y"/>
                                          </p:val>
                                        </p:tav>
                                        <p:tav tm="100000">
                                          <p:val>
                                            <p:strVal val="1+ppt_h/2"/>
                                          </p:val>
                                        </p:tav>
                                      </p:tavLst>
                                    </p:anim>
                                    <p:set>
                                      <p:cBhvr>
                                        <p:cTn id="651" dur="1" fill="hold">
                                          <p:stCondLst>
                                            <p:cond delay="2999"/>
                                          </p:stCondLst>
                                        </p:cTn>
                                        <p:tgtEl>
                                          <p:spTgt spid="55"/>
                                        </p:tgtEl>
                                        <p:attrNameLst>
                                          <p:attrName>style.visibility</p:attrName>
                                        </p:attrNameLst>
                                      </p:cBhvr>
                                      <p:to>
                                        <p:strVal val="hidden"/>
                                      </p:to>
                                    </p:set>
                                  </p:childTnLst>
                                </p:cTn>
                              </p:par>
                              <p:par>
                                <p:cTn id="652" presetID="2" presetClass="exit" presetSubtype="4" fill="hold" nodeType="withEffect">
                                  <p:stCondLst>
                                    <p:cond delay="0"/>
                                  </p:stCondLst>
                                  <p:childTnLst>
                                    <p:anim calcmode="lin" valueType="num">
                                      <p:cBhvr additive="base">
                                        <p:cTn id="653" dur="3000"/>
                                        <p:tgtEl>
                                          <p:spTgt spid="56"/>
                                        </p:tgtEl>
                                        <p:attrNameLst>
                                          <p:attrName>ppt_x</p:attrName>
                                        </p:attrNameLst>
                                      </p:cBhvr>
                                      <p:tavLst>
                                        <p:tav tm="0">
                                          <p:val>
                                            <p:strVal val="ppt_x"/>
                                          </p:val>
                                        </p:tav>
                                        <p:tav tm="100000">
                                          <p:val>
                                            <p:strVal val="ppt_x"/>
                                          </p:val>
                                        </p:tav>
                                      </p:tavLst>
                                    </p:anim>
                                    <p:anim calcmode="lin" valueType="num">
                                      <p:cBhvr additive="base">
                                        <p:cTn id="654" dur="3000"/>
                                        <p:tgtEl>
                                          <p:spTgt spid="56"/>
                                        </p:tgtEl>
                                        <p:attrNameLst>
                                          <p:attrName>ppt_y</p:attrName>
                                        </p:attrNameLst>
                                      </p:cBhvr>
                                      <p:tavLst>
                                        <p:tav tm="0">
                                          <p:val>
                                            <p:strVal val="ppt_y"/>
                                          </p:val>
                                        </p:tav>
                                        <p:tav tm="100000">
                                          <p:val>
                                            <p:strVal val="1+ppt_h/2"/>
                                          </p:val>
                                        </p:tav>
                                      </p:tavLst>
                                    </p:anim>
                                    <p:set>
                                      <p:cBhvr>
                                        <p:cTn id="655" dur="1" fill="hold">
                                          <p:stCondLst>
                                            <p:cond delay="2999"/>
                                          </p:stCondLst>
                                        </p:cTn>
                                        <p:tgtEl>
                                          <p:spTgt spid="56"/>
                                        </p:tgtEl>
                                        <p:attrNameLst>
                                          <p:attrName>style.visibility</p:attrName>
                                        </p:attrNameLst>
                                      </p:cBhvr>
                                      <p:to>
                                        <p:strVal val="hidden"/>
                                      </p:to>
                                    </p:set>
                                  </p:childTnLst>
                                </p:cTn>
                              </p:par>
                              <p:par>
                                <p:cTn id="656" presetID="2" presetClass="exit" presetSubtype="4" fill="hold" nodeType="withEffect">
                                  <p:stCondLst>
                                    <p:cond delay="0"/>
                                  </p:stCondLst>
                                  <p:childTnLst>
                                    <p:anim calcmode="lin" valueType="num">
                                      <p:cBhvr additive="base">
                                        <p:cTn id="657" dur="3000"/>
                                        <p:tgtEl>
                                          <p:spTgt spid="57"/>
                                        </p:tgtEl>
                                        <p:attrNameLst>
                                          <p:attrName>ppt_x</p:attrName>
                                        </p:attrNameLst>
                                      </p:cBhvr>
                                      <p:tavLst>
                                        <p:tav tm="0">
                                          <p:val>
                                            <p:strVal val="ppt_x"/>
                                          </p:val>
                                        </p:tav>
                                        <p:tav tm="100000">
                                          <p:val>
                                            <p:strVal val="ppt_x"/>
                                          </p:val>
                                        </p:tav>
                                      </p:tavLst>
                                    </p:anim>
                                    <p:anim calcmode="lin" valueType="num">
                                      <p:cBhvr additive="base">
                                        <p:cTn id="658" dur="3000"/>
                                        <p:tgtEl>
                                          <p:spTgt spid="57"/>
                                        </p:tgtEl>
                                        <p:attrNameLst>
                                          <p:attrName>ppt_y</p:attrName>
                                        </p:attrNameLst>
                                      </p:cBhvr>
                                      <p:tavLst>
                                        <p:tav tm="0">
                                          <p:val>
                                            <p:strVal val="ppt_y"/>
                                          </p:val>
                                        </p:tav>
                                        <p:tav tm="100000">
                                          <p:val>
                                            <p:strVal val="1+ppt_h/2"/>
                                          </p:val>
                                        </p:tav>
                                      </p:tavLst>
                                    </p:anim>
                                    <p:set>
                                      <p:cBhvr>
                                        <p:cTn id="659" dur="1" fill="hold">
                                          <p:stCondLst>
                                            <p:cond delay="2999"/>
                                          </p:stCondLst>
                                        </p:cTn>
                                        <p:tgtEl>
                                          <p:spTgt spid="57"/>
                                        </p:tgtEl>
                                        <p:attrNameLst>
                                          <p:attrName>style.visibility</p:attrName>
                                        </p:attrNameLst>
                                      </p:cBhvr>
                                      <p:to>
                                        <p:strVal val="hidden"/>
                                      </p:to>
                                    </p:set>
                                  </p:childTnLst>
                                </p:cTn>
                              </p:par>
                              <p:par>
                                <p:cTn id="660" presetID="2" presetClass="exit" presetSubtype="4" fill="hold" nodeType="withEffect">
                                  <p:stCondLst>
                                    <p:cond delay="0"/>
                                  </p:stCondLst>
                                  <p:childTnLst>
                                    <p:anim calcmode="lin" valueType="num">
                                      <p:cBhvr additive="base">
                                        <p:cTn id="661" dur="3000"/>
                                        <p:tgtEl>
                                          <p:spTgt spid="58"/>
                                        </p:tgtEl>
                                        <p:attrNameLst>
                                          <p:attrName>ppt_x</p:attrName>
                                        </p:attrNameLst>
                                      </p:cBhvr>
                                      <p:tavLst>
                                        <p:tav tm="0">
                                          <p:val>
                                            <p:strVal val="ppt_x"/>
                                          </p:val>
                                        </p:tav>
                                        <p:tav tm="100000">
                                          <p:val>
                                            <p:strVal val="ppt_x"/>
                                          </p:val>
                                        </p:tav>
                                      </p:tavLst>
                                    </p:anim>
                                    <p:anim calcmode="lin" valueType="num">
                                      <p:cBhvr additive="base">
                                        <p:cTn id="662" dur="3000"/>
                                        <p:tgtEl>
                                          <p:spTgt spid="58"/>
                                        </p:tgtEl>
                                        <p:attrNameLst>
                                          <p:attrName>ppt_y</p:attrName>
                                        </p:attrNameLst>
                                      </p:cBhvr>
                                      <p:tavLst>
                                        <p:tav tm="0">
                                          <p:val>
                                            <p:strVal val="ppt_y"/>
                                          </p:val>
                                        </p:tav>
                                        <p:tav tm="100000">
                                          <p:val>
                                            <p:strVal val="1+ppt_h/2"/>
                                          </p:val>
                                        </p:tav>
                                      </p:tavLst>
                                    </p:anim>
                                    <p:set>
                                      <p:cBhvr>
                                        <p:cTn id="663" dur="1" fill="hold">
                                          <p:stCondLst>
                                            <p:cond delay="2999"/>
                                          </p:stCondLst>
                                        </p:cTn>
                                        <p:tgtEl>
                                          <p:spTgt spid="58"/>
                                        </p:tgtEl>
                                        <p:attrNameLst>
                                          <p:attrName>style.visibility</p:attrName>
                                        </p:attrNameLst>
                                      </p:cBhvr>
                                      <p:to>
                                        <p:strVal val="hidden"/>
                                      </p:to>
                                    </p:set>
                                  </p:childTnLst>
                                </p:cTn>
                              </p:par>
                              <p:par>
                                <p:cTn id="664" presetID="2" presetClass="exit" presetSubtype="4" fill="hold" nodeType="withEffect">
                                  <p:stCondLst>
                                    <p:cond delay="0"/>
                                  </p:stCondLst>
                                  <p:childTnLst>
                                    <p:anim calcmode="lin" valueType="num">
                                      <p:cBhvr additive="base">
                                        <p:cTn id="665" dur="3000"/>
                                        <p:tgtEl>
                                          <p:spTgt spid="59"/>
                                        </p:tgtEl>
                                        <p:attrNameLst>
                                          <p:attrName>ppt_x</p:attrName>
                                        </p:attrNameLst>
                                      </p:cBhvr>
                                      <p:tavLst>
                                        <p:tav tm="0">
                                          <p:val>
                                            <p:strVal val="ppt_x"/>
                                          </p:val>
                                        </p:tav>
                                        <p:tav tm="100000">
                                          <p:val>
                                            <p:strVal val="ppt_x"/>
                                          </p:val>
                                        </p:tav>
                                      </p:tavLst>
                                    </p:anim>
                                    <p:anim calcmode="lin" valueType="num">
                                      <p:cBhvr additive="base">
                                        <p:cTn id="666" dur="3000"/>
                                        <p:tgtEl>
                                          <p:spTgt spid="59"/>
                                        </p:tgtEl>
                                        <p:attrNameLst>
                                          <p:attrName>ppt_y</p:attrName>
                                        </p:attrNameLst>
                                      </p:cBhvr>
                                      <p:tavLst>
                                        <p:tav tm="0">
                                          <p:val>
                                            <p:strVal val="ppt_y"/>
                                          </p:val>
                                        </p:tav>
                                        <p:tav tm="100000">
                                          <p:val>
                                            <p:strVal val="1+ppt_h/2"/>
                                          </p:val>
                                        </p:tav>
                                      </p:tavLst>
                                    </p:anim>
                                    <p:set>
                                      <p:cBhvr>
                                        <p:cTn id="667" dur="1" fill="hold">
                                          <p:stCondLst>
                                            <p:cond delay="2999"/>
                                          </p:stCondLst>
                                        </p:cTn>
                                        <p:tgtEl>
                                          <p:spTgt spid="59"/>
                                        </p:tgtEl>
                                        <p:attrNameLst>
                                          <p:attrName>style.visibility</p:attrName>
                                        </p:attrNameLst>
                                      </p:cBhvr>
                                      <p:to>
                                        <p:strVal val="hidden"/>
                                      </p:to>
                                    </p:set>
                                  </p:childTnLst>
                                </p:cTn>
                              </p:par>
                              <p:par>
                                <p:cTn id="668" presetID="2" presetClass="exit" presetSubtype="4" fill="hold" nodeType="withEffect">
                                  <p:stCondLst>
                                    <p:cond delay="0"/>
                                  </p:stCondLst>
                                  <p:childTnLst>
                                    <p:anim calcmode="lin" valueType="num">
                                      <p:cBhvr additive="base">
                                        <p:cTn id="669" dur="3000"/>
                                        <p:tgtEl>
                                          <p:spTgt spid="60"/>
                                        </p:tgtEl>
                                        <p:attrNameLst>
                                          <p:attrName>ppt_x</p:attrName>
                                        </p:attrNameLst>
                                      </p:cBhvr>
                                      <p:tavLst>
                                        <p:tav tm="0">
                                          <p:val>
                                            <p:strVal val="ppt_x"/>
                                          </p:val>
                                        </p:tav>
                                        <p:tav tm="100000">
                                          <p:val>
                                            <p:strVal val="ppt_x"/>
                                          </p:val>
                                        </p:tav>
                                      </p:tavLst>
                                    </p:anim>
                                    <p:anim calcmode="lin" valueType="num">
                                      <p:cBhvr additive="base">
                                        <p:cTn id="670" dur="3000"/>
                                        <p:tgtEl>
                                          <p:spTgt spid="60"/>
                                        </p:tgtEl>
                                        <p:attrNameLst>
                                          <p:attrName>ppt_y</p:attrName>
                                        </p:attrNameLst>
                                      </p:cBhvr>
                                      <p:tavLst>
                                        <p:tav tm="0">
                                          <p:val>
                                            <p:strVal val="ppt_y"/>
                                          </p:val>
                                        </p:tav>
                                        <p:tav tm="100000">
                                          <p:val>
                                            <p:strVal val="1+ppt_h/2"/>
                                          </p:val>
                                        </p:tav>
                                      </p:tavLst>
                                    </p:anim>
                                    <p:set>
                                      <p:cBhvr>
                                        <p:cTn id="671" dur="1" fill="hold">
                                          <p:stCondLst>
                                            <p:cond delay="2999"/>
                                          </p:stCondLst>
                                        </p:cTn>
                                        <p:tgtEl>
                                          <p:spTgt spid="60"/>
                                        </p:tgtEl>
                                        <p:attrNameLst>
                                          <p:attrName>style.visibility</p:attrName>
                                        </p:attrNameLst>
                                      </p:cBhvr>
                                      <p:to>
                                        <p:strVal val="hidden"/>
                                      </p:to>
                                    </p:set>
                                  </p:childTnLst>
                                </p:cTn>
                              </p:par>
                              <p:par>
                                <p:cTn id="672" presetID="2" presetClass="exit" presetSubtype="4" fill="hold" nodeType="withEffect">
                                  <p:stCondLst>
                                    <p:cond delay="0"/>
                                  </p:stCondLst>
                                  <p:childTnLst>
                                    <p:anim calcmode="lin" valueType="num">
                                      <p:cBhvr additive="base">
                                        <p:cTn id="673" dur="3000"/>
                                        <p:tgtEl>
                                          <p:spTgt spid="61"/>
                                        </p:tgtEl>
                                        <p:attrNameLst>
                                          <p:attrName>ppt_x</p:attrName>
                                        </p:attrNameLst>
                                      </p:cBhvr>
                                      <p:tavLst>
                                        <p:tav tm="0">
                                          <p:val>
                                            <p:strVal val="ppt_x"/>
                                          </p:val>
                                        </p:tav>
                                        <p:tav tm="100000">
                                          <p:val>
                                            <p:strVal val="ppt_x"/>
                                          </p:val>
                                        </p:tav>
                                      </p:tavLst>
                                    </p:anim>
                                    <p:anim calcmode="lin" valueType="num">
                                      <p:cBhvr additive="base">
                                        <p:cTn id="674" dur="3000"/>
                                        <p:tgtEl>
                                          <p:spTgt spid="61"/>
                                        </p:tgtEl>
                                        <p:attrNameLst>
                                          <p:attrName>ppt_y</p:attrName>
                                        </p:attrNameLst>
                                      </p:cBhvr>
                                      <p:tavLst>
                                        <p:tav tm="0">
                                          <p:val>
                                            <p:strVal val="ppt_y"/>
                                          </p:val>
                                        </p:tav>
                                        <p:tav tm="100000">
                                          <p:val>
                                            <p:strVal val="1+ppt_h/2"/>
                                          </p:val>
                                        </p:tav>
                                      </p:tavLst>
                                    </p:anim>
                                    <p:set>
                                      <p:cBhvr>
                                        <p:cTn id="675" dur="1" fill="hold">
                                          <p:stCondLst>
                                            <p:cond delay="2999"/>
                                          </p:stCondLst>
                                        </p:cTn>
                                        <p:tgtEl>
                                          <p:spTgt spid="61"/>
                                        </p:tgtEl>
                                        <p:attrNameLst>
                                          <p:attrName>style.visibility</p:attrName>
                                        </p:attrNameLst>
                                      </p:cBhvr>
                                      <p:to>
                                        <p:strVal val="hidden"/>
                                      </p:to>
                                    </p:set>
                                  </p:childTnLst>
                                </p:cTn>
                              </p:par>
                              <p:par>
                                <p:cTn id="676" presetID="2" presetClass="exit" presetSubtype="4" fill="hold" nodeType="withEffect">
                                  <p:stCondLst>
                                    <p:cond delay="0"/>
                                  </p:stCondLst>
                                  <p:childTnLst>
                                    <p:anim calcmode="lin" valueType="num">
                                      <p:cBhvr additive="base">
                                        <p:cTn id="677" dur="3000"/>
                                        <p:tgtEl>
                                          <p:spTgt spid="62"/>
                                        </p:tgtEl>
                                        <p:attrNameLst>
                                          <p:attrName>ppt_x</p:attrName>
                                        </p:attrNameLst>
                                      </p:cBhvr>
                                      <p:tavLst>
                                        <p:tav tm="0">
                                          <p:val>
                                            <p:strVal val="ppt_x"/>
                                          </p:val>
                                        </p:tav>
                                        <p:tav tm="100000">
                                          <p:val>
                                            <p:strVal val="ppt_x"/>
                                          </p:val>
                                        </p:tav>
                                      </p:tavLst>
                                    </p:anim>
                                    <p:anim calcmode="lin" valueType="num">
                                      <p:cBhvr additive="base">
                                        <p:cTn id="678" dur="3000"/>
                                        <p:tgtEl>
                                          <p:spTgt spid="62"/>
                                        </p:tgtEl>
                                        <p:attrNameLst>
                                          <p:attrName>ppt_y</p:attrName>
                                        </p:attrNameLst>
                                      </p:cBhvr>
                                      <p:tavLst>
                                        <p:tav tm="0">
                                          <p:val>
                                            <p:strVal val="ppt_y"/>
                                          </p:val>
                                        </p:tav>
                                        <p:tav tm="100000">
                                          <p:val>
                                            <p:strVal val="1+ppt_h/2"/>
                                          </p:val>
                                        </p:tav>
                                      </p:tavLst>
                                    </p:anim>
                                    <p:set>
                                      <p:cBhvr>
                                        <p:cTn id="679" dur="1" fill="hold">
                                          <p:stCondLst>
                                            <p:cond delay="2999"/>
                                          </p:stCondLst>
                                        </p:cTn>
                                        <p:tgtEl>
                                          <p:spTgt spid="62"/>
                                        </p:tgtEl>
                                        <p:attrNameLst>
                                          <p:attrName>style.visibility</p:attrName>
                                        </p:attrNameLst>
                                      </p:cBhvr>
                                      <p:to>
                                        <p:strVal val="hidden"/>
                                      </p:to>
                                    </p:set>
                                  </p:childTnLst>
                                </p:cTn>
                              </p:par>
                              <p:par>
                                <p:cTn id="680" presetID="2" presetClass="exit" presetSubtype="4" fill="hold" nodeType="withEffect">
                                  <p:stCondLst>
                                    <p:cond delay="0"/>
                                  </p:stCondLst>
                                  <p:childTnLst>
                                    <p:anim calcmode="lin" valueType="num">
                                      <p:cBhvr additive="base">
                                        <p:cTn id="681" dur="3000"/>
                                        <p:tgtEl>
                                          <p:spTgt spid="63"/>
                                        </p:tgtEl>
                                        <p:attrNameLst>
                                          <p:attrName>ppt_x</p:attrName>
                                        </p:attrNameLst>
                                      </p:cBhvr>
                                      <p:tavLst>
                                        <p:tav tm="0">
                                          <p:val>
                                            <p:strVal val="ppt_x"/>
                                          </p:val>
                                        </p:tav>
                                        <p:tav tm="100000">
                                          <p:val>
                                            <p:strVal val="ppt_x"/>
                                          </p:val>
                                        </p:tav>
                                      </p:tavLst>
                                    </p:anim>
                                    <p:anim calcmode="lin" valueType="num">
                                      <p:cBhvr additive="base">
                                        <p:cTn id="682" dur="3000"/>
                                        <p:tgtEl>
                                          <p:spTgt spid="63"/>
                                        </p:tgtEl>
                                        <p:attrNameLst>
                                          <p:attrName>ppt_y</p:attrName>
                                        </p:attrNameLst>
                                      </p:cBhvr>
                                      <p:tavLst>
                                        <p:tav tm="0">
                                          <p:val>
                                            <p:strVal val="ppt_y"/>
                                          </p:val>
                                        </p:tav>
                                        <p:tav tm="100000">
                                          <p:val>
                                            <p:strVal val="1+ppt_h/2"/>
                                          </p:val>
                                        </p:tav>
                                      </p:tavLst>
                                    </p:anim>
                                    <p:set>
                                      <p:cBhvr>
                                        <p:cTn id="683" dur="1" fill="hold">
                                          <p:stCondLst>
                                            <p:cond delay="2999"/>
                                          </p:stCondLst>
                                        </p:cTn>
                                        <p:tgtEl>
                                          <p:spTgt spid="63"/>
                                        </p:tgtEl>
                                        <p:attrNameLst>
                                          <p:attrName>style.visibility</p:attrName>
                                        </p:attrNameLst>
                                      </p:cBhvr>
                                      <p:to>
                                        <p:strVal val="hidden"/>
                                      </p:to>
                                    </p:set>
                                  </p:childTnLst>
                                </p:cTn>
                              </p:par>
                              <p:par>
                                <p:cTn id="684" presetID="2" presetClass="exit" presetSubtype="4" fill="hold" nodeType="withEffect">
                                  <p:stCondLst>
                                    <p:cond delay="0"/>
                                  </p:stCondLst>
                                  <p:childTnLst>
                                    <p:anim calcmode="lin" valueType="num">
                                      <p:cBhvr additive="base">
                                        <p:cTn id="685" dur="3000"/>
                                        <p:tgtEl>
                                          <p:spTgt spid="64"/>
                                        </p:tgtEl>
                                        <p:attrNameLst>
                                          <p:attrName>ppt_x</p:attrName>
                                        </p:attrNameLst>
                                      </p:cBhvr>
                                      <p:tavLst>
                                        <p:tav tm="0">
                                          <p:val>
                                            <p:strVal val="ppt_x"/>
                                          </p:val>
                                        </p:tav>
                                        <p:tav tm="100000">
                                          <p:val>
                                            <p:strVal val="ppt_x"/>
                                          </p:val>
                                        </p:tav>
                                      </p:tavLst>
                                    </p:anim>
                                    <p:anim calcmode="lin" valueType="num">
                                      <p:cBhvr additive="base">
                                        <p:cTn id="686" dur="3000"/>
                                        <p:tgtEl>
                                          <p:spTgt spid="64"/>
                                        </p:tgtEl>
                                        <p:attrNameLst>
                                          <p:attrName>ppt_y</p:attrName>
                                        </p:attrNameLst>
                                      </p:cBhvr>
                                      <p:tavLst>
                                        <p:tav tm="0">
                                          <p:val>
                                            <p:strVal val="ppt_y"/>
                                          </p:val>
                                        </p:tav>
                                        <p:tav tm="100000">
                                          <p:val>
                                            <p:strVal val="1+ppt_h/2"/>
                                          </p:val>
                                        </p:tav>
                                      </p:tavLst>
                                    </p:anim>
                                    <p:set>
                                      <p:cBhvr>
                                        <p:cTn id="687" dur="1" fill="hold">
                                          <p:stCondLst>
                                            <p:cond delay="2999"/>
                                          </p:stCondLst>
                                        </p:cTn>
                                        <p:tgtEl>
                                          <p:spTgt spid="64"/>
                                        </p:tgtEl>
                                        <p:attrNameLst>
                                          <p:attrName>style.visibility</p:attrName>
                                        </p:attrNameLst>
                                      </p:cBhvr>
                                      <p:to>
                                        <p:strVal val="hidden"/>
                                      </p:to>
                                    </p:set>
                                  </p:childTnLst>
                                </p:cTn>
                              </p:par>
                              <p:par>
                                <p:cTn id="688" presetID="2" presetClass="exit" presetSubtype="4" fill="hold" nodeType="withEffect">
                                  <p:stCondLst>
                                    <p:cond delay="0"/>
                                  </p:stCondLst>
                                  <p:childTnLst>
                                    <p:anim calcmode="lin" valueType="num">
                                      <p:cBhvr additive="base">
                                        <p:cTn id="689" dur="3000"/>
                                        <p:tgtEl>
                                          <p:spTgt spid="65"/>
                                        </p:tgtEl>
                                        <p:attrNameLst>
                                          <p:attrName>ppt_x</p:attrName>
                                        </p:attrNameLst>
                                      </p:cBhvr>
                                      <p:tavLst>
                                        <p:tav tm="0">
                                          <p:val>
                                            <p:strVal val="ppt_x"/>
                                          </p:val>
                                        </p:tav>
                                        <p:tav tm="100000">
                                          <p:val>
                                            <p:strVal val="ppt_x"/>
                                          </p:val>
                                        </p:tav>
                                      </p:tavLst>
                                    </p:anim>
                                    <p:anim calcmode="lin" valueType="num">
                                      <p:cBhvr additive="base">
                                        <p:cTn id="690" dur="3000"/>
                                        <p:tgtEl>
                                          <p:spTgt spid="65"/>
                                        </p:tgtEl>
                                        <p:attrNameLst>
                                          <p:attrName>ppt_y</p:attrName>
                                        </p:attrNameLst>
                                      </p:cBhvr>
                                      <p:tavLst>
                                        <p:tav tm="0">
                                          <p:val>
                                            <p:strVal val="ppt_y"/>
                                          </p:val>
                                        </p:tav>
                                        <p:tav tm="100000">
                                          <p:val>
                                            <p:strVal val="1+ppt_h/2"/>
                                          </p:val>
                                        </p:tav>
                                      </p:tavLst>
                                    </p:anim>
                                    <p:set>
                                      <p:cBhvr>
                                        <p:cTn id="691" dur="1" fill="hold">
                                          <p:stCondLst>
                                            <p:cond delay="2999"/>
                                          </p:stCondLst>
                                        </p:cTn>
                                        <p:tgtEl>
                                          <p:spTgt spid="65"/>
                                        </p:tgtEl>
                                        <p:attrNameLst>
                                          <p:attrName>style.visibility</p:attrName>
                                        </p:attrNameLst>
                                      </p:cBhvr>
                                      <p:to>
                                        <p:strVal val="hidden"/>
                                      </p:to>
                                    </p:set>
                                  </p:childTnLst>
                                </p:cTn>
                              </p:par>
                              <p:par>
                                <p:cTn id="692" presetID="2" presetClass="exit" presetSubtype="4" fill="hold" nodeType="withEffect">
                                  <p:stCondLst>
                                    <p:cond delay="0"/>
                                  </p:stCondLst>
                                  <p:childTnLst>
                                    <p:anim calcmode="lin" valueType="num">
                                      <p:cBhvr additive="base">
                                        <p:cTn id="693" dur="3000"/>
                                        <p:tgtEl>
                                          <p:spTgt spid="66"/>
                                        </p:tgtEl>
                                        <p:attrNameLst>
                                          <p:attrName>ppt_x</p:attrName>
                                        </p:attrNameLst>
                                      </p:cBhvr>
                                      <p:tavLst>
                                        <p:tav tm="0">
                                          <p:val>
                                            <p:strVal val="ppt_x"/>
                                          </p:val>
                                        </p:tav>
                                        <p:tav tm="100000">
                                          <p:val>
                                            <p:strVal val="ppt_x"/>
                                          </p:val>
                                        </p:tav>
                                      </p:tavLst>
                                    </p:anim>
                                    <p:anim calcmode="lin" valueType="num">
                                      <p:cBhvr additive="base">
                                        <p:cTn id="694" dur="3000"/>
                                        <p:tgtEl>
                                          <p:spTgt spid="66"/>
                                        </p:tgtEl>
                                        <p:attrNameLst>
                                          <p:attrName>ppt_y</p:attrName>
                                        </p:attrNameLst>
                                      </p:cBhvr>
                                      <p:tavLst>
                                        <p:tav tm="0">
                                          <p:val>
                                            <p:strVal val="ppt_y"/>
                                          </p:val>
                                        </p:tav>
                                        <p:tav tm="100000">
                                          <p:val>
                                            <p:strVal val="1+ppt_h/2"/>
                                          </p:val>
                                        </p:tav>
                                      </p:tavLst>
                                    </p:anim>
                                    <p:set>
                                      <p:cBhvr>
                                        <p:cTn id="695" dur="1" fill="hold">
                                          <p:stCondLst>
                                            <p:cond delay="2999"/>
                                          </p:stCondLst>
                                        </p:cTn>
                                        <p:tgtEl>
                                          <p:spTgt spid="66"/>
                                        </p:tgtEl>
                                        <p:attrNameLst>
                                          <p:attrName>style.visibility</p:attrName>
                                        </p:attrNameLst>
                                      </p:cBhvr>
                                      <p:to>
                                        <p:strVal val="hidden"/>
                                      </p:to>
                                    </p:set>
                                  </p:childTnLst>
                                </p:cTn>
                              </p:par>
                              <p:par>
                                <p:cTn id="696" presetID="2" presetClass="exit" presetSubtype="4" fill="hold" nodeType="withEffect">
                                  <p:stCondLst>
                                    <p:cond delay="0"/>
                                  </p:stCondLst>
                                  <p:childTnLst>
                                    <p:anim calcmode="lin" valueType="num">
                                      <p:cBhvr additive="base">
                                        <p:cTn id="697" dur="3000"/>
                                        <p:tgtEl>
                                          <p:spTgt spid="67"/>
                                        </p:tgtEl>
                                        <p:attrNameLst>
                                          <p:attrName>ppt_x</p:attrName>
                                        </p:attrNameLst>
                                      </p:cBhvr>
                                      <p:tavLst>
                                        <p:tav tm="0">
                                          <p:val>
                                            <p:strVal val="ppt_x"/>
                                          </p:val>
                                        </p:tav>
                                        <p:tav tm="100000">
                                          <p:val>
                                            <p:strVal val="ppt_x"/>
                                          </p:val>
                                        </p:tav>
                                      </p:tavLst>
                                    </p:anim>
                                    <p:anim calcmode="lin" valueType="num">
                                      <p:cBhvr additive="base">
                                        <p:cTn id="698" dur="3000"/>
                                        <p:tgtEl>
                                          <p:spTgt spid="67"/>
                                        </p:tgtEl>
                                        <p:attrNameLst>
                                          <p:attrName>ppt_y</p:attrName>
                                        </p:attrNameLst>
                                      </p:cBhvr>
                                      <p:tavLst>
                                        <p:tav tm="0">
                                          <p:val>
                                            <p:strVal val="ppt_y"/>
                                          </p:val>
                                        </p:tav>
                                        <p:tav tm="100000">
                                          <p:val>
                                            <p:strVal val="1+ppt_h/2"/>
                                          </p:val>
                                        </p:tav>
                                      </p:tavLst>
                                    </p:anim>
                                    <p:set>
                                      <p:cBhvr>
                                        <p:cTn id="699" dur="1" fill="hold">
                                          <p:stCondLst>
                                            <p:cond delay="2999"/>
                                          </p:stCondLst>
                                        </p:cTn>
                                        <p:tgtEl>
                                          <p:spTgt spid="67"/>
                                        </p:tgtEl>
                                        <p:attrNameLst>
                                          <p:attrName>style.visibility</p:attrName>
                                        </p:attrNameLst>
                                      </p:cBhvr>
                                      <p:to>
                                        <p:strVal val="hidden"/>
                                      </p:to>
                                    </p:set>
                                  </p:childTnLst>
                                </p:cTn>
                              </p:par>
                              <p:par>
                                <p:cTn id="700" presetID="2" presetClass="exit" presetSubtype="4" fill="hold" nodeType="withEffect">
                                  <p:stCondLst>
                                    <p:cond delay="0"/>
                                  </p:stCondLst>
                                  <p:childTnLst>
                                    <p:anim calcmode="lin" valueType="num">
                                      <p:cBhvr additive="base">
                                        <p:cTn id="701" dur="3000"/>
                                        <p:tgtEl>
                                          <p:spTgt spid="68"/>
                                        </p:tgtEl>
                                        <p:attrNameLst>
                                          <p:attrName>ppt_x</p:attrName>
                                        </p:attrNameLst>
                                      </p:cBhvr>
                                      <p:tavLst>
                                        <p:tav tm="0">
                                          <p:val>
                                            <p:strVal val="ppt_x"/>
                                          </p:val>
                                        </p:tav>
                                        <p:tav tm="100000">
                                          <p:val>
                                            <p:strVal val="ppt_x"/>
                                          </p:val>
                                        </p:tav>
                                      </p:tavLst>
                                    </p:anim>
                                    <p:anim calcmode="lin" valueType="num">
                                      <p:cBhvr additive="base">
                                        <p:cTn id="702" dur="3000"/>
                                        <p:tgtEl>
                                          <p:spTgt spid="68"/>
                                        </p:tgtEl>
                                        <p:attrNameLst>
                                          <p:attrName>ppt_y</p:attrName>
                                        </p:attrNameLst>
                                      </p:cBhvr>
                                      <p:tavLst>
                                        <p:tav tm="0">
                                          <p:val>
                                            <p:strVal val="ppt_y"/>
                                          </p:val>
                                        </p:tav>
                                        <p:tav tm="100000">
                                          <p:val>
                                            <p:strVal val="1+ppt_h/2"/>
                                          </p:val>
                                        </p:tav>
                                      </p:tavLst>
                                    </p:anim>
                                    <p:set>
                                      <p:cBhvr>
                                        <p:cTn id="703" dur="1" fill="hold">
                                          <p:stCondLst>
                                            <p:cond delay="2999"/>
                                          </p:stCondLst>
                                        </p:cTn>
                                        <p:tgtEl>
                                          <p:spTgt spid="68"/>
                                        </p:tgtEl>
                                        <p:attrNameLst>
                                          <p:attrName>style.visibility</p:attrName>
                                        </p:attrNameLst>
                                      </p:cBhvr>
                                      <p:to>
                                        <p:strVal val="hidden"/>
                                      </p:to>
                                    </p:set>
                                  </p:childTnLst>
                                </p:cTn>
                              </p:par>
                              <p:par>
                                <p:cTn id="704" presetID="2" presetClass="exit" presetSubtype="4" fill="hold" nodeType="withEffect">
                                  <p:stCondLst>
                                    <p:cond delay="0"/>
                                  </p:stCondLst>
                                  <p:childTnLst>
                                    <p:anim calcmode="lin" valueType="num">
                                      <p:cBhvr additive="base">
                                        <p:cTn id="705" dur="3000"/>
                                        <p:tgtEl>
                                          <p:spTgt spid="69"/>
                                        </p:tgtEl>
                                        <p:attrNameLst>
                                          <p:attrName>ppt_x</p:attrName>
                                        </p:attrNameLst>
                                      </p:cBhvr>
                                      <p:tavLst>
                                        <p:tav tm="0">
                                          <p:val>
                                            <p:strVal val="ppt_x"/>
                                          </p:val>
                                        </p:tav>
                                        <p:tav tm="100000">
                                          <p:val>
                                            <p:strVal val="ppt_x"/>
                                          </p:val>
                                        </p:tav>
                                      </p:tavLst>
                                    </p:anim>
                                    <p:anim calcmode="lin" valueType="num">
                                      <p:cBhvr additive="base">
                                        <p:cTn id="706" dur="3000"/>
                                        <p:tgtEl>
                                          <p:spTgt spid="69"/>
                                        </p:tgtEl>
                                        <p:attrNameLst>
                                          <p:attrName>ppt_y</p:attrName>
                                        </p:attrNameLst>
                                      </p:cBhvr>
                                      <p:tavLst>
                                        <p:tav tm="0">
                                          <p:val>
                                            <p:strVal val="ppt_y"/>
                                          </p:val>
                                        </p:tav>
                                        <p:tav tm="100000">
                                          <p:val>
                                            <p:strVal val="1+ppt_h/2"/>
                                          </p:val>
                                        </p:tav>
                                      </p:tavLst>
                                    </p:anim>
                                    <p:set>
                                      <p:cBhvr>
                                        <p:cTn id="707" dur="1" fill="hold">
                                          <p:stCondLst>
                                            <p:cond delay="2999"/>
                                          </p:stCondLst>
                                        </p:cTn>
                                        <p:tgtEl>
                                          <p:spTgt spid="69"/>
                                        </p:tgtEl>
                                        <p:attrNameLst>
                                          <p:attrName>style.visibility</p:attrName>
                                        </p:attrNameLst>
                                      </p:cBhvr>
                                      <p:to>
                                        <p:strVal val="hidden"/>
                                      </p:to>
                                    </p:set>
                                  </p:childTnLst>
                                </p:cTn>
                              </p:par>
                              <p:par>
                                <p:cTn id="708" presetID="2" presetClass="exit" presetSubtype="4" fill="hold" nodeType="withEffect">
                                  <p:stCondLst>
                                    <p:cond delay="0"/>
                                  </p:stCondLst>
                                  <p:childTnLst>
                                    <p:anim calcmode="lin" valueType="num">
                                      <p:cBhvr additive="base">
                                        <p:cTn id="709" dur="3000"/>
                                        <p:tgtEl>
                                          <p:spTgt spid="70"/>
                                        </p:tgtEl>
                                        <p:attrNameLst>
                                          <p:attrName>ppt_x</p:attrName>
                                        </p:attrNameLst>
                                      </p:cBhvr>
                                      <p:tavLst>
                                        <p:tav tm="0">
                                          <p:val>
                                            <p:strVal val="ppt_x"/>
                                          </p:val>
                                        </p:tav>
                                        <p:tav tm="100000">
                                          <p:val>
                                            <p:strVal val="ppt_x"/>
                                          </p:val>
                                        </p:tav>
                                      </p:tavLst>
                                    </p:anim>
                                    <p:anim calcmode="lin" valueType="num">
                                      <p:cBhvr additive="base">
                                        <p:cTn id="710" dur="3000"/>
                                        <p:tgtEl>
                                          <p:spTgt spid="70"/>
                                        </p:tgtEl>
                                        <p:attrNameLst>
                                          <p:attrName>ppt_y</p:attrName>
                                        </p:attrNameLst>
                                      </p:cBhvr>
                                      <p:tavLst>
                                        <p:tav tm="0">
                                          <p:val>
                                            <p:strVal val="ppt_y"/>
                                          </p:val>
                                        </p:tav>
                                        <p:tav tm="100000">
                                          <p:val>
                                            <p:strVal val="1+ppt_h/2"/>
                                          </p:val>
                                        </p:tav>
                                      </p:tavLst>
                                    </p:anim>
                                    <p:set>
                                      <p:cBhvr>
                                        <p:cTn id="711" dur="1" fill="hold">
                                          <p:stCondLst>
                                            <p:cond delay="2999"/>
                                          </p:stCondLst>
                                        </p:cTn>
                                        <p:tgtEl>
                                          <p:spTgt spid="70"/>
                                        </p:tgtEl>
                                        <p:attrNameLst>
                                          <p:attrName>style.visibility</p:attrName>
                                        </p:attrNameLst>
                                      </p:cBhvr>
                                      <p:to>
                                        <p:strVal val="hidden"/>
                                      </p:to>
                                    </p:set>
                                  </p:childTnLst>
                                </p:cTn>
                              </p:par>
                              <p:par>
                                <p:cTn id="712" presetID="2" presetClass="exit" presetSubtype="4" fill="hold" nodeType="withEffect">
                                  <p:stCondLst>
                                    <p:cond delay="0"/>
                                  </p:stCondLst>
                                  <p:childTnLst>
                                    <p:anim calcmode="lin" valueType="num">
                                      <p:cBhvr additive="base">
                                        <p:cTn id="713" dur="3000"/>
                                        <p:tgtEl>
                                          <p:spTgt spid="71"/>
                                        </p:tgtEl>
                                        <p:attrNameLst>
                                          <p:attrName>ppt_x</p:attrName>
                                        </p:attrNameLst>
                                      </p:cBhvr>
                                      <p:tavLst>
                                        <p:tav tm="0">
                                          <p:val>
                                            <p:strVal val="ppt_x"/>
                                          </p:val>
                                        </p:tav>
                                        <p:tav tm="100000">
                                          <p:val>
                                            <p:strVal val="ppt_x"/>
                                          </p:val>
                                        </p:tav>
                                      </p:tavLst>
                                    </p:anim>
                                    <p:anim calcmode="lin" valueType="num">
                                      <p:cBhvr additive="base">
                                        <p:cTn id="714" dur="3000"/>
                                        <p:tgtEl>
                                          <p:spTgt spid="71"/>
                                        </p:tgtEl>
                                        <p:attrNameLst>
                                          <p:attrName>ppt_y</p:attrName>
                                        </p:attrNameLst>
                                      </p:cBhvr>
                                      <p:tavLst>
                                        <p:tav tm="0">
                                          <p:val>
                                            <p:strVal val="ppt_y"/>
                                          </p:val>
                                        </p:tav>
                                        <p:tav tm="100000">
                                          <p:val>
                                            <p:strVal val="1+ppt_h/2"/>
                                          </p:val>
                                        </p:tav>
                                      </p:tavLst>
                                    </p:anim>
                                    <p:set>
                                      <p:cBhvr>
                                        <p:cTn id="715" dur="1" fill="hold">
                                          <p:stCondLst>
                                            <p:cond delay="2999"/>
                                          </p:stCondLst>
                                        </p:cTn>
                                        <p:tgtEl>
                                          <p:spTgt spid="71"/>
                                        </p:tgtEl>
                                        <p:attrNameLst>
                                          <p:attrName>style.visibility</p:attrName>
                                        </p:attrNameLst>
                                      </p:cBhvr>
                                      <p:to>
                                        <p:strVal val="hidden"/>
                                      </p:to>
                                    </p:set>
                                  </p:childTnLst>
                                </p:cTn>
                              </p:par>
                              <p:par>
                                <p:cTn id="716" presetID="2" presetClass="exit" presetSubtype="4" fill="hold" nodeType="withEffect">
                                  <p:stCondLst>
                                    <p:cond delay="0"/>
                                  </p:stCondLst>
                                  <p:childTnLst>
                                    <p:anim calcmode="lin" valueType="num">
                                      <p:cBhvr additive="base">
                                        <p:cTn id="717" dur="3000"/>
                                        <p:tgtEl>
                                          <p:spTgt spid="72"/>
                                        </p:tgtEl>
                                        <p:attrNameLst>
                                          <p:attrName>ppt_x</p:attrName>
                                        </p:attrNameLst>
                                      </p:cBhvr>
                                      <p:tavLst>
                                        <p:tav tm="0">
                                          <p:val>
                                            <p:strVal val="ppt_x"/>
                                          </p:val>
                                        </p:tav>
                                        <p:tav tm="100000">
                                          <p:val>
                                            <p:strVal val="ppt_x"/>
                                          </p:val>
                                        </p:tav>
                                      </p:tavLst>
                                    </p:anim>
                                    <p:anim calcmode="lin" valueType="num">
                                      <p:cBhvr additive="base">
                                        <p:cTn id="718" dur="3000"/>
                                        <p:tgtEl>
                                          <p:spTgt spid="72"/>
                                        </p:tgtEl>
                                        <p:attrNameLst>
                                          <p:attrName>ppt_y</p:attrName>
                                        </p:attrNameLst>
                                      </p:cBhvr>
                                      <p:tavLst>
                                        <p:tav tm="0">
                                          <p:val>
                                            <p:strVal val="ppt_y"/>
                                          </p:val>
                                        </p:tav>
                                        <p:tav tm="100000">
                                          <p:val>
                                            <p:strVal val="1+ppt_h/2"/>
                                          </p:val>
                                        </p:tav>
                                      </p:tavLst>
                                    </p:anim>
                                    <p:set>
                                      <p:cBhvr>
                                        <p:cTn id="719" dur="1" fill="hold">
                                          <p:stCondLst>
                                            <p:cond delay="2999"/>
                                          </p:stCondLst>
                                        </p:cTn>
                                        <p:tgtEl>
                                          <p:spTgt spid="72"/>
                                        </p:tgtEl>
                                        <p:attrNameLst>
                                          <p:attrName>style.visibility</p:attrName>
                                        </p:attrNameLst>
                                      </p:cBhvr>
                                      <p:to>
                                        <p:strVal val="hidden"/>
                                      </p:to>
                                    </p:set>
                                  </p:childTnLst>
                                </p:cTn>
                              </p:par>
                              <p:par>
                                <p:cTn id="720" presetID="2" presetClass="exit" presetSubtype="4" fill="hold" nodeType="withEffect">
                                  <p:stCondLst>
                                    <p:cond delay="0"/>
                                  </p:stCondLst>
                                  <p:childTnLst>
                                    <p:anim calcmode="lin" valueType="num">
                                      <p:cBhvr additive="base">
                                        <p:cTn id="721" dur="3000"/>
                                        <p:tgtEl>
                                          <p:spTgt spid="73"/>
                                        </p:tgtEl>
                                        <p:attrNameLst>
                                          <p:attrName>ppt_x</p:attrName>
                                        </p:attrNameLst>
                                      </p:cBhvr>
                                      <p:tavLst>
                                        <p:tav tm="0">
                                          <p:val>
                                            <p:strVal val="ppt_x"/>
                                          </p:val>
                                        </p:tav>
                                        <p:tav tm="100000">
                                          <p:val>
                                            <p:strVal val="ppt_x"/>
                                          </p:val>
                                        </p:tav>
                                      </p:tavLst>
                                    </p:anim>
                                    <p:anim calcmode="lin" valueType="num">
                                      <p:cBhvr additive="base">
                                        <p:cTn id="722" dur="3000"/>
                                        <p:tgtEl>
                                          <p:spTgt spid="73"/>
                                        </p:tgtEl>
                                        <p:attrNameLst>
                                          <p:attrName>ppt_y</p:attrName>
                                        </p:attrNameLst>
                                      </p:cBhvr>
                                      <p:tavLst>
                                        <p:tav tm="0">
                                          <p:val>
                                            <p:strVal val="ppt_y"/>
                                          </p:val>
                                        </p:tav>
                                        <p:tav tm="100000">
                                          <p:val>
                                            <p:strVal val="1+ppt_h/2"/>
                                          </p:val>
                                        </p:tav>
                                      </p:tavLst>
                                    </p:anim>
                                    <p:set>
                                      <p:cBhvr>
                                        <p:cTn id="723" dur="1" fill="hold">
                                          <p:stCondLst>
                                            <p:cond delay="2999"/>
                                          </p:stCondLst>
                                        </p:cTn>
                                        <p:tgtEl>
                                          <p:spTgt spid="73"/>
                                        </p:tgtEl>
                                        <p:attrNameLst>
                                          <p:attrName>style.visibility</p:attrName>
                                        </p:attrNameLst>
                                      </p:cBhvr>
                                      <p:to>
                                        <p:strVal val="hidden"/>
                                      </p:to>
                                    </p:set>
                                  </p:childTnLst>
                                </p:cTn>
                              </p:par>
                              <p:par>
                                <p:cTn id="724" presetID="2" presetClass="exit" presetSubtype="4" fill="hold" nodeType="withEffect">
                                  <p:stCondLst>
                                    <p:cond delay="0"/>
                                  </p:stCondLst>
                                  <p:childTnLst>
                                    <p:anim calcmode="lin" valueType="num">
                                      <p:cBhvr additive="base">
                                        <p:cTn id="725" dur="3000"/>
                                        <p:tgtEl>
                                          <p:spTgt spid="74"/>
                                        </p:tgtEl>
                                        <p:attrNameLst>
                                          <p:attrName>ppt_x</p:attrName>
                                        </p:attrNameLst>
                                      </p:cBhvr>
                                      <p:tavLst>
                                        <p:tav tm="0">
                                          <p:val>
                                            <p:strVal val="ppt_x"/>
                                          </p:val>
                                        </p:tav>
                                        <p:tav tm="100000">
                                          <p:val>
                                            <p:strVal val="ppt_x"/>
                                          </p:val>
                                        </p:tav>
                                      </p:tavLst>
                                    </p:anim>
                                    <p:anim calcmode="lin" valueType="num">
                                      <p:cBhvr additive="base">
                                        <p:cTn id="726" dur="3000"/>
                                        <p:tgtEl>
                                          <p:spTgt spid="74"/>
                                        </p:tgtEl>
                                        <p:attrNameLst>
                                          <p:attrName>ppt_y</p:attrName>
                                        </p:attrNameLst>
                                      </p:cBhvr>
                                      <p:tavLst>
                                        <p:tav tm="0">
                                          <p:val>
                                            <p:strVal val="ppt_y"/>
                                          </p:val>
                                        </p:tav>
                                        <p:tav tm="100000">
                                          <p:val>
                                            <p:strVal val="1+ppt_h/2"/>
                                          </p:val>
                                        </p:tav>
                                      </p:tavLst>
                                    </p:anim>
                                    <p:set>
                                      <p:cBhvr>
                                        <p:cTn id="727" dur="1" fill="hold">
                                          <p:stCondLst>
                                            <p:cond delay="2999"/>
                                          </p:stCondLst>
                                        </p:cTn>
                                        <p:tgtEl>
                                          <p:spTgt spid="74"/>
                                        </p:tgtEl>
                                        <p:attrNameLst>
                                          <p:attrName>style.visibility</p:attrName>
                                        </p:attrNameLst>
                                      </p:cBhvr>
                                      <p:to>
                                        <p:strVal val="hidden"/>
                                      </p:to>
                                    </p:set>
                                  </p:childTnLst>
                                </p:cTn>
                              </p:par>
                              <p:par>
                                <p:cTn id="728" presetID="8" presetClass="emph" presetSubtype="0" fill="hold" nodeType="withEffect">
                                  <p:stCondLst>
                                    <p:cond delay="0"/>
                                  </p:stCondLst>
                                  <p:childTnLst>
                                    <p:animRot by="-21600000">
                                      <p:cBhvr>
                                        <p:cTn id="729" dur="3000" fill="hold"/>
                                        <p:tgtEl>
                                          <p:spTgt spid="3"/>
                                        </p:tgtEl>
                                        <p:attrNameLst>
                                          <p:attrName>r</p:attrName>
                                        </p:attrNameLst>
                                      </p:cBhvr>
                                    </p:animRot>
                                  </p:childTnLst>
                                </p:cTn>
                              </p:par>
                              <p:par>
                                <p:cTn id="730" presetID="8" presetClass="emph" presetSubtype="0" fill="hold" nodeType="withEffect">
                                  <p:stCondLst>
                                    <p:cond delay="0"/>
                                  </p:stCondLst>
                                  <p:childTnLst>
                                    <p:animRot by="-21600000">
                                      <p:cBhvr>
                                        <p:cTn id="731" dur="3000" fill="hold"/>
                                        <p:tgtEl>
                                          <p:spTgt spid="4"/>
                                        </p:tgtEl>
                                        <p:attrNameLst>
                                          <p:attrName>r</p:attrName>
                                        </p:attrNameLst>
                                      </p:cBhvr>
                                    </p:animRot>
                                  </p:childTnLst>
                                </p:cTn>
                              </p:par>
                              <p:par>
                                <p:cTn id="732" presetID="8" presetClass="emph" presetSubtype="0" fill="hold" nodeType="withEffect">
                                  <p:stCondLst>
                                    <p:cond delay="0"/>
                                  </p:stCondLst>
                                  <p:childTnLst>
                                    <p:animRot by="-21600000">
                                      <p:cBhvr>
                                        <p:cTn id="733" dur="3000" fill="hold"/>
                                        <p:tgtEl>
                                          <p:spTgt spid="5"/>
                                        </p:tgtEl>
                                        <p:attrNameLst>
                                          <p:attrName>r</p:attrName>
                                        </p:attrNameLst>
                                      </p:cBhvr>
                                    </p:animRot>
                                  </p:childTnLst>
                                </p:cTn>
                              </p:par>
                              <p:par>
                                <p:cTn id="734" presetID="8" presetClass="emph" presetSubtype="0" fill="hold" nodeType="withEffect">
                                  <p:stCondLst>
                                    <p:cond delay="0"/>
                                  </p:stCondLst>
                                  <p:childTnLst>
                                    <p:animRot by="-21600000">
                                      <p:cBhvr>
                                        <p:cTn id="735" dur="3000" fill="hold"/>
                                        <p:tgtEl>
                                          <p:spTgt spid="6"/>
                                        </p:tgtEl>
                                        <p:attrNameLst>
                                          <p:attrName>r</p:attrName>
                                        </p:attrNameLst>
                                      </p:cBhvr>
                                    </p:animRot>
                                  </p:childTnLst>
                                </p:cTn>
                              </p:par>
                              <p:par>
                                <p:cTn id="736" presetID="8" presetClass="emph" presetSubtype="0" fill="hold" nodeType="withEffect">
                                  <p:stCondLst>
                                    <p:cond delay="0"/>
                                  </p:stCondLst>
                                  <p:childTnLst>
                                    <p:animRot by="-21600000">
                                      <p:cBhvr>
                                        <p:cTn id="737" dur="3000" fill="hold"/>
                                        <p:tgtEl>
                                          <p:spTgt spid="7"/>
                                        </p:tgtEl>
                                        <p:attrNameLst>
                                          <p:attrName>r</p:attrName>
                                        </p:attrNameLst>
                                      </p:cBhvr>
                                    </p:animRot>
                                  </p:childTnLst>
                                </p:cTn>
                              </p:par>
                              <p:par>
                                <p:cTn id="738" presetID="8" presetClass="emph" presetSubtype="0" fill="hold" nodeType="withEffect">
                                  <p:stCondLst>
                                    <p:cond delay="0"/>
                                  </p:stCondLst>
                                  <p:childTnLst>
                                    <p:animRot by="-21600000">
                                      <p:cBhvr>
                                        <p:cTn id="739" dur="3000" fill="hold"/>
                                        <p:tgtEl>
                                          <p:spTgt spid="8"/>
                                        </p:tgtEl>
                                        <p:attrNameLst>
                                          <p:attrName>r</p:attrName>
                                        </p:attrNameLst>
                                      </p:cBhvr>
                                    </p:animRot>
                                  </p:childTnLst>
                                </p:cTn>
                              </p:par>
                              <p:par>
                                <p:cTn id="740" presetID="8" presetClass="emph" presetSubtype="0" fill="hold" nodeType="withEffect">
                                  <p:stCondLst>
                                    <p:cond delay="0"/>
                                  </p:stCondLst>
                                  <p:childTnLst>
                                    <p:animRot by="-21600000">
                                      <p:cBhvr>
                                        <p:cTn id="741" dur="3000" fill="hold"/>
                                        <p:tgtEl>
                                          <p:spTgt spid="9"/>
                                        </p:tgtEl>
                                        <p:attrNameLst>
                                          <p:attrName>r</p:attrName>
                                        </p:attrNameLst>
                                      </p:cBhvr>
                                    </p:animRot>
                                  </p:childTnLst>
                                </p:cTn>
                              </p:par>
                              <p:par>
                                <p:cTn id="742" presetID="8" presetClass="emph" presetSubtype="0" fill="hold" nodeType="withEffect">
                                  <p:stCondLst>
                                    <p:cond delay="0"/>
                                  </p:stCondLst>
                                  <p:childTnLst>
                                    <p:animRot by="-21600000">
                                      <p:cBhvr>
                                        <p:cTn id="743" dur="3000" fill="hold"/>
                                        <p:tgtEl>
                                          <p:spTgt spid="10"/>
                                        </p:tgtEl>
                                        <p:attrNameLst>
                                          <p:attrName>r</p:attrName>
                                        </p:attrNameLst>
                                      </p:cBhvr>
                                    </p:animRot>
                                  </p:childTnLst>
                                </p:cTn>
                              </p:par>
                              <p:par>
                                <p:cTn id="744" presetID="8" presetClass="emph" presetSubtype="0" fill="hold" nodeType="withEffect">
                                  <p:stCondLst>
                                    <p:cond delay="0"/>
                                  </p:stCondLst>
                                  <p:childTnLst>
                                    <p:animRot by="-21600000">
                                      <p:cBhvr>
                                        <p:cTn id="745" dur="3000" fill="hold"/>
                                        <p:tgtEl>
                                          <p:spTgt spid="11"/>
                                        </p:tgtEl>
                                        <p:attrNameLst>
                                          <p:attrName>r</p:attrName>
                                        </p:attrNameLst>
                                      </p:cBhvr>
                                    </p:animRot>
                                  </p:childTnLst>
                                </p:cTn>
                              </p:par>
                              <p:par>
                                <p:cTn id="746" presetID="8" presetClass="emph" presetSubtype="0" fill="hold" nodeType="withEffect">
                                  <p:stCondLst>
                                    <p:cond delay="0"/>
                                  </p:stCondLst>
                                  <p:childTnLst>
                                    <p:animRot by="-21600000">
                                      <p:cBhvr>
                                        <p:cTn id="747" dur="3000" fill="hold"/>
                                        <p:tgtEl>
                                          <p:spTgt spid="12"/>
                                        </p:tgtEl>
                                        <p:attrNameLst>
                                          <p:attrName>r</p:attrName>
                                        </p:attrNameLst>
                                      </p:cBhvr>
                                    </p:animRot>
                                  </p:childTnLst>
                                </p:cTn>
                              </p:par>
                              <p:par>
                                <p:cTn id="748" presetID="8" presetClass="emph" presetSubtype="0" fill="hold" nodeType="withEffect">
                                  <p:stCondLst>
                                    <p:cond delay="0"/>
                                  </p:stCondLst>
                                  <p:childTnLst>
                                    <p:animRot by="-21600000">
                                      <p:cBhvr>
                                        <p:cTn id="749" dur="3000" fill="hold"/>
                                        <p:tgtEl>
                                          <p:spTgt spid="13"/>
                                        </p:tgtEl>
                                        <p:attrNameLst>
                                          <p:attrName>r</p:attrName>
                                        </p:attrNameLst>
                                      </p:cBhvr>
                                    </p:animRot>
                                  </p:childTnLst>
                                </p:cTn>
                              </p:par>
                              <p:par>
                                <p:cTn id="750" presetID="8" presetClass="emph" presetSubtype="0" fill="hold" nodeType="withEffect">
                                  <p:stCondLst>
                                    <p:cond delay="0"/>
                                  </p:stCondLst>
                                  <p:childTnLst>
                                    <p:animRot by="-21600000">
                                      <p:cBhvr>
                                        <p:cTn id="751" dur="3000" fill="hold"/>
                                        <p:tgtEl>
                                          <p:spTgt spid="14"/>
                                        </p:tgtEl>
                                        <p:attrNameLst>
                                          <p:attrName>r</p:attrName>
                                        </p:attrNameLst>
                                      </p:cBhvr>
                                    </p:animRot>
                                  </p:childTnLst>
                                </p:cTn>
                              </p:par>
                              <p:par>
                                <p:cTn id="752" presetID="8" presetClass="emph" presetSubtype="0" fill="hold" nodeType="withEffect">
                                  <p:stCondLst>
                                    <p:cond delay="0"/>
                                  </p:stCondLst>
                                  <p:childTnLst>
                                    <p:animRot by="-21600000">
                                      <p:cBhvr>
                                        <p:cTn id="753" dur="3000" fill="hold"/>
                                        <p:tgtEl>
                                          <p:spTgt spid="15"/>
                                        </p:tgtEl>
                                        <p:attrNameLst>
                                          <p:attrName>r</p:attrName>
                                        </p:attrNameLst>
                                      </p:cBhvr>
                                    </p:animRot>
                                  </p:childTnLst>
                                </p:cTn>
                              </p:par>
                              <p:par>
                                <p:cTn id="754" presetID="8" presetClass="emph" presetSubtype="0" fill="hold" nodeType="withEffect">
                                  <p:stCondLst>
                                    <p:cond delay="0"/>
                                  </p:stCondLst>
                                  <p:childTnLst>
                                    <p:animRot by="-21600000">
                                      <p:cBhvr>
                                        <p:cTn id="755" dur="3000" fill="hold"/>
                                        <p:tgtEl>
                                          <p:spTgt spid="16"/>
                                        </p:tgtEl>
                                        <p:attrNameLst>
                                          <p:attrName>r</p:attrName>
                                        </p:attrNameLst>
                                      </p:cBhvr>
                                    </p:animRot>
                                  </p:childTnLst>
                                </p:cTn>
                              </p:par>
                              <p:par>
                                <p:cTn id="756" presetID="8" presetClass="emph" presetSubtype="0" fill="hold" nodeType="withEffect">
                                  <p:stCondLst>
                                    <p:cond delay="0"/>
                                  </p:stCondLst>
                                  <p:childTnLst>
                                    <p:animRot by="-21600000">
                                      <p:cBhvr>
                                        <p:cTn id="757" dur="3000" fill="hold"/>
                                        <p:tgtEl>
                                          <p:spTgt spid="17"/>
                                        </p:tgtEl>
                                        <p:attrNameLst>
                                          <p:attrName>r</p:attrName>
                                        </p:attrNameLst>
                                      </p:cBhvr>
                                    </p:animRot>
                                  </p:childTnLst>
                                </p:cTn>
                              </p:par>
                              <p:par>
                                <p:cTn id="758" presetID="8" presetClass="emph" presetSubtype="0" fill="hold" nodeType="withEffect">
                                  <p:stCondLst>
                                    <p:cond delay="0"/>
                                  </p:stCondLst>
                                  <p:childTnLst>
                                    <p:animRot by="-21600000">
                                      <p:cBhvr>
                                        <p:cTn id="759" dur="3000" fill="hold"/>
                                        <p:tgtEl>
                                          <p:spTgt spid="18"/>
                                        </p:tgtEl>
                                        <p:attrNameLst>
                                          <p:attrName>r</p:attrName>
                                        </p:attrNameLst>
                                      </p:cBhvr>
                                    </p:animRot>
                                  </p:childTnLst>
                                </p:cTn>
                              </p:par>
                              <p:par>
                                <p:cTn id="760" presetID="8" presetClass="emph" presetSubtype="0" fill="hold" nodeType="withEffect">
                                  <p:stCondLst>
                                    <p:cond delay="0"/>
                                  </p:stCondLst>
                                  <p:childTnLst>
                                    <p:animRot by="-21600000">
                                      <p:cBhvr>
                                        <p:cTn id="761" dur="3000" fill="hold"/>
                                        <p:tgtEl>
                                          <p:spTgt spid="19"/>
                                        </p:tgtEl>
                                        <p:attrNameLst>
                                          <p:attrName>r</p:attrName>
                                        </p:attrNameLst>
                                      </p:cBhvr>
                                    </p:animRot>
                                  </p:childTnLst>
                                </p:cTn>
                              </p:par>
                              <p:par>
                                <p:cTn id="762" presetID="8" presetClass="emph" presetSubtype="0" fill="hold" nodeType="withEffect">
                                  <p:stCondLst>
                                    <p:cond delay="0"/>
                                  </p:stCondLst>
                                  <p:childTnLst>
                                    <p:animRot by="-21600000">
                                      <p:cBhvr>
                                        <p:cTn id="763" dur="3000" fill="hold"/>
                                        <p:tgtEl>
                                          <p:spTgt spid="20"/>
                                        </p:tgtEl>
                                        <p:attrNameLst>
                                          <p:attrName>r</p:attrName>
                                        </p:attrNameLst>
                                      </p:cBhvr>
                                    </p:animRot>
                                  </p:childTnLst>
                                </p:cTn>
                              </p:par>
                              <p:par>
                                <p:cTn id="764" presetID="8" presetClass="emph" presetSubtype="0" fill="hold" nodeType="withEffect">
                                  <p:stCondLst>
                                    <p:cond delay="0"/>
                                  </p:stCondLst>
                                  <p:childTnLst>
                                    <p:animRot by="-21600000">
                                      <p:cBhvr>
                                        <p:cTn id="765" dur="3000" fill="hold"/>
                                        <p:tgtEl>
                                          <p:spTgt spid="21"/>
                                        </p:tgtEl>
                                        <p:attrNameLst>
                                          <p:attrName>r</p:attrName>
                                        </p:attrNameLst>
                                      </p:cBhvr>
                                    </p:animRot>
                                  </p:childTnLst>
                                </p:cTn>
                              </p:par>
                              <p:par>
                                <p:cTn id="766" presetID="8" presetClass="emph" presetSubtype="0" fill="hold" nodeType="withEffect">
                                  <p:stCondLst>
                                    <p:cond delay="0"/>
                                  </p:stCondLst>
                                  <p:childTnLst>
                                    <p:animRot by="-21600000">
                                      <p:cBhvr>
                                        <p:cTn id="767" dur="3000" fill="hold"/>
                                        <p:tgtEl>
                                          <p:spTgt spid="22"/>
                                        </p:tgtEl>
                                        <p:attrNameLst>
                                          <p:attrName>r</p:attrName>
                                        </p:attrNameLst>
                                      </p:cBhvr>
                                    </p:animRot>
                                  </p:childTnLst>
                                </p:cTn>
                              </p:par>
                              <p:par>
                                <p:cTn id="768" presetID="8" presetClass="emph" presetSubtype="0" fill="hold" nodeType="withEffect">
                                  <p:stCondLst>
                                    <p:cond delay="0"/>
                                  </p:stCondLst>
                                  <p:childTnLst>
                                    <p:animRot by="-21600000">
                                      <p:cBhvr>
                                        <p:cTn id="769" dur="3000" fill="hold"/>
                                        <p:tgtEl>
                                          <p:spTgt spid="23"/>
                                        </p:tgtEl>
                                        <p:attrNameLst>
                                          <p:attrName>r</p:attrName>
                                        </p:attrNameLst>
                                      </p:cBhvr>
                                    </p:animRot>
                                  </p:childTnLst>
                                </p:cTn>
                              </p:par>
                              <p:par>
                                <p:cTn id="770" presetID="8" presetClass="emph" presetSubtype="0" fill="hold" nodeType="withEffect">
                                  <p:stCondLst>
                                    <p:cond delay="0"/>
                                  </p:stCondLst>
                                  <p:childTnLst>
                                    <p:animRot by="-21600000">
                                      <p:cBhvr>
                                        <p:cTn id="771" dur="3000" fill="hold"/>
                                        <p:tgtEl>
                                          <p:spTgt spid="24"/>
                                        </p:tgtEl>
                                        <p:attrNameLst>
                                          <p:attrName>r</p:attrName>
                                        </p:attrNameLst>
                                      </p:cBhvr>
                                    </p:animRot>
                                  </p:childTnLst>
                                </p:cTn>
                              </p:par>
                              <p:par>
                                <p:cTn id="772" presetID="8" presetClass="emph" presetSubtype="0" fill="hold" nodeType="withEffect">
                                  <p:stCondLst>
                                    <p:cond delay="0"/>
                                  </p:stCondLst>
                                  <p:childTnLst>
                                    <p:animRot by="-21600000">
                                      <p:cBhvr>
                                        <p:cTn id="773" dur="3000" fill="hold"/>
                                        <p:tgtEl>
                                          <p:spTgt spid="25"/>
                                        </p:tgtEl>
                                        <p:attrNameLst>
                                          <p:attrName>r</p:attrName>
                                        </p:attrNameLst>
                                      </p:cBhvr>
                                    </p:animRot>
                                  </p:childTnLst>
                                </p:cTn>
                              </p:par>
                              <p:par>
                                <p:cTn id="774" presetID="8" presetClass="emph" presetSubtype="0" fill="hold" nodeType="withEffect">
                                  <p:stCondLst>
                                    <p:cond delay="0"/>
                                  </p:stCondLst>
                                  <p:childTnLst>
                                    <p:animRot by="-21600000">
                                      <p:cBhvr>
                                        <p:cTn id="775" dur="3000" fill="hold"/>
                                        <p:tgtEl>
                                          <p:spTgt spid="26"/>
                                        </p:tgtEl>
                                        <p:attrNameLst>
                                          <p:attrName>r</p:attrName>
                                        </p:attrNameLst>
                                      </p:cBhvr>
                                    </p:animRot>
                                  </p:childTnLst>
                                </p:cTn>
                              </p:par>
                              <p:par>
                                <p:cTn id="776" presetID="8" presetClass="emph" presetSubtype="0" fill="hold" nodeType="withEffect">
                                  <p:stCondLst>
                                    <p:cond delay="0"/>
                                  </p:stCondLst>
                                  <p:childTnLst>
                                    <p:animRot by="-21600000">
                                      <p:cBhvr>
                                        <p:cTn id="777" dur="3000" fill="hold"/>
                                        <p:tgtEl>
                                          <p:spTgt spid="27"/>
                                        </p:tgtEl>
                                        <p:attrNameLst>
                                          <p:attrName>r</p:attrName>
                                        </p:attrNameLst>
                                      </p:cBhvr>
                                    </p:animRot>
                                  </p:childTnLst>
                                </p:cTn>
                              </p:par>
                              <p:par>
                                <p:cTn id="778" presetID="8" presetClass="emph" presetSubtype="0" fill="hold" nodeType="withEffect">
                                  <p:stCondLst>
                                    <p:cond delay="0"/>
                                  </p:stCondLst>
                                  <p:childTnLst>
                                    <p:animRot by="-21600000">
                                      <p:cBhvr>
                                        <p:cTn id="779" dur="3000" fill="hold"/>
                                        <p:tgtEl>
                                          <p:spTgt spid="28"/>
                                        </p:tgtEl>
                                        <p:attrNameLst>
                                          <p:attrName>r</p:attrName>
                                        </p:attrNameLst>
                                      </p:cBhvr>
                                    </p:animRot>
                                  </p:childTnLst>
                                </p:cTn>
                              </p:par>
                              <p:par>
                                <p:cTn id="780" presetID="8" presetClass="emph" presetSubtype="0" fill="hold" nodeType="withEffect">
                                  <p:stCondLst>
                                    <p:cond delay="0"/>
                                  </p:stCondLst>
                                  <p:childTnLst>
                                    <p:animRot by="-21600000">
                                      <p:cBhvr>
                                        <p:cTn id="781" dur="3000" fill="hold"/>
                                        <p:tgtEl>
                                          <p:spTgt spid="29"/>
                                        </p:tgtEl>
                                        <p:attrNameLst>
                                          <p:attrName>r</p:attrName>
                                        </p:attrNameLst>
                                      </p:cBhvr>
                                    </p:animRot>
                                  </p:childTnLst>
                                </p:cTn>
                              </p:par>
                              <p:par>
                                <p:cTn id="782" presetID="8" presetClass="emph" presetSubtype="0" fill="hold" nodeType="withEffect">
                                  <p:stCondLst>
                                    <p:cond delay="0"/>
                                  </p:stCondLst>
                                  <p:childTnLst>
                                    <p:animRot by="-21600000">
                                      <p:cBhvr>
                                        <p:cTn id="783" dur="3000" fill="hold"/>
                                        <p:tgtEl>
                                          <p:spTgt spid="30"/>
                                        </p:tgtEl>
                                        <p:attrNameLst>
                                          <p:attrName>r</p:attrName>
                                        </p:attrNameLst>
                                      </p:cBhvr>
                                    </p:animRot>
                                  </p:childTnLst>
                                </p:cTn>
                              </p:par>
                              <p:par>
                                <p:cTn id="784" presetID="8" presetClass="emph" presetSubtype="0" fill="hold" nodeType="withEffect">
                                  <p:stCondLst>
                                    <p:cond delay="0"/>
                                  </p:stCondLst>
                                  <p:childTnLst>
                                    <p:animRot by="-21600000">
                                      <p:cBhvr>
                                        <p:cTn id="785" dur="3000" fill="hold"/>
                                        <p:tgtEl>
                                          <p:spTgt spid="31"/>
                                        </p:tgtEl>
                                        <p:attrNameLst>
                                          <p:attrName>r</p:attrName>
                                        </p:attrNameLst>
                                      </p:cBhvr>
                                    </p:animRot>
                                  </p:childTnLst>
                                </p:cTn>
                              </p:par>
                              <p:par>
                                <p:cTn id="786" presetID="8" presetClass="emph" presetSubtype="0" fill="hold" nodeType="withEffect">
                                  <p:stCondLst>
                                    <p:cond delay="0"/>
                                  </p:stCondLst>
                                  <p:childTnLst>
                                    <p:animRot by="-21600000">
                                      <p:cBhvr>
                                        <p:cTn id="787" dur="3000" fill="hold"/>
                                        <p:tgtEl>
                                          <p:spTgt spid="32"/>
                                        </p:tgtEl>
                                        <p:attrNameLst>
                                          <p:attrName>r</p:attrName>
                                        </p:attrNameLst>
                                      </p:cBhvr>
                                    </p:animRot>
                                  </p:childTnLst>
                                </p:cTn>
                              </p:par>
                              <p:par>
                                <p:cTn id="788" presetID="8" presetClass="emph" presetSubtype="0" fill="hold" nodeType="withEffect">
                                  <p:stCondLst>
                                    <p:cond delay="0"/>
                                  </p:stCondLst>
                                  <p:childTnLst>
                                    <p:animRot by="-21600000">
                                      <p:cBhvr>
                                        <p:cTn id="789" dur="3000" fill="hold"/>
                                        <p:tgtEl>
                                          <p:spTgt spid="33"/>
                                        </p:tgtEl>
                                        <p:attrNameLst>
                                          <p:attrName>r</p:attrName>
                                        </p:attrNameLst>
                                      </p:cBhvr>
                                    </p:animRot>
                                  </p:childTnLst>
                                </p:cTn>
                              </p:par>
                              <p:par>
                                <p:cTn id="790" presetID="8" presetClass="emph" presetSubtype="0" fill="hold" nodeType="withEffect">
                                  <p:stCondLst>
                                    <p:cond delay="0"/>
                                  </p:stCondLst>
                                  <p:childTnLst>
                                    <p:animRot by="-21600000">
                                      <p:cBhvr>
                                        <p:cTn id="791" dur="3000" fill="hold"/>
                                        <p:tgtEl>
                                          <p:spTgt spid="34"/>
                                        </p:tgtEl>
                                        <p:attrNameLst>
                                          <p:attrName>r</p:attrName>
                                        </p:attrNameLst>
                                      </p:cBhvr>
                                    </p:animRot>
                                  </p:childTnLst>
                                </p:cTn>
                              </p:par>
                              <p:par>
                                <p:cTn id="792" presetID="8" presetClass="emph" presetSubtype="0" fill="hold" nodeType="withEffect">
                                  <p:stCondLst>
                                    <p:cond delay="0"/>
                                  </p:stCondLst>
                                  <p:childTnLst>
                                    <p:animRot by="-21600000">
                                      <p:cBhvr>
                                        <p:cTn id="793" dur="3000" fill="hold"/>
                                        <p:tgtEl>
                                          <p:spTgt spid="35"/>
                                        </p:tgtEl>
                                        <p:attrNameLst>
                                          <p:attrName>r</p:attrName>
                                        </p:attrNameLst>
                                      </p:cBhvr>
                                    </p:animRot>
                                  </p:childTnLst>
                                </p:cTn>
                              </p:par>
                              <p:par>
                                <p:cTn id="794" presetID="8" presetClass="emph" presetSubtype="0" fill="hold" nodeType="withEffect">
                                  <p:stCondLst>
                                    <p:cond delay="0"/>
                                  </p:stCondLst>
                                  <p:childTnLst>
                                    <p:animRot by="-21600000">
                                      <p:cBhvr>
                                        <p:cTn id="795" dur="3000" fill="hold"/>
                                        <p:tgtEl>
                                          <p:spTgt spid="36"/>
                                        </p:tgtEl>
                                        <p:attrNameLst>
                                          <p:attrName>r</p:attrName>
                                        </p:attrNameLst>
                                      </p:cBhvr>
                                    </p:animRot>
                                  </p:childTnLst>
                                </p:cTn>
                              </p:par>
                              <p:par>
                                <p:cTn id="796" presetID="8" presetClass="emph" presetSubtype="0" fill="hold" nodeType="withEffect">
                                  <p:stCondLst>
                                    <p:cond delay="0"/>
                                  </p:stCondLst>
                                  <p:childTnLst>
                                    <p:animRot by="-21600000">
                                      <p:cBhvr>
                                        <p:cTn id="797" dur="3000" fill="hold"/>
                                        <p:tgtEl>
                                          <p:spTgt spid="37"/>
                                        </p:tgtEl>
                                        <p:attrNameLst>
                                          <p:attrName>r</p:attrName>
                                        </p:attrNameLst>
                                      </p:cBhvr>
                                    </p:animRot>
                                  </p:childTnLst>
                                </p:cTn>
                              </p:par>
                              <p:par>
                                <p:cTn id="798" presetID="8" presetClass="emph" presetSubtype="0" fill="hold" nodeType="withEffect">
                                  <p:stCondLst>
                                    <p:cond delay="0"/>
                                  </p:stCondLst>
                                  <p:childTnLst>
                                    <p:animRot by="-21600000">
                                      <p:cBhvr>
                                        <p:cTn id="799" dur="3000" fill="hold"/>
                                        <p:tgtEl>
                                          <p:spTgt spid="38"/>
                                        </p:tgtEl>
                                        <p:attrNameLst>
                                          <p:attrName>r</p:attrName>
                                        </p:attrNameLst>
                                      </p:cBhvr>
                                    </p:animRot>
                                  </p:childTnLst>
                                </p:cTn>
                              </p:par>
                              <p:par>
                                <p:cTn id="800" presetID="8" presetClass="emph" presetSubtype="0" fill="hold" nodeType="withEffect">
                                  <p:stCondLst>
                                    <p:cond delay="0"/>
                                  </p:stCondLst>
                                  <p:childTnLst>
                                    <p:animRot by="-21600000">
                                      <p:cBhvr>
                                        <p:cTn id="801" dur="3000" fill="hold"/>
                                        <p:tgtEl>
                                          <p:spTgt spid="39"/>
                                        </p:tgtEl>
                                        <p:attrNameLst>
                                          <p:attrName>r</p:attrName>
                                        </p:attrNameLst>
                                      </p:cBhvr>
                                    </p:animRot>
                                  </p:childTnLst>
                                </p:cTn>
                              </p:par>
                              <p:par>
                                <p:cTn id="802" presetID="8" presetClass="emph" presetSubtype="0" fill="hold" nodeType="withEffect">
                                  <p:stCondLst>
                                    <p:cond delay="0"/>
                                  </p:stCondLst>
                                  <p:childTnLst>
                                    <p:animRot by="-21600000">
                                      <p:cBhvr>
                                        <p:cTn id="803" dur="3000" fill="hold"/>
                                        <p:tgtEl>
                                          <p:spTgt spid="40"/>
                                        </p:tgtEl>
                                        <p:attrNameLst>
                                          <p:attrName>r</p:attrName>
                                        </p:attrNameLst>
                                      </p:cBhvr>
                                    </p:animRot>
                                  </p:childTnLst>
                                </p:cTn>
                              </p:par>
                              <p:par>
                                <p:cTn id="804" presetID="8" presetClass="emph" presetSubtype="0" fill="hold" nodeType="withEffect">
                                  <p:stCondLst>
                                    <p:cond delay="0"/>
                                  </p:stCondLst>
                                  <p:childTnLst>
                                    <p:animRot by="-21600000">
                                      <p:cBhvr>
                                        <p:cTn id="805" dur="3000" fill="hold"/>
                                        <p:tgtEl>
                                          <p:spTgt spid="41"/>
                                        </p:tgtEl>
                                        <p:attrNameLst>
                                          <p:attrName>r</p:attrName>
                                        </p:attrNameLst>
                                      </p:cBhvr>
                                    </p:animRot>
                                  </p:childTnLst>
                                </p:cTn>
                              </p:par>
                              <p:par>
                                <p:cTn id="806" presetID="8" presetClass="emph" presetSubtype="0" fill="hold" nodeType="withEffect">
                                  <p:stCondLst>
                                    <p:cond delay="0"/>
                                  </p:stCondLst>
                                  <p:childTnLst>
                                    <p:animRot by="-21600000">
                                      <p:cBhvr>
                                        <p:cTn id="807" dur="3000" fill="hold"/>
                                        <p:tgtEl>
                                          <p:spTgt spid="42"/>
                                        </p:tgtEl>
                                        <p:attrNameLst>
                                          <p:attrName>r</p:attrName>
                                        </p:attrNameLst>
                                      </p:cBhvr>
                                    </p:animRot>
                                  </p:childTnLst>
                                </p:cTn>
                              </p:par>
                              <p:par>
                                <p:cTn id="808" presetID="8" presetClass="emph" presetSubtype="0" fill="hold" nodeType="withEffect">
                                  <p:stCondLst>
                                    <p:cond delay="0"/>
                                  </p:stCondLst>
                                  <p:childTnLst>
                                    <p:animRot by="-21600000">
                                      <p:cBhvr>
                                        <p:cTn id="809" dur="3000" fill="hold"/>
                                        <p:tgtEl>
                                          <p:spTgt spid="43"/>
                                        </p:tgtEl>
                                        <p:attrNameLst>
                                          <p:attrName>r</p:attrName>
                                        </p:attrNameLst>
                                      </p:cBhvr>
                                    </p:animRot>
                                  </p:childTnLst>
                                </p:cTn>
                              </p:par>
                              <p:par>
                                <p:cTn id="810" presetID="8" presetClass="emph" presetSubtype="0" fill="hold" nodeType="withEffect">
                                  <p:stCondLst>
                                    <p:cond delay="0"/>
                                  </p:stCondLst>
                                  <p:childTnLst>
                                    <p:animRot by="-21600000">
                                      <p:cBhvr>
                                        <p:cTn id="811" dur="3000" fill="hold"/>
                                        <p:tgtEl>
                                          <p:spTgt spid="44"/>
                                        </p:tgtEl>
                                        <p:attrNameLst>
                                          <p:attrName>r</p:attrName>
                                        </p:attrNameLst>
                                      </p:cBhvr>
                                    </p:animRot>
                                  </p:childTnLst>
                                </p:cTn>
                              </p:par>
                              <p:par>
                                <p:cTn id="812" presetID="8" presetClass="emph" presetSubtype="0" fill="hold" nodeType="withEffect">
                                  <p:stCondLst>
                                    <p:cond delay="0"/>
                                  </p:stCondLst>
                                  <p:childTnLst>
                                    <p:animRot by="-21600000">
                                      <p:cBhvr>
                                        <p:cTn id="813" dur="3000" fill="hold"/>
                                        <p:tgtEl>
                                          <p:spTgt spid="45"/>
                                        </p:tgtEl>
                                        <p:attrNameLst>
                                          <p:attrName>r</p:attrName>
                                        </p:attrNameLst>
                                      </p:cBhvr>
                                    </p:animRot>
                                  </p:childTnLst>
                                </p:cTn>
                              </p:par>
                              <p:par>
                                <p:cTn id="814" presetID="8" presetClass="emph" presetSubtype="0" fill="hold" nodeType="withEffect">
                                  <p:stCondLst>
                                    <p:cond delay="0"/>
                                  </p:stCondLst>
                                  <p:childTnLst>
                                    <p:animRot by="-21600000">
                                      <p:cBhvr>
                                        <p:cTn id="815" dur="3000" fill="hold"/>
                                        <p:tgtEl>
                                          <p:spTgt spid="46"/>
                                        </p:tgtEl>
                                        <p:attrNameLst>
                                          <p:attrName>r</p:attrName>
                                        </p:attrNameLst>
                                      </p:cBhvr>
                                    </p:animRot>
                                  </p:childTnLst>
                                </p:cTn>
                              </p:par>
                              <p:par>
                                <p:cTn id="816" presetID="8" presetClass="emph" presetSubtype="0" fill="hold" nodeType="withEffect">
                                  <p:stCondLst>
                                    <p:cond delay="0"/>
                                  </p:stCondLst>
                                  <p:childTnLst>
                                    <p:animRot by="-21600000">
                                      <p:cBhvr>
                                        <p:cTn id="817" dur="3000" fill="hold"/>
                                        <p:tgtEl>
                                          <p:spTgt spid="47"/>
                                        </p:tgtEl>
                                        <p:attrNameLst>
                                          <p:attrName>r</p:attrName>
                                        </p:attrNameLst>
                                      </p:cBhvr>
                                    </p:animRot>
                                  </p:childTnLst>
                                </p:cTn>
                              </p:par>
                              <p:par>
                                <p:cTn id="818" presetID="8" presetClass="emph" presetSubtype="0" fill="hold" nodeType="withEffect">
                                  <p:stCondLst>
                                    <p:cond delay="0"/>
                                  </p:stCondLst>
                                  <p:childTnLst>
                                    <p:animRot by="-21600000">
                                      <p:cBhvr>
                                        <p:cTn id="819" dur="3000" fill="hold"/>
                                        <p:tgtEl>
                                          <p:spTgt spid="48"/>
                                        </p:tgtEl>
                                        <p:attrNameLst>
                                          <p:attrName>r</p:attrName>
                                        </p:attrNameLst>
                                      </p:cBhvr>
                                    </p:animRot>
                                  </p:childTnLst>
                                </p:cTn>
                              </p:par>
                              <p:par>
                                <p:cTn id="820" presetID="8" presetClass="emph" presetSubtype="0" fill="hold" nodeType="withEffect">
                                  <p:stCondLst>
                                    <p:cond delay="0"/>
                                  </p:stCondLst>
                                  <p:childTnLst>
                                    <p:animRot by="-21600000">
                                      <p:cBhvr>
                                        <p:cTn id="821" dur="3000" fill="hold"/>
                                        <p:tgtEl>
                                          <p:spTgt spid="49"/>
                                        </p:tgtEl>
                                        <p:attrNameLst>
                                          <p:attrName>r</p:attrName>
                                        </p:attrNameLst>
                                      </p:cBhvr>
                                    </p:animRot>
                                  </p:childTnLst>
                                </p:cTn>
                              </p:par>
                              <p:par>
                                <p:cTn id="822" presetID="8" presetClass="emph" presetSubtype="0" fill="hold" nodeType="withEffect">
                                  <p:stCondLst>
                                    <p:cond delay="0"/>
                                  </p:stCondLst>
                                  <p:childTnLst>
                                    <p:animRot by="-21600000">
                                      <p:cBhvr>
                                        <p:cTn id="823" dur="3000" fill="hold"/>
                                        <p:tgtEl>
                                          <p:spTgt spid="50"/>
                                        </p:tgtEl>
                                        <p:attrNameLst>
                                          <p:attrName>r</p:attrName>
                                        </p:attrNameLst>
                                      </p:cBhvr>
                                    </p:animRot>
                                  </p:childTnLst>
                                </p:cTn>
                              </p:par>
                              <p:par>
                                <p:cTn id="824" presetID="8" presetClass="emph" presetSubtype="0" fill="hold" nodeType="withEffect">
                                  <p:stCondLst>
                                    <p:cond delay="0"/>
                                  </p:stCondLst>
                                  <p:childTnLst>
                                    <p:animRot by="-21600000">
                                      <p:cBhvr>
                                        <p:cTn id="825" dur="3000" fill="hold"/>
                                        <p:tgtEl>
                                          <p:spTgt spid="51"/>
                                        </p:tgtEl>
                                        <p:attrNameLst>
                                          <p:attrName>r</p:attrName>
                                        </p:attrNameLst>
                                      </p:cBhvr>
                                    </p:animRot>
                                  </p:childTnLst>
                                </p:cTn>
                              </p:par>
                              <p:par>
                                <p:cTn id="826" presetID="8" presetClass="emph" presetSubtype="0" fill="hold" nodeType="withEffect">
                                  <p:stCondLst>
                                    <p:cond delay="0"/>
                                  </p:stCondLst>
                                  <p:childTnLst>
                                    <p:animRot by="-21600000">
                                      <p:cBhvr>
                                        <p:cTn id="827" dur="3000" fill="hold"/>
                                        <p:tgtEl>
                                          <p:spTgt spid="52"/>
                                        </p:tgtEl>
                                        <p:attrNameLst>
                                          <p:attrName>r</p:attrName>
                                        </p:attrNameLst>
                                      </p:cBhvr>
                                    </p:animRot>
                                  </p:childTnLst>
                                </p:cTn>
                              </p:par>
                              <p:par>
                                <p:cTn id="828" presetID="8" presetClass="emph" presetSubtype="0" fill="hold" nodeType="withEffect">
                                  <p:stCondLst>
                                    <p:cond delay="0"/>
                                  </p:stCondLst>
                                  <p:childTnLst>
                                    <p:animRot by="-21600000">
                                      <p:cBhvr>
                                        <p:cTn id="829" dur="3000" fill="hold"/>
                                        <p:tgtEl>
                                          <p:spTgt spid="53"/>
                                        </p:tgtEl>
                                        <p:attrNameLst>
                                          <p:attrName>r</p:attrName>
                                        </p:attrNameLst>
                                      </p:cBhvr>
                                    </p:animRot>
                                  </p:childTnLst>
                                </p:cTn>
                              </p:par>
                              <p:par>
                                <p:cTn id="830" presetID="8" presetClass="emph" presetSubtype="0" fill="hold" nodeType="withEffect">
                                  <p:stCondLst>
                                    <p:cond delay="0"/>
                                  </p:stCondLst>
                                  <p:childTnLst>
                                    <p:animRot by="-21600000">
                                      <p:cBhvr>
                                        <p:cTn id="831" dur="3000" fill="hold"/>
                                        <p:tgtEl>
                                          <p:spTgt spid="54"/>
                                        </p:tgtEl>
                                        <p:attrNameLst>
                                          <p:attrName>r</p:attrName>
                                        </p:attrNameLst>
                                      </p:cBhvr>
                                    </p:animRot>
                                  </p:childTnLst>
                                </p:cTn>
                              </p:par>
                              <p:par>
                                <p:cTn id="832" presetID="8" presetClass="emph" presetSubtype="0" fill="hold" nodeType="withEffect">
                                  <p:stCondLst>
                                    <p:cond delay="0"/>
                                  </p:stCondLst>
                                  <p:childTnLst>
                                    <p:animRot by="-21600000">
                                      <p:cBhvr>
                                        <p:cTn id="833" dur="3000" fill="hold"/>
                                        <p:tgtEl>
                                          <p:spTgt spid="55"/>
                                        </p:tgtEl>
                                        <p:attrNameLst>
                                          <p:attrName>r</p:attrName>
                                        </p:attrNameLst>
                                      </p:cBhvr>
                                    </p:animRot>
                                  </p:childTnLst>
                                </p:cTn>
                              </p:par>
                              <p:par>
                                <p:cTn id="834" presetID="8" presetClass="emph" presetSubtype="0" fill="hold" nodeType="withEffect">
                                  <p:stCondLst>
                                    <p:cond delay="0"/>
                                  </p:stCondLst>
                                  <p:childTnLst>
                                    <p:animRot by="-21600000">
                                      <p:cBhvr>
                                        <p:cTn id="835" dur="3000" fill="hold"/>
                                        <p:tgtEl>
                                          <p:spTgt spid="56"/>
                                        </p:tgtEl>
                                        <p:attrNameLst>
                                          <p:attrName>r</p:attrName>
                                        </p:attrNameLst>
                                      </p:cBhvr>
                                    </p:animRot>
                                  </p:childTnLst>
                                </p:cTn>
                              </p:par>
                              <p:par>
                                <p:cTn id="836" presetID="8" presetClass="emph" presetSubtype="0" fill="hold" nodeType="withEffect">
                                  <p:stCondLst>
                                    <p:cond delay="0"/>
                                  </p:stCondLst>
                                  <p:childTnLst>
                                    <p:animRot by="-21600000">
                                      <p:cBhvr>
                                        <p:cTn id="837" dur="3000" fill="hold"/>
                                        <p:tgtEl>
                                          <p:spTgt spid="57"/>
                                        </p:tgtEl>
                                        <p:attrNameLst>
                                          <p:attrName>r</p:attrName>
                                        </p:attrNameLst>
                                      </p:cBhvr>
                                    </p:animRot>
                                  </p:childTnLst>
                                </p:cTn>
                              </p:par>
                              <p:par>
                                <p:cTn id="838" presetID="8" presetClass="emph" presetSubtype="0" fill="hold" nodeType="withEffect">
                                  <p:stCondLst>
                                    <p:cond delay="0"/>
                                  </p:stCondLst>
                                  <p:childTnLst>
                                    <p:animRot by="-21600000">
                                      <p:cBhvr>
                                        <p:cTn id="839" dur="3000" fill="hold"/>
                                        <p:tgtEl>
                                          <p:spTgt spid="58"/>
                                        </p:tgtEl>
                                        <p:attrNameLst>
                                          <p:attrName>r</p:attrName>
                                        </p:attrNameLst>
                                      </p:cBhvr>
                                    </p:animRot>
                                  </p:childTnLst>
                                </p:cTn>
                              </p:par>
                              <p:par>
                                <p:cTn id="840" presetID="8" presetClass="emph" presetSubtype="0" fill="hold" nodeType="withEffect">
                                  <p:stCondLst>
                                    <p:cond delay="0"/>
                                  </p:stCondLst>
                                  <p:childTnLst>
                                    <p:animRot by="-21600000">
                                      <p:cBhvr>
                                        <p:cTn id="841" dur="3000" fill="hold"/>
                                        <p:tgtEl>
                                          <p:spTgt spid="59"/>
                                        </p:tgtEl>
                                        <p:attrNameLst>
                                          <p:attrName>r</p:attrName>
                                        </p:attrNameLst>
                                      </p:cBhvr>
                                    </p:animRot>
                                  </p:childTnLst>
                                </p:cTn>
                              </p:par>
                              <p:par>
                                <p:cTn id="842" presetID="8" presetClass="emph" presetSubtype="0" fill="hold" nodeType="withEffect">
                                  <p:stCondLst>
                                    <p:cond delay="0"/>
                                  </p:stCondLst>
                                  <p:childTnLst>
                                    <p:animRot by="-21600000">
                                      <p:cBhvr>
                                        <p:cTn id="843" dur="3000" fill="hold"/>
                                        <p:tgtEl>
                                          <p:spTgt spid="60"/>
                                        </p:tgtEl>
                                        <p:attrNameLst>
                                          <p:attrName>r</p:attrName>
                                        </p:attrNameLst>
                                      </p:cBhvr>
                                    </p:animRot>
                                  </p:childTnLst>
                                </p:cTn>
                              </p:par>
                              <p:par>
                                <p:cTn id="844" presetID="8" presetClass="emph" presetSubtype="0" fill="hold" nodeType="withEffect">
                                  <p:stCondLst>
                                    <p:cond delay="0"/>
                                  </p:stCondLst>
                                  <p:childTnLst>
                                    <p:animRot by="-21600000">
                                      <p:cBhvr>
                                        <p:cTn id="845" dur="3000" fill="hold"/>
                                        <p:tgtEl>
                                          <p:spTgt spid="61"/>
                                        </p:tgtEl>
                                        <p:attrNameLst>
                                          <p:attrName>r</p:attrName>
                                        </p:attrNameLst>
                                      </p:cBhvr>
                                    </p:animRot>
                                  </p:childTnLst>
                                </p:cTn>
                              </p:par>
                              <p:par>
                                <p:cTn id="846" presetID="8" presetClass="emph" presetSubtype="0" fill="hold" nodeType="withEffect">
                                  <p:stCondLst>
                                    <p:cond delay="0"/>
                                  </p:stCondLst>
                                  <p:childTnLst>
                                    <p:animRot by="-21600000">
                                      <p:cBhvr>
                                        <p:cTn id="847" dur="3000" fill="hold"/>
                                        <p:tgtEl>
                                          <p:spTgt spid="62"/>
                                        </p:tgtEl>
                                        <p:attrNameLst>
                                          <p:attrName>r</p:attrName>
                                        </p:attrNameLst>
                                      </p:cBhvr>
                                    </p:animRot>
                                  </p:childTnLst>
                                </p:cTn>
                              </p:par>
                              <p:par>
                                <p:cTn id="848" presetID="8" presetClass="emph" presetSubtype="0" fill="hold" nodeType="withEffect">
                                  <p:stCondLst>
                                    <p:cond delay="0"/>
                                  </p:stCondLst>
                                  <p:childTnLst>
                                    <p:animRot by="-21600000">
                                      <p:cBhvr>
                                        <p:cTn id="849" dur="3000" fill="hold"/>
                                        <p:tgtEl>
                                          <p:spTgt spid="63"/>
                                        </p:tgtEl>
                                        <p:attrNameLst>
                                          <p:attrName>r</p:attrName>
                                        </p:attrNameLst>
                                      </p:cBhvr>
                                    </p:animRot>
                                  </p:childTnLst>
                                </p:cTn>
                              </p:par>
                              <p:par>
                                <p:cTn id="850" presetID="8" presetClass="emph" presetSubtype="0" fill="hold" nodeType="withEffect">
                                  <p:stCondLst>
                                    <p:cond delay="0"/>
                                  </p:stCondLst>
                                  <p:childTnLst>
                                    <p:animRot by="-21600000">
                                      <p:cBhvr>
                                        <p:cTn id="851" dur="3000" fill="hold"/>
                                        <p:tgtEl>
                                          <p:spTgt spid="64"/>
                                        </p:tgtEl>
                                        <p:attrNameLst>
                                          <p:attrName>r</p:attrName>
                                        </p:attrNameLst>
                                      </p:cBhvr>
                                    </p:animRot>
                                  </p:childTnLst>
                                </p:cTn>
                              </p:par>
                              <p:par>
                                <p:cTn id="852" presetID="8" presetClass="emph" presetSubtype="0" fill="hold" nodeType="withEffect">
                                  <p:stCondLst>
                                    <p:cond delay="0"/>
                                  </p:stCondLst>
                                  <p:childTnLst>
                                    <p:animRot by="-21600000">
                                      <p:cBhvr>
                                        <p:cTn id="853" dur="3000" fill="hold"/>
                                        <p:tgtEl>
                                          <p:spTgt spid="65"/>
                                        </p:tgtEl>
                                        <p:attrNameLst>
                                          <p:attrName>r</p:attrName>
                                        </p:attrNameLst>
                                      </p:cBhvr>
                                    </p:animRot>
                                  </p:childTnLst>
                                </p:cTn>
                              </p:par>
                              <p:par>
                                <p:cTn id="854" presetID="8" presetClass="emph" presetSubtype="0" fill="hold" nodeType="withEffect">
                                  <p:stCondLst>
                                    <p:cond delay="0"/>
                                  </p:stCondLst>
                                  <p:childTnLst>
                                    <p:animRot by="-21600000">
                                      <p:cBhvr>
                                        <p:cTn id="855" dur="3000" fill="hold"/>
                                        <p:tgtEl>
                                          <p:spTgt spid="66"/>
                                        </p:tgtEl>
                                        <p:attrNameLst>
                                          <p:attrName>r</p:attrName>
                                        </p:attrNameLst>
                                      </p:cBhvr>
                                    </p:animRot>
                                  </p:childTnLst>
                                </p:cTn>
                              </p:par>
                              <p:par>
                                <p:cTn id="856" presetID="8" presetClass="emph" presetSubtype="0" fill="hold" nodeType="withEffect">
                                  <p:stCondLst>
                                    <p:cond delay="0"/>
                                  </p:stCondLst>
                                  <p:childTnLst>
                                    <p:animRot by="-21600000">
                                      <p:cBhvr>
                                        <p:cTn id="857" dur="3000" fill="hold"/>
                                        <p:tgtEl>
                                          <p:spTgt spid="67"/>
                                        </p:tgtEl>
                                        <p:attrNameLst>
                                          <p:attrName>r</p:attrName>
                                        </p:attrNameLst>
                                      </p:cBhvr>
                                    </p:animRot>
                                  </p:childTnLst>
                                </p:cTn>
                              </p:par>
                              <p:par>
                                <p:cTn id="858" presetID="8" presetClass="emph" presetSubtype="0" fill="hold" nodeType="withEffect">
                                  <p:stCondLst>
                                    <p:cond delay="0"/>
                                  </p:stCondLst>
                                  <p:childTnLst>
                                    <p:animRot by="-21600000">
                                      <p:cBhvr>
                                        <p:cTn id="859" dur="3000" fill="hold"/>
                                        <p:tgtEl>
                                          <p:spTgt spid="68"/>
                                        </p:tgtEl>
                                        <p:attrNameLst>
                                          <p:attrName>r</p:attrName>
                                        </p:attrNameLst>
                                      </p:cBhvr>
                                    </p:animRot>
                                  </p:childTnLst>
                                </p:cTn>
                              </p:par>
                              <p:par>
                                <p:cTn id="860" presetID="8" presetClass="emph" presetSubtype="0" fill="hold" nodeType="withEffect">
                                  <p:stCondLst>
                                    <p:cond delay="0"/>
                                  </p:stCondLst>
                                  <p:childTnLst>
                                    <p:animRot by="-21600000">
                                      <p:cBhvr>
                                        <p:cTn id="861" dur="3000" fill="hold"/>
                                        <p:tgtEl>
                                          <p:spTgt spid="69"/>
                                        </p:tgtEl>
                                        <p:attrNameLst>
                                          <p:attrName>r</p:attrName>
                                        </p:attrNameLst>
                                      </p:cBhvr>
                                    </p:animRot>
                                  </p:childTnLst>
                                </p:cTn>
                              </p:par>
                              <p:par>
                                <p:cTn id="862" presetID="8" presetClass="emph" presetSubtype="0" fill="hold" nodeType="withEffect">
                                  <p:stCondLst>
                                    <p:cond delay="0"/>
                                  </p:stCondLst>
                                  <p:childTnLst>
                                    <p:animRot by="-21600000">
                                      <p:cBhvr>
                                        <p:cTn id="863" dur="3000" fill="hold"/>
                                        <p:tgtEl>
                                          <p:spTgt spid="70"/>
                                        </p:tgtEl>
                                        <p:attrNameLst>
                                          <p:attrName>r</p:attrName>
                                        </p:attrNameLst>
                                      </p:cBhvr>
                                    </p:animRot>
                                  </p:childTnLst>
                                </p:cTn>
                              </p:par>
                              <p:par>
                                <p:cTn id="864" presetID="8" presetClass="emph" presetSubtype="0" fill="hold" nodeType="withEffect">
                                  <p:stCondLst>
                                    <p:cond delay="0"/>
                                  </p:stCondLst>
                                  <p:childTnLst>
                                    <p:animRot by="-21600000">
                                      <p:cBhvr>
                                        <p:cTn id="865" dur="3000" fill="hold"/>
                                        <p:tgtEl>
                                          <p:spTgt spid="71"/>
                                        </p:tgtEl>
                                        <p:attrNameLst>
                                          <p:attrName>r</p:attrName>
                                        </p:attrNameLst>
                                      </p:cBhvr>
                                    </p:animRot>
                                  </p:childTnLst>
                                </p:cTn>
                              </p:par>
                              <p:par>
                                <p:cTn id="866" presetID="8" presetClass="emph" presetSubtype="0" fill="hold" nodeType="withEffect">
                                  <p:stCondLst>
                                    <p:cond delay="0"/>
                                  </p:stCondLst>
                                  <p:childTnLst>
                                    <p:animRot by="-21600000">
                                      <p:cBhvr>
                                        <p:cTn id="867" dur="3000" fill="hold"/>
                                        <p:tgtEl>
                                          <p:spTgt spid="72"/>
                                        </p:tgtEl>
                                        <p:attrNameLst>
                                          <p:attrName>r</p:attrName>
                                        </p:attrNameLst>
                                      </p:cBhvr>
                                    </p:animRot>
                                  </p:childTnLst>
                                </p:cTn>
                              </p:par>
                              <p:par>
                                <p:cTn id="868" presetID="8" presetClass="emph" presetSubtype="0" fill="hold" nodeType="withEffect">
                                  <p:stCondLst>
                                    <p:cond delay="0"/>
                                  </p:stCondLst>
                                  <p:childTnLst>
                                    <p:animRot by="-21600000">
                                      <p:cBhvr>
                                        <p:cTn id="869" dur="3000" fill="hold"/>
                                        <p:tgtEl>
                                          <p:spTgt spid="73"/>
                                        </p:tgtEl>
                                        <p:attrNameLst>
                                          <p:attrName>r</p:attrName>
                                        </p:attrNameLst>
                                      </p:cBhvr>
                                    </p:animRot>
                                  </p:childTnLst>
                                </p:cTn>
                              </p:par>
                              <p:par>
                                <p:cTn id="870" presetID="8" presetClass="emph" presetSubtype="0" fill="hold" nodeType="withEffect">
                                  <p:stCondLst>
                                    <p:cond delay="0"/>
                                  </p:stCondLst>
                                  <p:childTnLst>
                                    <p:animRot by="-21600000">
                                      <p:cBhvr>
                                        <p:cTn id="871" dur="3000" fill="hold"/>
                                        <p:tgtEl>
                                          <p:spTgt spid="74"/>
                                        </p:tgtEl>
                                        <p:attrNameLst>
                                          <p:attrName>r</p:attrName>
                                        </p:attrNameLst>
                                      </p:cBhvr>
                                    </p:animRot>
                                  </p:childTnLst>
                                </p:cTn>
                              </p:par>
                              <p:par>
                                <p:cTn id="872" presetID="17" presetClass="entr" presetSubtype="1" fill="hold" nodeType="withEffect">
                                  <p:stCondLst>
                                    <p:cond delay="0"/>
                                  </p:stCondLst>
                                  <p:childTnLst>
                                    <p:set>
                                      <p:cBhvr>
                                        <p:cTn id="873" dur="1" fill="hold">
                                          <p:stCondLst>
                                            <p:cond delay="0"/>
                                          </p:stCondLst>
                                        </p:cTn>
                                        <p:tgtEl>
                                          <p:spTgt spid="2"/>
                                        </p:tgtEl>
                                        <p:attrNameLst>
                                          <p:attrName>style.visibility</p:attrName>
                                        </p:attrNameLst>
                                      </p:cBhvr>
                                      <p:to>
                                        <p:strVal val="visible"/>
                                      </p:to>
                                    </p:set>
                                    <p:anim calcmode="lin" valueType="num">
                                      <p:cBhvr>
                                        <p:cTn id="874" dur="3000" fill="hold"/>
                                        <p:tgtEl>
                                          <p:spTgt spid="2"/>
                                        </p:tgtEl>
                                        <p:attrNameLst>
                                          <p:attrName>ppt_x</p:attrName>
                                        </p:attrNameLst>
                                      </p:cBhvr>
                                      <p:tavLst>
                                        <p:tav tm="0">
                                          <p:val>
                                            <p:strVal val="#ppt_x"/>
                                          </p:val>
                                        </p:tav>
                                        <p:tav tm="100000">
                                          <p:val>
                                            <p:strVal val="#ppt_x"/>
                                          </p:val>
                                        </p:tav>
                                      </p:tavLst>
                                    </p:anim>
                                    <p:anim calcmode="lin" valueType="num">
                                      <p:cBhvr>
                                        <p:cTn id="875" dur="3000" fill="hold"/>
                                        <p:tgtEl>
                                          <p:spTgt spid="2"/>
                                        </p:tgtEl>
                                        <p:attrNameLst>
                                          <p:attrName>ppt_y</p:attrName>
                                        </p:attrNameLst>
                                      </p:cBhvr>
                                      <p:tavLst>
                                        <p:tav tm="0">
                                          <p:val>
                                            <p:strVal val="#ppt_y-#ppt_h/2"/>
                                          </p:val>
                                        </p:tav>
                                        <p:tav tm="100000">
                                          <p:val>
                                            <p:strVal val="#ppt_y"/>
                                          </p:val>
                                        </p:tav>
                                      </p:tavLst>
                                    </p:anim>
                                    <p:anim calcmode="lin" valueType="num">
                                      <p:cBhvr>
                                        <p:cTn id="876" dur="3000" fill="hold"/>
                                        <p:tgtEl>
                                          <p:spTgt spid="2"/>
                                        </p:tgtEl>
                                        <p:attrNameLst>
                                          <p:attrName>ppt_w</p:attrName>
                                        </p:attrNameLst>
                                      </p:cBhvr>
                                      <p:tavLst>
                                        <p:tav tm="0">
                                          <p:val>
                                            <p:strVal val="#ppt_w"/>
                                          </p:val>
                                        </p:tav>
                                        <p:tav tm="100000">
                                          <p:val>
                                            <p:strVal val="#ppt_w"/>
                                          </p:val>
                                        </p:tav>
                                      </p:tavLst>
                                    </p:anim>
                                    <p:anim calcmode="lin" valueType="num">
                                      <p:cBhvr>
                                        <p:cTn id="877" dur="3000" fill="hold"/>
                                        <p:tgtEl>
                                          <p:spTgt spid="2"/>
                                        </p:tgtEl>
                                        <p:attrNameLst>
                                          <p:attrName>ppt_h</p:attrName>
                                        </p:attrNameLst>
                                      </p:cBhvr>
                                      <p:tavLst>
                                        <p:tav tm="0">
                                          <p:val>
                                            <p:fltVal val="0"/>
                                          </p:val>
                                        </p:tav>
                                        <p:tav tm="100000">
                                          <p:val>
                                            <p:strVal val="#ppt_h"/>
                                          </p:val>
                                        </p:tav>
                                      </p:tavLst>
                                    </p:anim>
                                  </p:childTnLst>
                                </p:cTn>
                              </p:par>
                              <p:par>
                                <p:cTn id="878" presetID="3" presetClass="entr" presetSubtype="10" fill="hold" nodeType="withEffect">
                                  <p:stCondLst>
                                    <p:cond delay="0"/>
                                  </p:stCondLst>
                                  <p:childTnLst>
                                    <p:set>
                                      <p:cBhvr>
                                        <p:cTn id="879" dur="1" fill="hold">
                                          <p:stCondLst>
                                            <p:cond delay="0"/>
                                          </p:stCondLst>
                                        </p:cTn>
                                        <p:tgtEl>
                                          <p:spTgt spid="2"/>
                                        </p:tgtEl>
                                        <p:attrNameLst>
                                          <p:attrName>style.visibility</p:attrName>
                                        </p:attrNameLst>
                                      </p:cBhvr>
                                      <p:to>
                                        <p:strVal val="visible"/>
                                      </p:to>
                                    </p:set>
                                    <p:animEffect transition="in" filter="blinds(horizontal)">
                                      <p:cBhvr>
                                        <p:cTn id="88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2555dec156ec54ceec1e28654ec158c.jpg"/>
          <p:cNvPicPr>
            <a:picLocks noChangeAspect="1"/>
          </p:cNvPicPr>
          <p:nvPr/>
        </p:nvPicPr>
        <p:blipFill>
          <a:blip r:embed="rId2"/>
          <a:stretch>
            <a:fillRect/>
          </a:stretch>
        </p:blipFill>
        <p:spPr>
          <a:xfrm>
            <a:off x="0" y="0"/>
            <a:ext cx="9141768" cy="5143500"/>
          </a:xfrm>
          <a:prstGeom prst="rect">
            <a:avLst/>
          </a:prstGeom>
        </p:spPr>
      </p:pic>
      <p:sp>
        <p:nvSpPr>
          <p:cNvPr id="3" name="2 CuadroTexto"/>
          <p:cNvSpPr txBox="1"/>
          <p:nvPr/>
        </p:nvSpPr>
        <p:spPr>
          <a:xfrm>
            <a:off x="5214942" y="357172"/>
            <a:ext cx="3571900" cy="2554545"/>
          </a:xfrm>
          <a:prstGeom prst="rect">
            <a:avLst/>
          </a:prstGeom>
          <a:noFill/>
        </p:spPr>
        <p:txBody>
          <a:bodyPr wrap="square" rtlCol="0">
            <a:spAutoFit/>
          </a:bodyPr>
          <a:lstStyle/>
          <a:p>
            <a:r>
              <a:rPr lang="es-PE" sz="2000" dirty="0" smtClean="0">
                <a:solidFill>
                  <a:schemeClr val="bg1"/>
                </a:solidFill>
                <a:effectLst>
                  <a:outerShdw blurRad="38100" dist="38100" dir="2700000" algn="tl">
                    <a:srgbClr val="000000">
                      <a:alpha val="43137"/>
                    </a:srgbClr>
                  </a:outerShdw>
                </a:effectLst>
              </a:rPr>
              <a:t>Las píldoras audiovisuales sobre naturaleza o inmersión real en la misma: la mejor medicina para superar el estrés y vivir más feliz. </a:t>
            </a:r>
          </a:p>
          <a:p>
            <a:r>
              <a:rPr lang="es-PE" sz="2000" dirty="0" smtClean="0">
                <a:solidFill>
                  <a:schemeClr val="bg1"/>
                </a:solidFill>
                <a:effectLst>
                  <a:outerShdw blurRad="38100" dist="38100" dir="2700000" algn="tl">
                    <a:srgbClr val="000000">
                      <a:alpha val="43137"/>
                    </a:srgbClr>
                  </a:outerShdw>
                </a:effectLst>
              </a:rPr>
              <a:t>A la hora de ver algo, piénselo y elija naturaleza. Su equilibrio mental  lo agradecerá.</a:t>
            </a:r>
          </a:p>
          <a:p>
            <a:endParaRPr lang="es-PE" sz="2000" dirty="0">
              <a:solidFill>
                <a:schemeClr val="bg1"/>
              </a:solidFill>
              <a:effectLst>
                <a:outerShdw blurRad="38100" dist="38100" dir="2700000" algn="tl">
                  <a:srgbClr val="000000">
                    <a:alpha val="43137"/>
                  </a:srgbClr>
                </a:outerShdw>
              </a:effectLst>
            </a:endParaRPr>
          </a:p>
        </p:txBody>
      </p:sp>
      <p:pic>
        <p:nvPicPr>
          <p:cNvPr id="5" name="4 Imagen" descr="Gifs animados Diamante 3.gif"/>
          <p:cNvPicPr>
            <a:picLocks noChangeAspect="1"/>
          </p:cNvPicPr>
          <p:nvPr/>
        </p:nvPicPr>
        <p:blipFill>
          <a:blip r:embed="rId3" cstate="print"/>
          <a:stretch>
            <a:fillRect/>
          </a:stretch>
        </p:blipFill>
        <p:spPr>
          <a:xfrm>
            <a:off x="8570872" y="3714758"/>
            <a:ext cx="215970" cy="221095"/>
          </a:xfrm>
          <a:prstGeom prst="rect">
            <a:avLst/>
          </a:prstGeom>
        </p:spPr>
      </p:pic>
      <p:pic>
        <p:nvPicPr>
          <p:cNvPr id="6" name="5 Imagen" descr="Gifs animados Diamante 3.gif"/>
          <p:cNvPicPr>
            <a:picLocks noChangeAspect="1"/>
          </p:cNvPicPr>
          <p:nvPr/>
        </p:nvPicPr>
        <p:blipFill>
          <a:blip r:embed="rId3" cstate="print"/>
          <a:stretch>
            <a:fillRect/>
          </a:stretch>
        </p:blipFill>
        <p:spPr>
          <a:xfrm>
            <a:off x="8286776" y="3929072"/>
            <a:ext cx="215970" cy="221095"/>
          </a:xfrm>
          <a:prstGeom prst="rect">
            <a:avLst/>
          </a:prstGeom>
        </p:spPr>
      </p:pic>
      <p:pic>
        <p:nvPicPr>
          <p:cNvPr id="7" name="6 Imagen" descr="Gifs animados Diamante 3.gif"/>
          <p:cNvPicPr>
            <a:picLocks noChangeAspect="1"/>
          </p:cNvPicPr>
          <p:nvPr/>
        </p:nvPicPr>
        <p:blipFill>
          <a:blip r:embed="rId3" cstate="print"/>
          <a:stretch>
            <a:fillRect/>
          </a:stretch>
        </p:blipFill>
        <p:spPr>
          <a:xfrm>
            <a:off x="8001024" y="4071948"/>
            <a:ext cx="215970" cy="221095"/>
          </a:xfrm>
          <a:prstGeom prst="rect">
            <a:avLst/>
          </a:prstGeom>
        </p:spPr>
      </p:pic>
      <p:pic>
        <p:nvPicPr>
          <p:cNvPr id="8" name="7 Imagen" descr="Gifs animados Diamante 3.gif"/>
          <p:cNvPicPr>
            <a:picLocks noChangeAspect="1"/>
          </p:cNvPicPr>
          <p:nvPr/>
        </p:nvPicPr>
        <p:blipFill>
          <a:blip r:embed="rId3" cstate="print"/>
          <a:stretch>
            <a:fillRect/>
          </a:stretch>
        </p:blipFill>
        <p:spPr>
          <a:xfrm>
            <a:off x="7643834" y="4143386"/>
            <a:ext cx="215970" cy="221095"/>
          </a:xfrm>
          <a:prstGeom prst="rect">
            <a:avLst/>
          </a:prstGeom>
        </p:spPr>
      </p:pic>
      <p:pic>
        <p:nvPicPr>
          <p:cNvPr id="9" name="8 Imagen" descr="Gifs animados Diamante 3.gif"/>
          <p:cNvPicPr>
            <a:picLocks noChangeAspect="1"/>
          </p:cNvPicPr>
          <p:nvPr/>
        </p:nvPicPr>
        <p:blipFill>
          <a:blip r:embed="rId3" cstate="print"/>
          <a:stretch>
            <a:fillRect/>
          </a:stretch>
        </p:blipFill>
        <p:spPr>
          <a:xfrm>
            <a:off x="7286644" y="4143386"/>
            <a:ext cx="215970" cy="221095"/>
          </a:xfrm>
          <a:prstGeom prst="rect">
            <a:avLst/>
          </a:prstGeom>
        </p:spPr>
      </p:pic>
      <p:pic>
        <p:nvPicPr>
          <p:cNvPr id="10" name="9 Imagen" descr="Gifs animados Diamante 3.gif"/>
          <p:cNvPicPr>
            <a:picLocks noChangeAspect="1"/>
          </p:cNvPicPr>
          <p:nvPr/>
        </p:nvPicPr>
        <p:blipFill>
          <a:blip r:embed="rId3" cstate="print"/>
          <a:stretch>
            <a:fillRect/>
          </a:stretch>
        </p:blipFill>
        <p:spPr>
          <a:xfrm>
            <a:off x="6929454" y="4071948"/>
            <a:ext cx="215970" cy="221095"/>
          </a:xfrm>
          <a:prstGeom prst="rect">
            <a:avLst/>
          </a:prstGeom>
        </p:spPr>
      </p:pic>
      <p:pic>
        <p:nvPicPr>
          <p:cNvPr id="11" name="10 Imagen" descr="Gifs animados Diamante 3.gif"/>
          <p:cNvPicPr>
            <a:picLocks noChangeAspect="1"/>
          </p:cNvPicPr>
          <p:nvPr/>
        </p:nvPicPr>
        <p:blipFill>
          <a:blip r:embed="rId3" cstate="print"/>
          <a:stretch>
            <a:fillRect/>
          </a:stretch>
        </p:blipFill>
        <p:spPr>
          <a:xfrm>
            <a:off x="6643702" y="3929072"/>
            <a:ext cx="215970" cy="221095"/>
          </a:xfrm>
          <a:prstGeom prst="rect">
            <a:avLst/>
          </a:prstGeom>
        </p:spPr>
      </p:pic>
      <p:pic>
        <p:nvPicPr>
          <p:cNvPr id="12" name="11 Imagen" descr="Gifs animados Diamante 3.gif"/>
          <p:cNvPicPr>
            <a:picLocks noChangeAspect="1"/>
          </p:cNvPicPr>
          <p:nvPr/>
        </p:nvPicPr>
        <p:blipFill>
          <a:blip r:embed="rId3" cstate="print">
            <a:duotone>
              <a:prstClr val="black"/>
              <a:schemeClr val="accent4">
                <a:tint val="45000"/>
                <a:satMod val="400000"/>
              </a:schemeClr>
            </a:duotone>
            <a:lum contrast="40000"/>
          </a:blip>
          <a:stretch>
            <a:fillRect/>
          </a:stretch>
        </p:blipFill>
        <p:spPr>
          <a:xfrm>
            <a:off x="6072198" y="3786196"/>
            <a:ext cx="215970" cy="221095"/>
          </a:xfrm>
          <a:prstGeom prst="rect">
            <a:avLst/>
          </a:prstGeom>
        </p:spPr>
      </p:pic>
      <p:pic>
        <p:nvPicPr>
          <p:cNvPr id="13" name="12 Imagen" descr="Gifs animados Diamante 3.gif"/>
          <p:cNvPicPr>
            <a:picLocks noChangeAspect="1"/>
          </p:cNvPicPr>
          <p:nvPr/>
        </p:nvPicPr>
        <p:blipFill>
          <a:blip r:embed="rId3" cstate="print"/>
          <a:stretch>
            <a:fillRect/>
          </a:stretch>
        </p:blipFill>
        <p:spPr>
          <a:xfrm>
            <a:off x="5572132" y="2928940"/>
            <a:ext cx="215970" cy="221095"/>
          </a:xfrm>
          <a:prstGeom prst="rect">
            <a:avLst/>
          </a:prstGeom>
        </p:spPr>
      </p:pic>
      <p:pic>
        <p:nvPicPr>
          <p:cNvPr id="14" name="13 Imagen" descr="Gifs animados Diamante 3.gif"/>
          <p:cNvPicPr>
            <a:picLocks noChangeAspect="1"/>
          </p:cNvPicPr>
          <p:nvPr/>
        </p:nvPicPr>
        <p:blipFill>
          <a:blip r:embed="rId3" cstate="print"/>
          <a:stretch>
            <a:fillRect/>
          </a:stretch>
        </p:blipFill>
        <p:spPr>
          <a:xfrm>
            <a:off x="5357818" y="2643188"/>
            <a:ext cx="215970" cy="221095"/>
          </a:xfrm>
          <a:prstGeom prst="rect">
            <a:avLst/>
          </a:prstGeom>
        </p:spPr>
      </p:pic>
      <p:pic>
        <p:nvPicPr>
          <p:cNvPr id="15" name="14 Imagen" descr="Gifs animados Diamante 3.gif"/>
          <p:cNvPicPr>
            <a:picLocks noChangeAspect="1"/>
          </p:cNvPicPr>
          <p:nvPr/>
        </p:nvPicPr>
        <p:blipFill>
          <a:blip r:embed="rId3" cstate="print"/>
          <a:stretch>
            <a:fillRect/>
          </a:stretch>
        </p:blipFill>
        <p:spPr>
          <a:xfrm>
            <a:off x="5143504" y="2428874"/>
            <a:ext cx="215970" cy="221095"/>
          </a:xfrm>
          <a:prstGeom prst="rect">
            <a:avLst/>
          </a:prstGeom>
        </p:spPr>
      </p:pic>
      <p:pic>
        <p:nvPicPr>
          <p:cNvPr id="16" name="15 Imagen" descr="Gifs animados Diamante 3.gif"/>
          <p:cNvPicPr>
            <a:picLocks noChangeAspect="1"/>
          </p:cNvPicPr>
          <p:nvPr/>
        </p:nvPicPr>
        <p:blipFill>
          <a:blip r:embed="rId3" cstate="print"/>
          <a:stretch>
            <a:fillRect/>
          </a:stretch>
        </p:blipFill>
        <p:spPr>
          <a:xfrm>
            <a:off x="4929190" y="2143122"/>
            <a:ext cx="215970" cy="221095"/>
          </a:xfrm>
          <a:prstGeom prst="rect">
            <a:avLst/>
          </a:prstGeom>
        </p:spPr>
      </p:pic>
      <p:pic>
        <p:nvPicPr>
          <p:cNvPr id="17" name="16 Imagen" descr="Gifs animados Diamante 3.gif"/>
          <p:cNvPicPr>
            <a:picLocks noChangeAspect="1"/>
          </p:cNvPicPr>
          <p:nvPr/>
        </p:nvPicPr>
        <p:blipFill>
          <a:blip r:embed="rId3" cstate="print"/>
          <a:stretch>
            <a:fillRect/>
          </a:stretch>
        </p:blipFill>
        <p:spPr>
          <a:xfrm>
            <a:off x="4714876" y="1857370"/>
            <a:ext cx="215970" cy="221095"/>
          </a:xfrm>
          <a:prstGeom prst="rect">
            <a:avLst/>
          </a:prstGeom>
        </p:spPr>
      </p:pic>
      <p:pic>
        <p:nvPicPr>
          <p:cNvPr id="18" name="17 Imagen" descr="Gifs animados Diamante 3.gif"/>
          <p:cNvPicPr>
            <a:picLocks noChangeAspect="1"/>
          </p:cNvPicPr>
          <p:nvPr/>
        </p:nvPicPr>
        <p:blipFill>
          <a:blip r:embed="rId3" cstate="print"/>
          <a:stretch>
            <a:fillRect/>
          </a:stretch>
        </p:blipFill>
        <p:spPr>
          <a:xfrm>
            <a:off x="4429124" y="1571618"/>
            <a:ext cx="215970" cy="221095"/>
          </a:xfrm>
          <a:prstGeom prst="rect">
            <a:avLst/>
          </a:prstGeom>
        </p:spPr>
      </p:pic>
      <p:pic>
        <p:nvPicPr>
          <p:cNvPr id="19" name="18 Imagen" descr="Gifs animados Diamante 3.gif"/>
          <p:cNvPicPr>
            <a:picLocks noChangeAspect="1"/>
          </p:cNvPicPr>
          <p:nvPr/>
        </p:nvPicPr>
        <p:blipFill>
          <a:blip r:embed="rId3" cstate="print"/>
          <a:stretch>
            <a:fillRect/>
          </a:stretch>
        </p:blipFill>
        <p:spPr>
          <a:xfrm>
            <a:off x="4143372" y="1214428"/>
            <a:ext cx="215970" cy="221095"/>
          </a:xfrm>
          <a:prstGeom prst="rect">
            <a:avLst/>
          </a:prstGeom>
        </p:spPr>
      </p:pic>
      <p:pic>
        <p:nvPicPr>
          <p:cNvPr id="20" name="19 Imagen" descr="Gifs animados Diamante 3.gif"/>
          <p:cNvPicPr>
            <a:picLocks noChangeAspect="1"/>
          </p:cNvPicPr>
          <p:nvPr/>
        </p:nvPicPr>
        <p:blipFill>
          <a:blip r:embed="rId3" cstate="print"/>
          <a:stretch>
            <a:fillRect/>
          </a:stretch>
        </p:blipFill>
        <p:spPr>
          <a:xfrm>
            <a:off x="3929058" y="1000114"/>
            <a:ext cx="215970" cy="221095"/>
          </a:xfrm>
          <a:prstGeom prst="rect">
            <a:avLst/>
          </a:prstGeom>
        </p:spPr>
      </p:pic>
      <p:pic>
        <p:nvPicPr>
          <p:cNvPr id="21" name="20 Imagen" descr="Gifs animados Diamante 3.gif"/>
          <p:cNvPicPr>
            <a:picLocks noChangeAspect="1"/>
          </p:cNvPicPr>
          <p:nvPr/>
        </p:nvPicPr>
        <p:blipFill>
          <a:blip r:embed="rId3" cstate="print"/>
          <a:stretch>
            <a:fillRect/>
          </a:stretch>
        </p:blipFill>
        <p:spPr>
          <a:xfrm>
            <a:off x="3643306" y="785800"/>
            <a:ext cx="215970" cy="221095"/>
          </a:xfrm>
          <a:prstGeom prst="rect">
            <a:avLst/>
          </a:prstGeom>
        </p:spPr>
      </p:pic>
      <p:pic>
        <p:nvPicPr>
          <p:cNvPr id="22" name="21 Imagen" descr="Gifs animados Diamante 3.gif"/>
          <p:cNvPicPr>
            <a:picLocks noChangeAspect="1"/>
          </p:cNvPicPr>
          <p:nvPr/>
        </p:nvPicPr>
        <p:blipFill>
          <a:blip r:embed="rId3" cstate="print"/>
          <a:stretch>
            <a:fillRect/>
          </a:stretch>
        </p:blipFill>
        <p:spPr>
          <a:xfrm>
            <a:off x="3357554" y="571486"/>
            <a:ext cx="215970" cy="221095"/>
          </a:xfrm>
          <a:prstGeom prst="rect">
            <a:avLst/>
          </a:prstGeom>
        </p:spPr>
      </p:pic>
      <p:pic>
        <p:nvPicPr>
          <p:cNvPr id="23" name="22 Imagen" descr="Gifs animados Diamante 3.gif"/>
          <p:cNvPicPr>
            <a:picLocks noChangeAspect="1"/>
          </p:cNvPicPr>
          <p:nvPr/>
        </p:nvPicPr>
        <p:blipFill>
          <a:blip r:embed="rId3" cstate="print"/>
          <a:stretch>
            <a:fillRect/>
          </a:stretch>
        </p:blipFill>
        <p:spPr>
          <a:xfrm>
            <a:off x="3000364" y="285734"/>
            <a:ext cx="215970" cy="221095"/>
          </a:xfrm>
          <a:prstGeom prst="rect">
            <a:avLst/>
          </a:prstGeom>
        </p:spPr>
      </p:pic>
      <p:pic>
        <p:nvPicPr>
          <p:cNvPr id="24" name="23 Imagen" descr="list-filialy-vesnoj-zelen.jpg"/>
          <p:cNvPicPr>
            <a:picLocks noChangeAspect="1"/>
          </p:cNvPicPr>
          <p:nvPr/>
        </p:nvPicPr>
        <p:blipFill>
          <a:blip r:embed="rId4"/>
          <a:stretch>
            <a:fillRect/>
          </a:stretch>
        </p:blipFill>
        <p:spPr>
          <a:xfrm>
            <a:off x="1116" y="0"/>
            <a:ext cx="9141768" cy="5143500"/>
          </a:xfrm>
          <a:prstGeom prst="rect">
            <a:avLst/>
          </a:prstGeom>
        </p:spPr>
      </p:pic>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rgbClr val="0A1D05"/>
            </a:gs>
            <a:gs pos="50000">
              <a:srgbClr val="34981C">
                <a:shade val="67500"/>
                <a:satMod val="115000"/>
              </a:srgbClr>
            </a:gs>
            <a:gs pos="100000">
              <a:srgbClr val="34981C">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1133813-face-women-outdoors-women-model-depth-of-field-flowers-long-hair-nature-brunette-looking-at-viewer-grass-Asian-field-purple-red-lipstick-smiling-lavender-spring-flower-.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cache_150_150_0_100_100_-1_sweetener-drops.png"/>
          <p:cNvPicPr>
            <a:picLocks noChangeAspect="1"/>
          </p:cNvPicPr>
          <p:nvPr/>
        </p:nvPicPr>
        <p:blipFill>
          <a:blip r:embed="rId3">
            <a:duotone>
              <a:prstClr val="black"/>
              <a:srgbClr val="9966FF">
                <a:tint val="45000"/>
                <a:satMod val="400000"/>
              </a:srgbClr>
            </a:duotone>
            <a:lum contrast="40000"/>
          </a:blip>
          <a:stretch>
            <a:fillRect/>
          </a:stretch>
        </p:blipFill>
        <p:spPr>
          <a:xfrm rot="7728788">
            <a:off x="-105702" y="-105689"/>
            <a:ext cx="1214446" cy="1214446"/>
          </a:xfrm>
          <a:prstGeom prst="rect">
            <a:avLst/>
          </a:prstGeom>
        </p:spPr>
      </p:pic>
      <p:pic>
        <p:nvPicPr>
          <p:cNvPr id="6" name="5 Imagen" descr="cache_150_150_0_100_100_-1_sweetener-drops.png"/>
          <p:cNvPicPr>
            <a:picLocks noChangeAspect="1"/>
          </p:cNvPicPr>
          <p:nvPr/>
        </p:nvPicPr>
        <p:blipFill>
          <a:blip r:embed="rId3">
            <a:duotone>
              <a:prstClr val="black"/>
              <a:srgbClr val="9966FF">
                <a:tint val="45000"/>
                <a:satMod val="400000"/>
              </a:srgbClr>
            </a:duotone>
            <a:lum contrast="40000"/>
          </a:blip>
          <a:stretch>
            <a:fillRect/>
          </a:stretch>
        </p:blipFill>
        <p:spPr>
          <a:xfrm rot="3433912">
            <a:off x="-1174" y="4070806"/>
            <a:ext cx="1214446" cy="1214446"/>
          </a:xfrm>
          <a:prstGeom prst="rect">
            <a:avLst/>
          </a:prstGeom>
        </p:spPr>
      </p:pic>
      <p:pic>
        <p:nvPicPr>
          <p:cNvPr id="7" name="6 Imagen" descr="cache_150_150_0_100_100_-1_sweetener-drops.png"/>
          <p:cNvPicPr>
            <a:picLocks noChangeAspect="1"/>
          </p:cNvPicPr>
          <p:nvPr/>
        </p:nvPicPr>
        <p:blipFill>
          <a:blip r:embed="rId3">
            <a:duotone>
              <a:prstClr val="black"/>
              <a:srgbClr val="9966FF">
                <a:tint val="45000"/>
                <a:satMod val="400000"/>
              </a:srgbClr>
            </a:duotone>
            <a:lum contrast="40000"/>
          </a:blip>
          <a:stretch>
            <a:fillRect/>
          </a:stretch>
        </p:blipFill>
        <p:spPr>
          <a:xfrm rot="13698516">
            <a:off x="8034211" y="-38267"/>
            <a:ext cx="1214446" cy="1214446"/>
          </a:xfrm>
          <a:prstGeom prst="rect">
            <a:avLst/>
          </a:prstGeom>
        </p:spPr>
      </p:pic>
      <p:pic>
        <p:nvPicPr>
          <p:cNvPr id="8" name="7 Imagen" descr="cache_150_150_0_100_100_-1_sweetener-drops.png"/>
          <p:cNvPicPr>
            <a:picLocks noChangeAspect="1"/>
          </p:cNvPicPr>
          <p:nvPr/>
        </p:nvPicPr>
        <p:blipFill>
          <a:blip r:embed="rId3">
            <a:duotone>
              <a:prstClr val="black"/>
              <a:srgbClr val="9966FF">
                <a:tint val="45000"/>
                <a:satMod val="400000"/>
              </a:srgbClr>
            </a:duotone>
            <a:lum contrast="40000"/>
          </a:blip>
          <a:stretch>
            <a:fillRect/>
          </a:stretch>
        </p:blipFill>
        <p:spPr>
          <a:xfrm rot="18866682">
            <a:off x="8038189" y="4037676"/>
            <a:ext cx="1214446" cy="1214446"/>
          </a:xfrm>
          <a:prstGeom prst="rect">
            <a:avLst/>
          </a:prstGeom>
        </p:spPr>
      </p:pic>
      <p:pic>
        <p:nvPicPr>
          <p:cNvPr id="9" name="8 Imagen" descr="cache_150_150_0_100_100_-1_sweetener-drops.png"/>
          <p:cNvPicPr>
            <a:picLocks noChangeAspect="1"/>
          </p:cNvPicPr>
          <p:nvPr/>
        </p:nvPicPr>
        <p:blipFill>
          <a:blip r:embed="rId3">
            <a:duotone>
              <a:prstClr val="black"/>
              <a:srgbClr val="9966FF">
                <a:tint val="45000"/>
                <a:satMod val="400000"/>
              </a:srgbClr>
            </a:duotone>
            <a:lum bright="40000" contrast="40000"/>
          </a:blip>
          <a:stretch>
            <a:fillRect/>
          </a:stretch>
        </p:blipFill>
        <p:spPr>
          <a:xfrm rot="3433912">
            <a:off x="232025" y="3875345"/>
            <a:ext cx="1214446" cy="1214446"/>
          </a:xfrm>
          <a:prstGeom prst="rect">
            <a:avLst/>
          </a:prstGeom>
        </p:spPr>
      </p:pic>
      <p:pic>
        <p:nvPicPr>
          <p:cNvPr id="10" name="9 Imagen" descr="cache_150_150_0_100_100_-1_sweetener-drops.png"/>
          <p:cNvPicPr>
            <a:picLocks noChangeAspect="1"/>
          </p:cNvPicPr>
          <p:nvPr/>
        </p:nvPicPr>
        <p:blipFill>
          <a:blip r:embed="rId3">
            <a:duotone>
              <a:prstClr val="black"/>
              <a:srgbClr val="9966FF">
                <a:tint val="45000"/>
                <a:satMod val="400000"/>
              </a:srgbClr>
            </a:duotone>
            <a:lum bright="40000" contrast="40000"/>
          </a:blip>
          <a:stretch>
            <a:fillRect/>
          </a:stretch>
        </p:blipFill>
        <p:spPr>
          <a:xfrm rot="7728788">
            <a:off x="246519" y="246519"/>
            <a:ext cx="1214446" cy="1214446"/>
          </a:xfrm>
          <a:prstGeom prst="rect">
            <a:avLst/>
          </a:prstGeom>
        </p:spPr>
      </p:pic>
      <p:pic>
        <p:nvPicPr>
          <p:cNvPr id="11" name="10 Imagen" descr="cache_150_150_0_100_100_-1_sweetener-drops.png"/>
          <p:cNvPicPr>
            <a:picLocks noChangeAspect="1"/>
          </p:cNvPicPr>
          <p:nvPr/>
        </p:nvPicPr>
        <p:blipFill>
          <a:blip r:embed="rId3">
            <a:duotone>
              <a:prstClr val="black"/>
              <a:srgbClr val="9966FF">
                <a:tint val="45000"/>
                <a:satMod val="400000"/>
              </a:srgbClr>
            </a:duotone>
            <a:lum bright="40000" contrast="40000"/>
          </a:blip>
          <a:stretch>
            <a:fillRect/>
          </a:stretch>
        </p:blipFill>
        <p:spPr>
          <a:xfrm rot="13698516">
            <a:off x="7679465" y="250089"/>
            <a:ext cx="1214446" cy="1214446"/>
          </a:xfrm>
          <a:prstGeom prst="rect">
            <a:avLst/>
          </a:prstGeom>
        </p:spPr>
      </p:pic>
      <p:pic>
        <p:nvPicPr>
          <p:cNvPr id="12" name="11 Imagen" descr="cache_150_150_0_100_100_-1_sweetener-drops.png"/>
          <p:cNvPicPr>
            <a:picLocks noChangeAspect="1"/>
          </p:cNvPicPr>
          <p:nvPr/>
        </p:nvPicPr>
        <p:blipFill>
          <a:blip r:embed="rId3">
            <a:duotone>
              <a:prstClr val="black"/>
              <a:srgbClr val="9966FF">
                <a:tint val="45000"/>
                <a:satMod val="400000"/>
              </a:srgbClr>
            </a:duotone>
            <a:lum bright="40000" contrast="40000"/>
          </a:blip>
          <a:stretch>
            <a:fillRect/>
          </a:stretch>
        </p:blipFill>
        <p:spPr>
          <a:xfrm rot="18866682">
            <a:off x="7678074" y="3823361"/>
            <a:ext cx="1214446" cy="1214446"/>
          </a:xfrm>
          <a:prstGeom prst="rect">
            <a:avLst/>
          </a:prstGeom>
        </p:spPr>
      </p:pic>
      <p:pic>
        <p:nvPicPr>
          <p:cNvPr id="13" name="12 Imagen" descr="cache_150_150_0_100_100_-1_sweetener-drops.png"/>
          <p:cNvPicPr>
            <a:picLocks noChangeAspect="1"/>
          </p:cNvPicPr>
          <p:nvPr/>
        </p:nvPicPr>
        <p:blipFill>
          <a:blip r:embed="rId3">
            <a:duotone>
              <a:prstClr val="black"/>
              <a:srgbClr val="9966FF">
                <a:tint val="45000"/>
                <a:satMod val="400000"/>
              </a:srgbClr>
            </a:duotone>
            <a:lum contrast="40000"/>
          </a:blip>
          <a:stretch>
            <a:fillRect/>
          </a:stretch>
        </p:blipFill>
        <p:spPr>
          <a:xfrm rot="3433912">
            <a:off x="589183" y="3697028"/>
            <a:ext cx="1214446" cy="1214446"/>
          </a:xfrm>
          <a:prstGeom prst="rect">
            <a:avLst/>
          </a:prstGeom>
        </p:spPr>
      </p:pic>
      <p:pic>
        <p:nvPicPr>
          <p:cNvPr id="14" name="13 Imagen" descr="cache_150_150_0_100_100_-1_sweetener-drops.png"/>
          <p:cNvPicPr>
            <a:picLocks noChangeAspect="1"/>
          </p:cNvPicPr>
          <p:nvPr/>
        </p:nvPicPr>
        <p:blipFill>
          <a:blip r:embed="rId3">
            <a:duotone>
              <a:prstClr val="black"/>
              <a:srgbClr val="9966FF">
                <a:tint val="45000"/>
                <a:satMod val="400000"/>
              </a:srgbClr>
            </a:duotone>
            <a:lum contrast="40000"/>
          </a:blip>
          <a:stretch>
            <a:fillRect/>
          </a:stretch>
        </p:blipFill>
        <p:spPr>
          <a:xfrm rot="7728788">
            <a:off x="746552" y="603690"/>
            <a:ext cx="1214446" cy="1214446"/>
          </a:xfrm>
          <a:prstGeom prst="rect">
            <a:avLst/>
          </a:prstGeom>
        </p:spPr>
      </p:pic>
      <p:pic>
        <p:nvPicPr>
          <p:cNvPr id="15" name="14 Imagen" descr="cache_150_150_0_100_100_-1_sweetener-drops.png"/>
          <p:cNvPicPr>
            <a:picLocks noChangeAspect="1"/>
          </p:cNvPicPr>
          <p:nvPr/>
        </p:nvPicPr>
        <p:blipFill>
          <a:blip r:embed="rId3">
            <a:duotone>
              <a:prstClr val="black"/>
              <a:srgbClr val="9966FF">
                <a:tint val="45000"/>
                <a:satMod val="400000"/>
              </a:srgbClr>
            </a:duotone>
            <a:lum contrast="40000"/>
          </a:blip>
          <a:stretch>
            <a:fillRect/>
          </a:stretch>
        </p:blipFill>
        <p:spPr>
          <a:xfrm rot="13698516">
            <a:off x="7322420" y="535823"/>
            <a:ext cx="1214446" cy="1214446"/>
          </a:xfrm>
          <a:prstGeom prst="rect">
            <a:avLst/>
          </a:prstGeom>
        </p:spPr>
      </p:pic>
      <p:pic>
        <p:nvPicPr>
          <p:cNvPr id="16" name="15 Imagen" descr="cache_150_150_0_100_100_-1_sweetener-drops.png"/>
          <p:cNvPicPr>
            <a:picLocks noChangeAspect="1"/>
          </p:cNvPicPr>
          <p:nvPr/>
        </p:nvPicPr>
        <p:blipFill>
          <a:blip r:embed="rId3">
            <a:duotone>
              <a:prstClr val="black"/>
              <a:srgbClr val="9966FF">
                <a:tint val="45000"/>
                <a:satMod val="400000"/>
              </a:srgbClr>
            </a:duotone>
            <a:lum contrast="40000"/>
          </a:blip>
          <a:stretch>
            <a:fillRect/>
          </a:stretch>
        </p:blipFill>
        <p:spPr>
          <a:xfrm rot="18452153">
            <a:off x="7395248" y="3677575"/>
            <a:ext cx="1214446" cy="1214446"/>
          </a:xfrm>
          <a:prstGeom prst="rect">
            <a:avLst/>
          </a:prstGeom>
        </p:spPr>
      </p:pic>
      <p:pic>
        <p:nvPicPr>
          <p:cNvPr id="17" name="16 Imagen" descr="cache_150_150_0_100_100_-1_sweetener-drops.png"/>
          <p:cNvPicPr>
            <a:picLocks noChangeAspect="1"/>
          </p:cNvPicPr>
          <p:nvPr/>
        </p:nvPicPr>
        <p:blipFill>
          <a:blip r:embed="rId3">
            <a:duotone>
              <a:prstClr val="black"/>
              <a:srgbClr val="9966FF">
                <a:tint val="45000"/>
                <a:satMod val="400000"/>
              </a:srgbClr>
            </a:duotone>
            <a:lum bright="40000" contrast="40000"/>
          </a:blip>
          <a:stretch>
            <a:fillRect/>
          </a:stretch>
        </p:blipFill>
        <p:spPr>
          <a:xfrm rot="7728788">
            <a:off x="1251620" y="965882"/>
            <a:ext cx="1214446" cy="1214446"/>
          </a:xfrm>
          <a:prstGeom prst="rect">
            <a:avLst/>
          </a:prstGeom>
        </p:spPr>
      </p:pic>
      <p:pic>
        <p:nvPicPr>
          <p:cNvPr id="18" name="17 Imagen" descr="cache_150_150_0_100_100_-1_sweetener-drops.png"/>
          <p:cNvPicPr>
            <a:picLocks noChangeAspect="1"/>
          </p:cNvPicPr>
          <p:nvPr/>
        </p:nvPicPr>
        <p:blipFill>
          <a:blip r:embed="rId3">
            <a:duotone>
              <a:prstClr val="black"/>
              <a:srgbClr val="9966FF">
                <a:tint val="45000"/>
                <a:satMod val="400000"/>
              </a:srgbClr>
            </a:duotone>
            <a:lum contrast="40000"/>
          </a:blip>
          <a:stretch>
            <a:fillRect/>
          </a:stretch>
        </p:blipFill>
        <p:spPr>
          <a:xfrm rot="7728788">
            <a:off x="1603841" y="1318090"/>
            <a:ext cx="1214446" cy="1214446"/>
          </a:xfrm>
          <a:prstGeom prst="rect">
            <a:avLst/>
          </a:prstGeom>
        </p:spPr>
      </p:pic>
      <p:pic>
        <p:nvPicPr>
          <p:cNvPr id="19" name="18 Imagen" descr="cache_150_150_0_100_100_-1_sweetener-drops.png"/>
          <p:cNvPicPr>
            <a:picLocks noChangeAspect="1"/>
          </p:cNvPicPr>
          <p:nvPr/>
        </p:nvPicPr>
        <p:blipFill>
          <a:blip r:embed="rId3">
            <a:duotone>
              <a:prstClr val="black"/>
              <a:srgbClr val="9966FF">
                <a:tint val="45000"/>
                <a:satMod val="400000"/>
              </a:srgbClr>
            </a:duotone>
            <a:lum bright="40000" contrast="40000"/>
          </a:blip>
          <a:stretch>
            <a:fillRect/>
          </a:stretch>
        </p:blipFill>
        <p:spPr>
          <a:xfrm rot="7728788">
            <a:off x="2103874" y="1675261"/>
            <a:ext cx="1214446" cy="1214446"/>
          </a:xfrm>
          <a:prstGeom prst="rect">
            <a:avLst/>
          </a:prstGeom>
        </p:spPr>
      </p:pic>
      <p:pic>
        <p:nvPicPr>
          <p:cNvPr id="20" name="19 Imagen" descr="cache_150_150_0_100_100_-1_sweetener-drops.png"/>
          <p:cNvPicPr>
            <a:picLocks noChangeAspect="1"/>
          </p:cNvPicPr>
          <p:nvPr/>
        </p:nvPicPr>
        <p:blipFill>
          <a:blip r:embed="rId3">
            <a:duotone>
              <a:prstClr val="black"/>
              <a:srgbClr val="9966FF">
                <a:tint val="45000"/>
                <a:satMod val="400000"/>
              </a:srgbClr>
            </a:duotone>
            <a:lum bright="40000" contrast="40000"/>
          </a:blip>
          <a:stretch>
            <a:fillRect/>
          </a:stretch>
        </p:blipFill>
        <p:spPr>
          <a:xfrm rot="3433912">
            <a:off x="1089249" y="3375278"/>
            <a:ext cx="1214446" cy="1214446"/>
          </a:xfrm>
          <a:prstGeom prst="rect">
            <a:avLst/>
          </a:prstGeom>
        </p:spPr>
      </p:pic>
      <p:pic>
        <p:nvPicPr>
          <p:cNvPr id="21" name="20 Imagen" descr="cache_150_150_0_100_100_-1_sweetener-drops.png"/>
          <p:cNvPicPr>
            <a:picLocks noChangeAspect="1"/>
          </p:cNvPicPr>
          <p:nvPr/>
        </p:nvPicPr>
        <p:blipFill>
          <a:blip r:embed="rId3">
            <a:duotone>
              <a:prstClr val="black"/>
              <a:srgbClr val="9966FF">
                <a:tint val="45000"/>
                <a:satMod val="400000"/>
              </a:srgbClr>
            </a:duotone>
            <a:lum contrast="40000"/>
          </a:blip>
          <a:stretch>
            <a:fillRect/>
          </a:stretch>
        </p:blipFill>
        <p:spPr>
          <a:xfrm rot="3433912">
            <a:off x="1589316" y="3089527"/>
            <a:ext cx="1214446" cy="1214446"/>
          </a:xfrm>
          <a:prstGeom prst="rect">
            <a:avLst/>
          </a:prstGeom>
        </p:spPr>
      </p:pic>
      <p:pic>
        <p:nvPicPr>
          <p:cNvPr id="22" name="21 Imagen" descr="cache_150_150_0_100_100_-1_sweetener-drops.png"/>
          <p:cNvPicPr>
            <a:picLocks noChangeAspect="1"/>
          </p:cNvPicPr>
          <p:nvPr/>
        </p:nvPicPr>
        <p:blipFill>
          <a:blip r:embed="rId3">
            <a:duotone>
              <a:prstClr val="black"/>
              <a:srgbClr val="9966FF">
                <a:tint val="45000"/>
                <a:satMod val="400000"/>
              </a:srgbClr>
            </a:duotone>
            <a:lum bright="40000" contrast="40000"/>
          </a:blip>
          <a:stretch>
            <a:fillRect/>
          </a:stretch>
        </p:blipFill>
        <p:spPr>
          <a:xfrm rot="3433912">
            <a:off x="2089380" y="2803775"/>
            <a:ext cx="1214446" cy="1214446"/>
          </a:xfrm>
          <a:prstGeom prst="rect">
            <a:avLst/>
          </a:prstGeom>
        </p:spPr>
      </p:pic>
      <p:pic>
        <p:nvPicPr>
          <p:cNvPr id="23" name="22 Imagen" descr="cache_150_150_0_100_100_-1_sweetener-drops.png"/>
          <p:cNvPicPr>
            <a:picLocks noChangeAspect="1"/>
          </p:cNvPicPr>
          <p:nvPr/>
        </p:nvPicPr>
        <p:blipFill>
          <a:blip r:embed="rId3">
            <a:duotone>
              <a:prstClr val="black"/>
              <a:srgbClr val="9966FF">
                <a:tint val="45000"/>
                <a:satMod val="400000"/>
              </a:srgbClr>
            </a:duotone>
            <a:lum bright="40000" contrast="40000"/>
          </a:blip>
          <a:stretch>
            <a:fillRect/>
          </a:stretch>
        </p:blipFill>
        <p:spPr>
          <a:xfrm rot="13698516">
            <a:off x="6965085" y="821592"/>
            <a:ext cx="1214446" cy="1214446"/>
          </a:xfrm>
          <a:prstGeom prst="rect">
            <a:avLst/>
          </a:prstGeom>
        </p:spPr>
      </p:pic>
      <p:pic>
        <p:nvPicPr>
          <p:cNvPr id="24" name="23 Imagen" descr="cache_150_150_0_100_100_-1_sweetener-drops.png"/>
          <p:cNvPicPr>
            <a:picLocks noChangeAspect="1"/>
          </p:cNvPicPr>
          <p:nvPr/>
        </p:nvPicPr>
        <p:blipFill>
          <a:blip r:embed="rId3">
            <a:duotone>
              <a:prstClr val="black"/>
              <a:srgbClr val="9966FF">
                <a:tint val="45000"/>
                <a:satMod val="400000"/>
              </a:srgbClr>
            </a:duotone>
            <a:lum contrast="40000"/>
          </a:blip>
          <a:stretch>
            <a:fillRect/>
          </a:stretch>
        </p:blipFill>
        <p:spPr>
          <a:xfrm rot="13698516">
            <a:off x="6393725" y="1178764"/>
            <a:ext cx="1214446" cy="1214446"/>
          </a:xfrm>
          <a:prstGeom prst="rect">
            <a:avLst/>
          </a:prstGeom>
        </p:spPr>
      </p:pic>
      <p:pic>
        <p:nvPicPr>
          <p:cNvPr id="25" name="24 Imagen" descr="cache_150_150_0_100_100_-1_sweetener-drops.png"/>
          <p:cNvPicPr>
            <a:picLocks noChangeAspect="1"/>
          </p:cNvPicPr>
          <p:nvPr/>
        </p:nvPicPr>
        <p:blipFill>
          <a:blip r:embed="rId3">
            <a:duotone>
              <a:prstClr val="black"/>
              <a:srgbClr val="9966FF">
                <a:tint val="45000"/>
                <a:satMod val="400000"/>
              </a:srgbClr>
            </a:duotone>
            <a:lum bright="40000" contrast="40000"/>
          </a:blip>
          <a:stretch>
            <a:fillRect/>
          </a:stretch>
        </p:blipFill>
        <p:spPr>
          <a:xfrm rot="13698516">
            <a:off x="5965097" y="1607392"/>
            <a:ext cx="1214446" cy="1214446"/>
          </a:xfrm>
          <a:prstGeom prst="rect">
            <a:avLst/>
          </a:prstGeom>
        </p:spPr>
      </p:pic>
      <p:pic>
        <p:nvPicPr>
          <p:cNvPr id="26" name="25 Imagen" descr="cache_150_150_0_100_100_-1_sweetener-drops.png"/>
          <p:cNvPicPr>
            <a:picLocks noChangeAspect="1"/>
          </p:cNvPicPr>
          <p:nvPr/>
        </p:nvPicPr>
        <p:blipFill>
          <a:blip r:embed="rId3">
            <a:duotone>
              <a:prstClr val="black"/>
              <a:srgbClr val="9966FF">
                <a:tint val="45000"/>
                <a:satMod val="400000"/>
              </a:srgbClr>
            </a:duotone>
            <a:lum bright="40000" contrast="40000"/>
          </a:blip>
          <a:stretch>
            <a:fillRect/>
          </a:stretch>
        </p:blipFill>
        <p:spPr>
          <a:xfrm rot="18866682">
            <a:off x="7102259" y="3533285"/>
            <a:ext cx="1214446" cy="1214446"/>
          </a:xfrm>
          <a:prstGeom prst="rect">
            <a:avLst/>
          </a:prstGeom>
        </p:spPr>
      </p:pic>
      <p:pic>
        <p:nvPicPr>
          <p:cNvPr id="27" name="26 Imagen" descr="cache_150_150_0_100_100_-1_sweetener-drops.png"/>
          <p:cNvPicPr>
            <a:picLocks noChangeAspect="1"/>
          </p:cNvPicPr>
          <p:nvPr/>
        </p:nvPicPr>
        <p:blipFill>
          <a:blip r:embed="rId3">
            <a:duotone>
              <a:prstClr val="black"/>
              <a:srgbClr val="9966FF">
                <a:tint val="45000"/>
                <a:satMod val="400000"/>
              </a:srgbClr>
            </a:duotone>
            <a:lum contrast="40000"/>
          </a:blip>
          <a:stretch>
            <a:fillRect/>
          </a:stretch>
        </p:blipFill>
        <p:spPr>
          <a:xfrm rot="18516576">
            <a:off x="6466554" y="3251857"/>
            <a:ext cx="1214446" cy="1214446"/>
          </a:xfrm>
          <a:prstGeom prst="rect">
            <a:avLst/>
          </a:prstGeom>
        </p:spPr>
      </p:pic>
      <p:pic>
        <p:nvPicPr>
          <p:cNvPr id="28" name="27 Imagen" descr="cache_150_150_0_100_100_-1_sweetener-drops.png"/>
          <p:cNvPicPr>
            <a:picLocks noChangeAspect="1"/>
          </p:cNvPicPr>
          <p:nvPr/>
        </p:nvPicPr>
        <p:blipFill>
          <a:blip r:embed="rId3">
            <a:duotone>
              <a:prstClr val="black"/>
              <a:srgbClr val="9966FF">
                <a:tint val="45000"/>
                <a:satMod val="400000"/>
              </a:srgbClr>
            </a:duotone>
            <a:lum bright="40000" contrast="40000"/>
          </a:blip>
          <a:stretch>
            <a:fillRect/>
          </a:stretch>
        </p:blipFill>
        <p:spPr>
          <a:xfrm rot="18452153">
            <a:off x="5959251" y="2887431"/>
            <a:ext cx="1214446" cy="1214446"/>
          </a:xfrm>
          <a:prstGeom prst="rect">
            <a:avLst/>
          </a:prstGeom>
        </p:spPr>
      </p:pic>
      <p:pic>
        <p:nvPicPr>
          <p:cNvPr id="29" name="28 Imagen" descr="list-filialy-vesnoj-zelen.jpg"/>
          <p:cNvPicPr>
            <a:picLocks noChangeAspect="1"/>
          </p:cNvPicPr>
          <p:nvPr/>
        </p:nvPicPr>
        <p:blipFill>
          <a:blip r:embed="rId4"/>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9"/>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3000" fill="hold"/>
                                        <p:tgtEl>
                                          <p:spTgt spid="5"/>
                                        </p:tgtEl>
                                        <p:attrNameLst>
                                          <p:attrName>ppt_x</p:attrName>
                                        </p:attrNameLst>
                                      </p:cBhvr>
                                      <p:tavLst>
                                        <p:tav tm="0">
                                          <p:val>
                                            <p:strVal val="1+#ppt_w/2"/>
                                          </p:val>
                                        </p:tav>
                                        <p:tav tm="100000">
                                          <p:val>
                                            <p:strVal val="#ppt_x"/>
                                          </p:val>
                                        </p:tav>
                                      </p:tavLst>
                                    </p:anim>
                                    <p:anim calcmode="lin" valueType="num">
                                      <p:cBhvr additive="base">
                                        <p:cTn id="10" dur="3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3000" fill="hold"/>
                                        <p:tgtEl>
                                          <p:spTgt spid="10"/>
                                        </p:tgtEl>
                                        <p:attrNameLst>
                                          <p:attrName>ppt_x</p:attrName>
                                        </p:attrNameLst>
                                      </p:cBhvr>
                                      <p:tavLst>
                                        <p:tav tm="0">
                                          <p:val>
                                            <p:strVal val="1+#ppt_w/2"/>
                                          </p:val>
                                        </p:tav>
                                        <p:tav tm="100000">
                                          <p:val>
                                            <p:strVal val="#ppt_x"/>
                                          </p:val>
                                        </p:tav>
                                      </p:tavLst>
                                    </p:anim>
                                    <p:anim calcmode="lin" valueType="num">
                                      <p:cBhvr additive="base">
                                        <p:cTn id="14" dur="3000" fill="hold"/>
                                        <p:tgtEl>
                                          <p:spTgt spid="10"/>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3000" fill="hold"/>
                                        <p:tgtEl>
                                          <p:spTgt spid="14"/>
                                        </p:tgtEl>
                                        <p:attrNameLst>
                                          <p:attrName>ppt_x</p:attrName>
                                        </p:attrNameLst>
                                      </p:cBhvr>
                                      <p:tavLst>
                                        <p:tav tm="0">
                                          <p:val>
                                            <p:strVal val="1+#ppt_w/2"/>
                                          </p:val>
                                        </p:tav>
                                        <p:tav tm="100000">
                                          <p:val>
                                            <p:strVal val="#ppt_x"/>
                                          </p:val>
                                        </p:tav>
                                      </p:tavLst>
                                    </p:anim>
                                    <p:anim calcmode="lin" valueType="num">
                                      <p:cBhvr additive="base">
                                        <p:cTn id="18" dur="3000" fill="hold"/>
                                        <p:tgtEl>
                                          <p:spTgt spid="14"/>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additive="base">
                                        <p:cTn id="21" dur="3000" fill="hold"/>
                                        <p:tgtEl>
                                          <p:spTgt spid="17"/>
                                        </p:tgtEl>
                                        <p:attrNameLst>
                                          <p:attrName>ppt_x</p:attrName>
                                        </p:attrNameLst>
                                      </p:cBhvr>
                                      <p:tavLst>
                                        <p:tav tm="0">
                                          <p:val>
                                            <p:strVal val="1+#ppt_w/2"/>
                                          </p:val>
                                        </p:tav>
                                        <p:tav tm="100000">
                                          <p:val>
                                            <p:strVal val="#ppt_x"/>
                                          </p:val>
                                        </p:tav>
                                      </p:tavLst>
                                    </p:anim>
                                    <p:anim calcmode="lin" valueType="num">
                                      <p:cBhvr additive="base">
                                        <p:cTn id="22" dur="3000" fill="hold"/>
                                        <p:tgtEl>
                                          <p:spTgt spid="17"/>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3000" fill="hold"/>
                                        <p:tgtEl>
                                          <p:spTgt spid="18"/>
                                        </p:tgtEl>
                                        <p:attrNameLst>
                                          <p:attrName>ppt_x</p:attrName>
                                        </p:attrNameLst>
                                      </p:cBhvr>
                                      <p:tavLst>
                                        <p:tav tm="0">
                                          <p:val>
                                            <p:strVal val="1+#ppt_w/2"/>
                                          </p:val>
                                        </p:tav>
                                        <p:tav tm="100000">
                                          <p:val>
                                            <p:strVal val="#ppt_x"/>
                                          </p:val>
                                        </p:tav>
                                      </p:tavLst>
                                    </p:anim>
                                    <p:anim calcmode="lin" valueType="num">
                                      <p:cBhvr additive="base">
                                        <p:cTn id="26" dur="3000" fill="hold"/>
                                        <p:tgtEl>
                                          <p:spTgt spid="18"/>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additive="base">
                                        <p:cTn id="29" dur="3000" fill="hold"/>
                                        <p:tgtEl>
                                          <p:spTgt spid="19"/>
                                        </p:tgtEl>
                                        <p:attrNameLst>
                                          <p:attrName>ppt_x</p:attrName>
                                        </p:attrNameLst>
                                      </p:cBhvr>
                                      <p:tavLst>
                                        <p:tav tm="0">
                                          <p:val>
                                            <p:strVal val="1+#ppt_w/2"/>
                                          </p:val>
                                        </p:tav>
                                        <p:tav tm="100000">
                                          <p:val>
                                            <p:strVal val="#ppt_x"/>
                                          </p:val>
                                        </p:tav>
                                      </p:tavLst>
                                    </p:anim>
                                    <p:anim calcmode="lin" valueType="num">
                                      <p:cBhvr additive="base">
                                        <p:cTn id="30" dur="3000" fill="hold"/>
                                        <p:tgtEl>
                                          <p:spTgt spid="19"/>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3000" fill="hold"/>
                                        <p:tgtEl>
                                          <p:spTgt spid="7"/>
                                        </p:tgtEl>
                                        <p:attrNameLst>
                                          <p:attrName>ppt_x</p:attrName>
                                        </p:attrNameLst>
                                      </p:cBhvr>
                                      <p:tavLst>
                                        <p:tav tm="0">
                                          <p:val>
                                            <p:strVal val="0-#ppt_w/2"/>
                                          </p:val>
                                        </p:tav>
                                        <p:tav tm="100000">
                                          <p:val>
                                            <p:strVal val="#ppt_x"/>
                                          </p:val>
                                        </p:tav>
                                      </p:tavLst>
                                    </p:anim>
                                    <p:anim calcmode="lin" valueType="num">
                                      <p:cBhvr additive="base">
                                        <p:cTn id="34" dur="3000" fill="hold"/>
                                        <p:tgtEl>
                                          <p:spTgt spid="7"/>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3000" fill="hold"/>
                                        <p:tgtEl>
                                          <p:spTgt spid="11"/>
                                        </p:tgtEl>
                                        <p:attrNameLst>
                                          <p:attrName>ppt_x</p:attrName>
                                        </p:attrNameLst>
                                      </p:cBhvr>
                                      <p:tavLst>
                                        <p:tav tm="0">
                                          <p:val>
                                            <p:strVal val="0-#ppt_w/2"/>
                                          </p:val>
                                        </p:tav>
                                        <p:tav tm="100000">
                                          <p:val>
                                            <p:strVal val="#ppt_x"/>
                                          </p:val>
                                        </p:tav>
                                      </p:tavLst>
                                    </p:anim>
                                    <p:anim calcmode="lin" valueType="num">
                                      <p:cBhvr additive="base">
                                        <p:cTn id="38" dur="3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3000" fill="hold"/>
                                        <p:tgtEl>
                                          <p:spTgt spid="15"/>
                                        </p:tgtEl>
                                        <p:attrNameLst>
                                          <p:attrName>ppt_x</p:attrName>
                                        </p:attrNameLst>
                                      </p:cBhvr>
                                      <p:tavLst>
                                        <p:tav tm="0">
                                          <p:val>
                                            <p:strVal val="0-#ppt_w/2"/>
                                          </p:val>
                                        </p:tav>
                                        <p:tav tm="100000">
                                          <p:val>
                                            <p:strVal val="#ppt_x"/>
                                          </p:val>
                                        </p:tav>
                                      </p:tavLst>
                                    </p:anim>
                                    <p:anim calcmode="lin" valueType="num">
                                      <p:cBhvr additive="base">
                                        <p:cTn id="42" dur="3000" fill="hold"/>
                                        <p:tgtEl>
                                          <p:spTgt spid="15"/>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23"/>
                                        </p:tgtEl>
                                        <p:attrNameLst>
                                          <p:attrName>style.visibility</p:attrName>
                                        </p:attrNameLst>
                                      </p:cBhvr>
                                      <p:to>
                                        <p:strVal val="visible"/>
                                      </p:to>
                                    </p:set>
                                    <p:anim calcmode="lin" valueType="num">
                                      <p:cBhvr additive="base">
                                        <p:cTn id="45" dur="3000" fill="hold"/>
                                        <p:tgtEl>
                                          <p:spTgt spid="23"/>
                                        </p:tgtEl>
                                        <p:attrNameLst>
                                          <p:attrName>ppt_x</p:attrName>
                                        </p:attrNameLst>
                                      </p:cBhvr>
                                      <p:tavLst>
                                        <p:tav tm="0">
                                          <p:val>
                                            <p:strVal val="0-#ppt_w/2"/>
                                          </p:val>
                                        </p:tav>
                                        <p:tav tm="100000">
                                          <p:val>
                                            <p:strVal val="#ppt_x"/>
                                          </p:val>
                                        </p:tav>
                                      </p:tavLst>
                                    </p:anim>
                                    <p:anim calcmode="lin" valueType="num">
                                      <p:cBhvr additive="base">
                                        <p:cTn id="46" dur="3000" fill="hold"/>
                                        <p:tgtEl>
                                          <p:spTgt spid="23"/>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3000" fill="hold"/>
                                        <p:tgtEl>
                                          <p:spTgt spid="24"/>
                                        </p:tgtEl>
                                        <p:attrNameLst>
                                          <p:attrName>ppt_x</p:attrName>
                                        </p:attrNameLst>
                                      </p:cBhvr>
                                      <p:tavLst>
                                        <p:tav tm="0">
                                          <p:val>
                                            <p:strVal val="0-#ppt_w/2"/>
                                          </p:val>
                                        </p:tav>
                                        <p:tav tm="100000">
                                          <p:val>
                                            <p:strVal val="#ppt_x"/>
                                          </p:val>
                                        </p:tav>
                                      </p:tavLst>
                                    </p:anim>
                                    <p:anim calcmode="lin" valueType="num">
                                      <p:cBhvr additive="base">
                                        <p:cTn id="50" dur="3000" fill="hold"/>
                                        <p:tgtEl>
                                          <p:spTgt spid="24"/>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25"/>
                                        </p:tgtEl>
                                        <p:attrNameLst>
                                          <p:attrName>style.visibility</p:attrName>
                                        </p:attrNameLst>
                                      </p:cBhvr>
                                      <p:to>
                                        <p:strVal val="visible"/>
                                      </p:to>
                                    </p:set>
                                    <p:anim calcmode="lin" valueType="num">
                                      <p:cBhvr additive="base">
                                        <p:cTn id="53" dur="3000" fill="hold"/>
                                        <p:tgtEl>
                                          <p:spTgt spid="25"/>
                                        </p:tgtEl>
                                        <p:attrNameLst>
                                          <p:attrName>ppt_x</p:attrName>
                                        </p:attrNameLst>
                                      </p:cBhvr>
                                      <p:tavLst>
                                        <p:tav tm="0">
                                          <p:val>
                                            <p:strVal val="0-#ppt_w/2"/>
                                          </p:val>
                                        </p:tav>
                                        <p:tav tm="100000">
                                          <p:val>
                                            <p:strVal val="#ppt_x"/>
                                          </p:val>
                                        </p:tav>
                                      </p:tavLst>
                                    </p:anim>
                                    <p:anim calcmode="lin" valueType="num">
                                      <p:cBhvr additive="base">
                                        <p:cTn id="54" dur="3000" fill="hold"/>
                                        <p:tgtEl>
                                          <p:spTgt spid="25"/>
                                        </p:tgtEl>
                                        <p:attrNameLst>
                                          <p:attrName>ppt_y</p:attrName>
                                        </p:attrNameLst>
                                      </p:cBhvr>
                                      <p:tavLst>
                                        <p:tav tm="0">
                                          <p:val>
                                            <p:strVal val="1+#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additive="base">
                                        <p:cTn id="57" dur="3000" fill="hold"/>
                                        <p:tgtEl>
                                          <p:spTgt spid="6"/>
                                        </p:tgtEl>
                                        <p:attrNameLst>
                                          <p:attrName>ppt_x</p:attrName>
                                        </p:attrNameLst>
                                      </p:cBhvr>
                                      <p:tavLst>
                                        <p:tav tm="0">
                                          <p:val>
                                            <p:strVal val="1+#ppt_w/2"/>
                                          </p:val>
                                        </p:tav>
                                        <p:tav tm="100000">
                                          <p:val>
                                            <p:strVal val="#ppt_x"/>
                                          </p:val>
                                        </p:tav>
                                      </p:tavLst>
                                    </p:anim>
                                    <p:anim calcmode="lin" valueType="num">
                                      <p:cBhvr additive="base">
                                        <p:cTn id="58" dur="3000" fill="hold"/>
                                        <p:tgtEl>
                                          <p:spTgt spid="6"/>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additive="base">
                                        <p:cTn id="61" dur="3000" fill="hold"/>
                                        <p:tgtEl>
                                          <p:spTgt spid="9"/>
                                        </p:tgtEl>
                                        <p:attrNameLst>
                                          <p:attrName>ppt_x</p:attrName>
                                        </p:attrNameLst>
                                      </p:cBhvr>
                                      <p:tavLst>
                                        <p:tav tm="0">
                                          <p:val>
                                            <p:strVal val="1+#ppt_w/2"/>
                                          </p:val>
                                        </p:tav>
                                        <p:tav tm="100000">
                                          <p:val>
                                            <p:strVal val="#ppt_x"/>
                                          </p:val>
                                        </p:tav>
                                      </p:tavLst>
                                    </p:anim>
                                    <p:anim calcmode="lin" valueType="num">
                                      <p:cBhvr additive="base">
                                        <p:cTn id="62" dur="3000" fill="hold"/>
                                        <p:tgtEl>
                                          <p:spTgt spid="9"/>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additive="base">
                                        <p:cTn id="65" dur="3000" fill="hold"/>
                                        <p:tgtEl>
                                          <p:spTgt spid="13"/>
                                        </p:tgtEl>
                                        <p:attrNameLst>
                                          <p:attrName>ppt_x</p:attrName>
                                        </p:attrNameLst>
                                      </p:cBhvr>
                                      <p:tavLst>
                                        <p:tav tm="0">
                                          <p:val>
                                            <p:strVal val="1+#ppt_w/2"/>
                                          </p:val>
                                        </p:tav>
                                        <p:tav tm="100000">
                                          <p:val>
                                            <p:strVal val="#ppt_x"/>
                                          </p:val>
                                        </p:tav>
                                      </p:tavLst>
                                    </p:anim>
                                    <p:anim calcmode="lin" valueType="num">
                                      <p:cBhvr additive="base">
                                        <p:cTn id="66" dur="3000" fill="hold"/>
                                        <p:tgtEl>
                                          <p:spTgt spid="13"/>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20"/>
                                        </p:tgtEl>
                                        <p:attrNameLst>
                                          <p:attrName>style.visibility</p:attrName>
                                        </p:attrNameLst>
                                      </p:cBhvr>
                                      <p:to>
                                        <p:strVal val="visible"/>
                                      </p:to>
                                    </p:set>
                                    <p:anim calcmode="lin" valueType="num">
                                      <p:cBhvr additive="base">
                                        <p:cTn id="69" dur="3000" fill="hold"/>
                                        <p:tgtEl>
                                          <p:spTgt spid="20"/>
                                        </p:tgtEl>
                                        <p:attrNameLst>
                                          <p:attrName>ppt_x</p:attrName>
                                        </p:attrNameLst>
                                      </p:cBhvr>
                                      <p:tavLst>
                                        <p:tav tm="0">
                                          <p:val>
                                            <p:strVal val="1+#ppt_w/2"/>
                                          </p:val>
                                        </p:tav>
                                        <p:tav tm="100000">
                                          <p:val>
                                            <p:strVal val="#ppt_x"/>
                                          </p:val>
                                        </p:tav>
                                      </p:tavLst>
                                    </p:anim>
                                    <p:anim calcmode="lin" valueType="num">
                                      <p:cBhvr additive="base">
                                        <p:cTn id="70" dur="3000" fill="hold"/>
                                        <p:tgtEl>
                                          <p:spTgt spid="20"/>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additive="base">
                                        <p:cTn id="73" dur="3000" fill="hold"/>
                                        <p:tgtEl>
                                          <p:spTgt spid="21"/>
                                        </p:tgtEl>
                                        <p:attrNameLst>
                                          <p:attrName>ppt_x</p:attrName>
                                        </p:attrNameLst>
                                      </p:cBhvr>
                                      <p:tavLst>
                                        <p:tav tm="0">
                                          <p:val>
                                            <p:strVal val="1+#ppt_w/2"/>
                                          </p:val>
                                        </p:tav>
                                        <p:tav tm="100000">
                                          <p:val>
                                            <p:strVal val="#ppt_x"/>
                                          </p:val>
                                        </p:tav>
                                      </p:tavLst>
                                    </p:anim>
                                    <p:anim calcmode="lin" valueType="num">
                                      <p:cBhvr additive="base">
                                        <p:cTn id="74" dur="3000" fill="hold"/>
                                        <p:tgtEl>
                                          <p:spTgt spid="21"/>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additive="base">
                                        <p:cTn id="77" dur="3000" fill="hold"/>
                                        <p:tgtEl>
                                          <p:spTgt spid="22"/>
                                        </p:tgtEl>
                                        <p:attrNameLst>
                                          <p:attrName>ppt_x</p:attrName>
                                        </p:attrNameLst>
                                      </p:cBhvr>
                                      <p:tavLst>
                                        <p:tav tm="0">
                                          <p:val>
                                            <p:strVal val="1+#ppt_w/2"/>
                                          </p:val>
                                        </p:tav>
                                        <p:tav tm="100000">
                                          <p:val>
                                            <p:strVal val="#ppt_x"/>
                                          </p:val>
                                        </p:tav>
                                      </p:tavLst>
                                    </p:anim>
                                    <p:anim calcmode="lin" valueType="num">
                                      <p:cBhvr additive="base">
                                        <p:cTn id="78" dur="3000" fill="hold"/>
                                        <p:tgtEl>
                                          <p:spTgt spid="22"/>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8"/>
                                        </p:tgtEl>
                                        <p:attrNameLst>
                                          <p:attrName>style.visibility</p:attrName>
                                        </p:attrNameLst>
                                      </p:cBhvr>
                                      <p:to>
                                        <p:strVal val="visible"/>
                                      </p:to>
                                    </p:set>
                                    <p:anim calcmode="lin" valueType="num">
                                      <p:cBhvr additive="base">
                                        <p:cTn id="81" dur="3000" fill="hold"/>
                                        <p:tgtEl>
                                          <p:spTgt spid="8"/>
                                        </p:tgtEl>
                                        <p:attrNameLst>
                                          <p:attrName>ppt_x</p:attrName>
                                        </p:attrNameLst>
                                      </p:cBhvr>
                                      <p:tavLst>
                                        <p:tav tm="0">
                                          <p:val>
                                            <p:strVal val="0-#ppt_w/2"/>
                                          </p:val>
                                        </p:tav>
                                        <p:tav tm="100000">
                                          <p:val>
                                            <p:strVal val="#ppt_x"/>
                                          </p:val>
                                        </p:tav>
                                      </p:tavLst>
                                    </p:anim>
                                    <p:anim calcmode="lin" valueType="num">
                                      <p:cBhvr additive="base">
                                        <p:cTn id="82" dur="3000" fill="hold"/>
                                        <p:tgtEl>
                                          <p:spTgt spid="8"/>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12"/>
                                        </p:tgtEl>
                                        <p:attrNameLst>
                                          <p:attrName>style.visibility</p:attrName>
                                        </p:attrNameLst>
                                      </p:cBhvr>
                                      <p:to>
                                        <p:strVal val="visible"/>
                                      </p:to>
                                    </p:set>
                                    <p:anim calcmode="lin" valueType="num">
                                      <p:cBhvr additive="base">
                                        <p:cTn id="85" dur="3000" fill="hold"/>
                                        <p:tgtEl>
                                          <p:spTgt spid="12"/>
                                        </p:tgtEl>
                                        <p:attrNameLst>
                                          <p:attrName>ppt_x</p:attrName>
                                        </p:attrNameLst>
                                      </p:cBhvr>
                                      <p:tavLst>
                                        <p:tav tm="0">
                                          <p:val>
                                            <p:strVal val="0-#ppt_w/2"/>
                                          </p:val>
                                        </p:tav>
                                        <p:tav tm="100000">
                                          <p:val>
                                            <p:strVal val="#ppt_x"/>
                                          </p:val>
                                        </p:tav>
                                      </p:tavLst>
                                    </p:anim>
                                    <p:anim calcmode="lin" valueType="num">
                                      <p:cBhvr additive="base">
                                        <p:cTn id="86" dur="3000" fill="hold"/>
                                        <p:tgtEl>
                                          <p:spTgt spid="12"/>
                                        </p:tgtEl>
                                        <p:attrNameLst>
                                          <p:attrName>ppt_y</p:attrName>
                                        </p:attrNameLst>
                                      </p:cBhvr>
                                      <p:tavLst>
                                        <p:tav tm="0">
                                          <p:val>
                                            <p:strVal val="0-#ppt_h/2"/>
                                          </p:val>
                                        </p:tav>
                                        <p:tav tm="100000">
                                          <p:val>
                                            <p:strVal val="#ppt_y"/>
                                          </p:val>
                                        </p:tav>
                                      </p:tavLst>
                                    </p:anim>
                                  </p:childTnLst>
                                </p:cTn>
                              </p:par>
                              <p:par>
                                <p:cTn id="87" presetID="2" presetClass="entr" presetSubtype="9" fill="hold" nodeType="withEffect">
                                  <p:stCondLst>
                                    <p:cond delay="0"/>
                                  </p:stCondLst>
                                  <p:childTnLst>
                                    <p:set>
                                      <p:cBhvr>
                                        <p:cTn id="88" dur="1" fill="hold">
                                          <p:stCondLst>
                                            <p:cond delay="0"/>
                                          </p:stCondLst>
                                        </p:cTn>
                                        <p:tgtEl>
                                          <p:spTgt spid="16"/>
                                        </p:tgtEl>
                                        <p:attrNameLst>
                                          <p:attrName>style.visibility</p:attrName>
                                        </p:attrNameLst>
                                      </p:cBhvr>
                                      <p:to>
                                        <p:strVal val="visible"/>
                                      </p:to>
                                    </p:set>
                                    <p:anim calcmode="lin" valueType="num">
                                      <p:cBhvr additive="base">
                                        <p:cTn id="89" dur="3000" fill="hold"/>
                                        <p:tgtEl>
                                          <p:spTgt spid="16"/>
                                        </p:tgtEl>
                                        <p:attrNameLst>
                                          <p:attrName>ppt_x</p:attrName>
                                        </p:attrNameLst>
                                      </p:cBhvr>
                                      <p:tavLst>
                                        <p:tav tm="0">
                                          <p:val>
                                            <p:strVal val="0-#ppt_w/2"/>
                                          </p:val>
                                        </p:tav>
                                        <p:tav tm="100000">
                                          <p:val>
                                            <p:strVal val="#ppt_x"/>
                                          </p:val>
                                        </p:tav>
                                      </p:tavLst>
                                    </p:anim>
                                    <p:anim calcmode="lin" valueType="num">
                                      <p:cBhvr additive="base">
                                        <p:cTn id="90" dur="3000" fill="hold"/>
                                        <p:tgtEl>
                                          <p:spTgt spid="16"/>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26"/>
                                        </p:tgtEl>
                                        <p:attrNameLst>
                                          <p:attrName>style.visibility</p:attrName>
                                        </p:attrNameLst>
                                      </p:cBhvr>
                                      <p:to>
                                        <p:strVal val="visible"/>
                                      </p:to>
                                    </p:set>
                                    <p:anim calcmode="lin" valueType="num">
                                      <p:cBhvr additive="base">
                                        <p:cTn id="93" dur="3000" fill="hold"/>
                                        <p:tgtEl>
                                          <p:spTgt spid="26"/>
                                        </p:tgtEl>
                                        <p:attrNameLst>
                                          <p:attrName>ppt_x</p:attrName>
                                        </p:attrNameLst>
                                      </p:cBhvr>
                                      <p:tavLst>
                                        <p:tav tm="0">
                                          <p:val>
                                            <p:strVal val="0-#ppt_w/2"/>
                                          </p:val>
                                        </p:tav>
                                        <p:tav tm="100000">
                                          <p:val>
                                            <p:strVal val="#ppt_x"/>
                                          </p:val>
                                        </p:tav>
                                      </p:tavLst>
                                    </p:anim>
                                    <p:anim calcmode="lin" valueType="num">
                                      <p:cBhvr additive="base">
                                        <p:cTn id="94" dur="3000" fill="hold"/>
                                        <p:tgtEl>
                                          <p:spTgt spid="26"/>
                                        </p:tgtEl>
                                        <p:attrNameLst>
                                          <p:attrName>ppt_y</p:attrName>
                                        </p:attrNameLst>
                                      </p:cBhvr>
                                      <p:tavLst>
                                        <p:tav tm="0">
                                          <p:val>
                                            <p:strVal val="0-#ppt_h/2"/>
                                          </p:val>
                                        </p:tav>
                                        <p:tav tm="100000">
                                          <p:val>
                                            <p:strVal val="#ppt_y"/>
                                          </p:val>
                                        </p:tav>
                                      </p:tavLst>
                                    </p:anim>
                                  </p:childTnLst>
                                </p:cTn>
                              </p:par>
                              <p:par>
                                <p:cTn id="95" presetID="2" presetClass="entr" presetSubtype="9" fill="hold" nodeType="withEffect">
                                  <p:stCondLst>
                                    <p:cond delay="0"/>
                                  </p:stCondLst>
                                  <p:childTnLst>
                                    <p:set>
                                      <p:cBhvr>
                                        <p:cTn id="96" dur="1" fill="hold">
                                          <p:stCondLst>
                                            <p:cond delay="0"/>
                                          </p:stCondLst>
                                        </p:cTn>
                                        <p:tgtEl>
                                          <p:spTgt spid="27"/>
                                        </p:tgtEl>
                                        <p:attrNameLst>
                                          <p:attrName>style.visibility</p:attrName>
                                        </p:attrNameLst>
                                      </p:cBhvr>
                                      <p:to>
                                        <p:strVal val="visible"/>
                                      </p:to>
                                    </p:set>
                                    <p:anim calcmode="lin" valueType="num">
                                      <p:cBhvr additive="base">
                                        <p:cTn id="97" dur="3000" fill="hold"/>
                                        <p:tgtEl>
                                          <p:spTgt spid="27"/>
                                        </p:tgtEl>
                                        <p:attrNameLst>
                                          <p:attrName>ppt_x</p:attrName>
                                        </p:attrNameLst>
                                      </p:cBhvr>
                                      <p:tavLst>
                                        <p:tav tm="0">
                                          <p:val>
                                            <p:strVal val="0-#ppt_w/2"/>
                                          </p:val>
                                        </p:tav>
                                        <p:tav tm="100000">
                                          <p:val>
                                            <p:strVal val="#ppt_x"/>
                                          </p:val>
                                        </p:tav>
                                      </p:tavLst>
                                    </p:anim>
                                    <p:anim calcmode="lin" valueType="num">
                                      <p:cBhvr additive="base">
                                        <p:cTn id="98" dur="3000" fill="hold"/>
                                        <p:tgtEl>
                                          <p:spTgt spid="27"/>
                                        </p:tgtEl>
                                        <p:attrNameLst>
                                          <p:attrName>ppt_y</p:attrName>
                                        </p:attrNameLst>
                                      </p:cBhvr>
                                      <p:tavLst>
                                        <p:tav tm="0">
                                          <p:val>
                                            <p:strVal val="0-#ppt_h/2"/>
                                          </p:val>
                                        </p:tav>
                                        <p:tav tm="100000">
                                          <p:val>
                                            <p:strVal val="#ppt_y"/>
                                          </p:val>
                                        </p:tav>
                                      </p:tavLst>
                                    </p:anim>
                                  </p:childTnLst>
                                </p:cTn>
                              </p:par>
                              <p:par>
                                <p:cTn id="99" presetID="2" presetClass="entr" presetSubtype="9" fill="hold" nodeType="withEffect">
                                  <p:stCondLst>
                                    <p:cond delay="0"/>
                                  </p:stCondLst>
                                  <p:childTnLst>
                                    <p:set>
                                      <p:cBhvr>
                                        <p:cTn id="100" dur="1" fill="hold">
                                          <p:stCondLst>
                                            <p:cond delay="0"/>
                                          </p:stCondLst>
                                        </p:cTn>
                                        <p:tgtEl>
                                          <p:spTgt spid="28"/>
                                        </p:tgtEl>
                                        <p:attrNameLst>
                                          <p:attrName>style.visibility</p:attrName>
                                        </p:attrNameLst>
                                      </p:cBhvr>
                                      <p:to>
                                        <p:strVal val="visible"/>
                                      </p:to>
                                    </p:set>
                                    <p:anim calcmode="lin" valueType="num">
                                      <p:cBhvr additive="base">
                                        <p:cTn id="101" dur="3000" fill="hold"/>
                                        <p:tgtEl>
                                          <p:spTgt spid="28"/>
                                        </p:tgtEl>
                                        <p:attrNameLst>
                                          <p:attrName>ppt_x</p:attrName>
                                        </p:attrNameLst>
                                      </p:cBhvr>
                                      <p:tavLst>
                                        <p:tav tm="0">
                                          <p:val>
                                            <p:strVal val="0-#ppt_w/2"/>
                                          </p:val>
                                        </p:tav>
                                        <p:tav tm="100000">
                                          <p:val>
                                            <p:strVal val="#ppt_x"/>
                                          </p:val>
                                        </p:tav>
                                      </p:tavLst>
                                    </p:anim>
                                    <p:anim calcmode="lin" valueType="num">
                                      <p:cBhvr additive="base">
                                        <p:cTn id="102" dur="3000" fill="hold"/>
                                        <p:tgtEl>
                                          <p:spTgt spid="28"/>
                                        </p:tgtEl>
                                        <p:attrNameLst>
                                          <p:attrName>ppt_y</p:attrName>
                                        </p:attrNameLst>
                                      </p:cBhvr>
                                      <p:tavLst>
                                        <p:tav tm="0">
                                          <p:val>
                                            <p:strVal val="0-#ppt_h/2"/>
                                          </p:val>
                                        </p:tav>
                                        <p:tav tm="100000">
                                          <p:val>
                                            <p:strVal val="#ppt_y"/>
                                          </p:val>
                                        </p:tav>
                                      </p:tavLst>
                                    </p:anim>
                                  </p:childTnLst>
                                </p:cTn>
                              </p:par>
                              <p:par>
                                <p:cTn id="103" presetID="8" presetClass="emph" presetSubtype="0" autoRev="1" fill="hold" nodeType="withEffect">
                                  <p:stCondLst>
                                    <p:cond delay="0"/>
                                  </p:stCondLst>
                                  <p:childTnLst>
                                    <p:animRot by="21600000">
                                      <p:cBhvr>
                                        <p:cTn id="104" dur="3000" fill="hold"/>
                                        <p:tgtEl>
                                          <p:spTgt spid="5"/>
                                        </p:tgtEl>
                                        <p:attrNameLst>
                                          <p:attrName>r</p:attrName>
                                        </p:attrNameLst>
                                      </p:cBhvr>
                                    </p:animRot>
                                  </p:childTnLst>
                                </p:cTn>
                              </p:par>
                              <p:par>
                                <p:cTn id="105" presetID="8" presetClass="emph" presetSubtype="0" autoRev="1" fill="hold" nodeType="withEffect">
                                  <p:stCondLst>
                                    <p:cond delay="0"/>
                                  </p:stCondLst>
                                  <p:childTnLst>
                                    <p:animRot by="21600000">
                                      <p:cBhvr>
                                        <p:cTn id="106" dur="3000" fill="hold"/>
                                        <p:tgtEl>
                                          <p:spTgt spid="10"/>
                                        </p:tgtEl>
                                        <p:attrNameLst>
                                          <p:attrName>r</p:attrName>
                                        </p:attrNameLst>
                                      </p:cBhvr>
                                    </p:animRot>
                                  </p:childTnLst>
                                </p:cTn>
                              </p:par>
                              <p:par>
                                <p:cTn id="107" presetID="8" presetClass="emph" presetSubtype="0" autoRev="1" fill="hold" nodeType="withEffect">
                                  <p:stCondLst>
                                    <p:cond delay="0"/>
                                  </p:stCondLst>
                                  <p:childTnLst>
                                    <p:animRot by="21600000">
                                      <p:cBhvr>
                                        <p:cTn id="108" dur="3000" fill="hold"/>
                                        <p:tgtEl>
                                          <p:spTgt spid="14"/>
                                        </p:tgtEl>
                                        <p:attrNameLst>
                                          <p:attrName>r</p:attrName>
                                        </p:attrNameLst>
                                      </p:cBhvr>
                                    </p:animRot>
                                  </p:childTnLst>
                                </p:cTn>
                              </p:par>
                              <p:par>
                                <p:cTn id="109" presetID="8" presetClass="emph" presetSubtype="0" autoRev="1" fill="hold" nodeType="withEffect">
                                  <p:stCondLst>
                                    <p:cond delay="0"/>
                                  </p:stCondLst>
                                  <p:childTnLst>
                                    <p:animRot by="21600000">
                                      <p:cBhvr>
                                        <p:cTn id="110" dur="3000" fill="hold"/>
                                        <p:tgtEl>
                                          <p:spTgt spid="17"/>
                                        </p:tgtEl>
                                        <p:attrNameLst>
                                          <p:attrName>r</p:attrName>
                                        </p:attrNameLst>
                                      </p:cBhvr>
                                    </p:animRot>
                                  </p:childTnLst>
                                </p:cTn>
                              </p:par>
                              <p:par>
                                <p:cTn id="111" presetID="8" presetClass="emph" presetSubtype="0" autoRev="1" fill="hold" nodeType="withEffect">
                                  <p:stCondLst>
                                    <p:cond delay="0"/>
                                  </p:stCondLst>
                                  <p:childTnLst>
                                    <p:animRot by="21600000">
                                      <p:cBhvr>
                                        <p:cTn id="112" dur="3000" fill="hold"/>
                                        <p:tgtEl>
                                          <p:spTgt spid="18"/>
                                        </p:tgtEl>
                                        <p:attrNameLst>
                                          <p:attrName>r</p:attrName>
                                        </p:attrNameLst>
                                      </p:cBhvr>
                                    </p:animRot>
                                  </p:childTnLst>
                                </p:cTn>
                              </p:par>
                              <p:par>
                                <p:cTn id="113" presetID="8" presetClass="emph" presetSubtype="0" autoRev="1" fill="hold" nodeType="withEffect">
                                  <p:stCondLst>
                                    <p:cond delay="0"/>
                                  </p:stCondLst>
                                  <p:childTnLst>
                                    <p:animRot by="21600000">
                                      <p:cBhvr>
                                        <p:cTn id="114" dur="3000" fill="hold"/>
                                        <p:tgtEl>
                                          <p:spTgt spid="19"/>
                                        </p:tgtEl>
                                        <p:attrNameLst>
                                          <p:attrName>r</p:attrName>
                                        </p:attrNameLst>
                                      </p:cBhvr>
                                    </p:animRot>
                                  </p:childTnLst>
                                </p:cTn>
                              </p:par>
                              <p:par>
                                <p:cTn id="115" presetID="8" presetClass="emph" presetSubtype="0" autoRev="1" fill="hold" nodeType="withEffect">
                                  <p:stCondLst>
                                    <p:cond delay="0"/>
                                  </p:stCondLst>
                                  <p:childTnLst>
                                    <p:animRot by="-21600000">
                                      <p:cBhvr>
                                        <p:cTn id="116" dur="3000" fill="hold"/>
                                        <p:tgtEl>
                                          <p:spTgt spid="7"/>
                                        </p:tgtEl>
                                        <p:attrNameLst>
                                          <p:attrName>r</p:attrName>
                                        </p:attrNameLst>
                                      </p:cBhvr>
                                    </p:animRot>
                                  </p:childTnLst>
                                </p:cTn>
                              </p:par>
                              <p:par>
                                <p:cTn id="117" presetID="8" presetClass="emph" presetSubtype="0" autoRev="1" fill="hold" nodeType="withEffect">
                                  <p:stCondLst>
                                    <p:cond delay="0"/>
                                  </p:stCondLst>
                                  <p:childTnLst>
                                    <p:animRot by="-21600000">
                                      <p:cBhvr>
                                        <p:cTn id="118" dur="3000" fill="hold"/>
                                        <p:tgtEl>
                                          <p:spTgt spid="11"/>
                                        </p:tgtEl>
                                        <p:attrNameLst>
                                          <p:attrName>r</p:attrName>
                                        </p:attrNameLst>
                                      </p:cBhvr>
                                    </p:animRot>
                                  </p:childTnLst>
                                </p:cTn>
                              </p:par>
                              <p:par>
                                <p:cTn id="119" presetID="8" presetClass="emph" presetSubtype="0" autoRev="1" fill="hold" nodeType="withEffect">
                                  <p:stCondLst>
                                    <p:cond delay="0"/>
                                  </p:stCondLst>
                                  <p:childTnLst>
                                    <p:animRot by="-21600000">
                                      <p:cBhvr>
                                        <p:cTn id="120" dur="3000" fill="hold"/>
                                        <p:tgtEl>
                                          <p:spTgt spid="15"/>
                                        </p:tgtEl>
                                        <p:attrNameLst>
                                          <p:attrName>r</p:attrName>
                                        </p:attrNameLst>
                                      </p:cBhvr>
                                    </p:animRot>
                                  </p:childTnLst>
                                </p:cTn>
                              </p:par>
                              <p:par>
                                <p:cTn id="121" presetID="8" presetClass="emph" presetSubtype="0" autoRev="1" fill="hold" nodeType="withEffect">
                                  <p:stCondLst>
                                    <p:cond delay="0"/>
                                  </p:stCondLst>
                                  <p:childTnLst>
                                    <p:animRot by="-21600000">
                                      <p:cBhvr>
                                        <p:cTn id="122" dur="3000" fill="hold"/>
                                        <p:tgtEl>
                                          <p:spTgt spid="23"/>
                                        </p:tgtEl>
                                        <p:attrNameLst>
                                          <p:attrName>r</p:attrName>
                                        </p:attrNameLst>
                                      </p:cBhvr>
                                    </p:animRot>
                                  </p:childTnLst>
                                </p:cTn>
                              </p:par>
                              <p:par>
                                <p:cTn id="123" presetID="8" presetClass="emph" presetSubtype="0" autoRev="1" fill="hold" nodeType="withEffect">
                                  <p:stCondLst>
                                    <p:cond delay="0"/>
                                  </p:stCondLst>
                                  <p:childTnLst>
                                    <p:animRot by="-21600000">
                                      <p:cBhvr>
                                        <p:cTn id="124" dur="3000" fill="hold"/>
                                        <p:tgtEl>
                                          <p:spTgt spid="24"/>
                                        </p:tgtEl>
                                        <p:attrNameLst>
                                          <p:attrName>r</p:attrName>
                                        </p:attrNameLst>
                                      </p:cBhvr>
                                    </p:animRot>
                                  </p:childTnLst>
                                </p:cTn>
                              </p:par>
                              <p:par>
                                <p:cTn id="125" presetID="8" presetClass="emph" presetSubtype="0" autoRev="1" fill="hold" nodeType="withEffect">
                                  <p:stCondLst>
                                    <p:cond delay="0"/>
                                  </p:stCondLst>
                                  <p:childTnLst>
                                    <p:animRot by="-21600000">
                                      <p:cBhvr>
                                        <p:cTn id="126" dur="3000" fill="hold"/>
                                        <p:tgtEl>
                                          <p:spTgt spid="25"/>
                                        </p:tgtEl>
                                        <p:attrNameLst>
                                          <p:attrName>r</p:attrName>
                                        </p:attrNameLst>
                                      </p:cBhvr>
                                    </p:animRot>
                                  </p:childTnLst>
                                </p:cTn>
                              </p:par>
                              <p:par>
                                <p:cTn id="127" presetID="8" presetClass="emph" presetSubtype="0" autoRev="1" fill="hold" nodeType="withEffect">
                                  <p:stCondLst>
                                    <p:cond delay="0"/>
                                  </p:stCondLst>
                                  <p:childTnLst>
                                    <p:animRot by="-21600000">
                                      <p:cBhvr>
                                        <p:cTn id="128" dur="3000" fill="hold"/>
                                        <p:tgtEl>
                                          <p:spTgt spid="6"/>
                                        </p:tgtEl>
                                        <p:attrNameLst>
                                          <p:attrName>r</p:attrName>
                                        </p:attrNameLst>
                                      </p:cBhvr>
                                    </p:animRot>
                                  </p:childTnLst>
                                </p:cTn>
                              </p:par>
                              <p:par>
                                <p:cTn id="129" presetID="8" presetClass="emph" presetSubtype="0" autoRev="1" fill="hold" nodeType="withEffect">
                                  <p:stCondLst>
                                    <p:cond delay="0"/>
                                  </p:stCondLst>
                                  <p:childTnLst>
                                    <p:animRot by="-21600000">
                                      <p:cBhvr>
                                        <p:cTn id="130" dur="3000" fill="hold"/>
                                        <p:tgtEl>
                                          <p:spTgt spid="9"/>
                                        </p:tgtEl>
                                        <p:attrNameLst>
                                          <p:attrName>r</p:attrName>
                                        </p:attrNameLst>
                                      </p:cBhvr>
                                    </p:animRot>
                                  </p:childTnLst>
                                </p:cTn>
                              </p:par>
                              <p:par>
                                <p:cTn id="131" presetID="8" presetClass="emph" presetSubtype="0" autoRev="1" fill="hold" nodeType="withEffect">
                                  <p:stCondLst>
                                    <p:cond delay="0"/>
                                  </p:stCondLst>
                                  <p:childTnLst>
                                    <p:animRot by="-21600000">
                                      <p:cBhvr>
                                        <p:cTn id="132" dur="3000" fill="hold"/>
                                        <p:tgtEl>
                                          <p:spTgt spid="13"/>
                                        </p:tgtEl>
                                        <p:attrNameLst>
                                          <p:attrName>r</p:attrName>
                                        </p:attrNameLst>
                                      </p:cBhvr>
                                    </p:animRot>
                                  </p:childTnLst>
                                </p:cTn>
                              </p:par>
                              <p:par>
                                <p:cTn id="133" presetID="8" presetClass="emph" presetSubtype="0" autoRev="1" fill="hold" nodeType="withEffect">
                                  <p:stCondLst>
                                    <p:cond delay="0"/>
                                  </p:stCondLst>
                                  <p:childTnLst>
                                    <p:animRot by="-21600000">
                                      <p:cBhvr>
                                        <p:cTn id="134" dur="3000" fill="hold"/>
                                        <p:tgtEl>
                                          <p:spTgt spid="20"/>
                                        </p:tgtEl>
                                        <p:attrNameLst>
                                          <p:attrName>r</p:attrName>
                                        </p:attrNameLst>
                                      </p:cBhvr>
                                    </p:animRot>
                                  </p:childTnLst>
                                </p:cTn>
                              </p:par>
                              <p:par>
                                <p:cTn id="135" presetID="8" presetClass="emph" presetSubtype="0" autoRev="1" fill="hold" nodeType="withEffect">
                                  <p:stCondLst>
                                    <p:cond delay="0"/>
                                  </p:stCondLst>
                                  <p:childTnLst>
                                    <p:animRot by="-21600000">
                                      <p:cBhvr>
                                        <p:cTn id="136" dur="3000" fill="hold"/>
                                        <p:tgtEl>
                                          <p:spTgt spid="21"/>
                                        </p:tgtEl>
                                        <p:attrNameLst>
                                          <p:attrName>r</p:attrName>
                                        </p:attrNameLst>
                                      </p:cBhvr>
                                    </p:animRot>
                                  </p:childTnLst>
                                </p:cTn>
                              </p:par>
                              <p:par>
                                <p:cTn id="137" presetID="8" presetClass="emph" presetSubtype="0" autoRev="1" fill="hold" nodeType="withEffect">
                                  <p:stCondLst>
                                    <p:cond delay="0"/>
                                  </p:stCondLst>
                                  <p:childTnLst>
                                    <p:animRot by="-21600000">
                                      <p:cBhvr>
                                        <p:cTn id="138" dur="3000" fill="hold"/>
                                        <p:tgtEl>
                                          <p:spTgt spid="22"/>
                                        </p:tgtEl>
                                        <p:attrNameLst>
                                          <p:attrName>r</p:attrName>
                                        </p:attrNameLst>
                                      </p:cBhvr>
                                    </p:animRot>
                                  </p:childTnLst>
                                </p:cTn>
                              </p:par>
                              <p:par>
                                <p:cTn id="139" presetID="8" presetClass="emph" presetSubtype="0" autoRev="1" fill="hold" nodeType="withEffect">
                                  <p:stCondLst>
                                    <p:cond delay="0"/>
                                  </p:stCondLst>
                                  <p:childTnLst>
                                    <p:animRot by="21600000">
                                      <p:cBhvr>
                                        <p:cTn id="140" dur="3000" fill="hold"/>
                                        <p:tgtEl>
                                          <p:spTgt spid="8"/>
                                        </p:tgtEl>
                                        <p:attrNameLst>
                                          <p:attrName>r</p:attrName>
                                        </p:attrNameLst>
                                      </p:cBhvr>
                                    </p:animRot>
                                  </p:childTnLst>
                                </p:cTn>
                              </p:par>
                              <p:par>
                                <p:cTn id="141" presetID="8" presetClass="emph" presetSubtype="0" autoRev="1" fill="hold" nodeType="withEffect">
                                  <p:stCondLst>
                                    <p:cond delay="0"/>
                                  </p:stCondLst>
                                  <p:childTnLst>
                                    <p:animRot by="21600000">
                                      <p:cBhvr>
                                        <p:cTn id="142" dur="3000" fill="hold"/>
                                        <p:tgtEl>
                                          <p:spTgt spid="12"/>
                                        </p:tgtEl>
                                        <p:attrNameLst>
                                          <p:attrName>r</p:attrName>
                                        </p:attrNameLst>
                                      </p:cBhvr>
                                    </p:animRot>
                                  </p:childTnLst>
                                </p:cTn>
                              </p:par>
                              <p:par>
                                <p:cTn id="143" presetID="8" presetClass="emph" presetSubtype="0" autoRev="1" fill="hold" nodeType="withEffect">
                                  <p:stCondLst>
                                    <p:cond delay="0"/>
                                  </p:stCondLst>
                                  <p:childTnLst>
                                    <p:animRot by="21600000">
                                      <p:cBhvr>
                                        <p:cTn id="144" dur="3000" fill="hold"/>
                                        <p:tgtEl>
                                          <p:spTgt spid="16"/>
                                        </p:tgtEl>
                                        <p:attrNameLst>
                                          <p:attrName>r</p:attrName>
                                        </p:attrNameLst>
                                      </p:cBhvr>
                                    </p:animRot>
                                  </p:childTnLst>
                                </p:cTn>
                              </p:par>
                              <p:par>
                                <p:cTn id="145" presetID="8" presetClass="emph" presetSubtype="0" autoRev="1" fill="hold" nodeType="withEffect">
                                  <p:stCondLst>
                                    <p:cond delay="0"/>
                                  </p:stCondLst>
                                  <p:childTnLst>
                                    <p:animRot by="21600000">
                                      <p:cBhvr>
                                        <p:cTn id="146" dur="3000" fill="hold"/>
                                        <p:tgtEl>
                                          <p:spTgt spid="26"/>
                                        </p:tgtEl>
                                        <p:attrNameLst>
                                          <p:attrName>r</p:attrName>
                                        </p:attrNameLst>
                                      </p:cBhvr>
                                    </p:animRot>
                                  </p:childTnLst>
                                </p:cTn>
                              </p:par>
                              <p:par>
                                <p:cTn id="147" presetID="8" presetClass="emph" presetSubtype="0" autoRev="1" fill="hold" nodeType="withEffect">
                                  <p:stCondLst>
                                    <p:cond delay="0"/>
                                  </p:stCondLst>
                                  <p:childTnLst>
                                    <p:animRot by="21600000">
                                      <p:cBhvr>
                                        <p:cTn id="148" dur="3000" fill="hold"/>
                                        <p:tgtEl>
                                          <p:spTgt spid="27"/>
                                        </p:tgtEl>
                                        <p:attrNameLst>
                                          <p:attrName>r</p:attrName>
                                        </p:attrNameLst>
                                      </p:cBhvr>
                                    </p:animRot>
                                  </p:childTnLst>
                                </p:cTn>
                              </p:par>
                              <p:par>
                                <p:cTn id="149" presetID="8" presetClass="emph" presetSubtype="0" autoRev="1" fill="hold" nodeType="withEffect">
                                  <p:stCondLst>
                                    <p:cond delay="0"/>
                                  </p:stCondLst>
                                  <p:childTnLst>
                                    <p:animRot by="21600000">
                                      <p:cBhvr>
                                        <p:cTn id="150" dur="3000" fill="hold"/>
                                        <p:tgtEl>
                                          <p:spTgt spid="28"/>
                                        </p:tgtEl>
                                        <p:attrNameLst>
                                          <p:attrName>r</p:attrName>
                                        </p:attrNameLst>
                                      </p:cBhvr>
                                    </p:animRot>
                                  </p:childTnLst>
                                </p:cTn>
                              </p:par>
                            </p:childTnLst>
                          </p:cTn>
                        </p:par>
                        <p:par>
                          <p:cTn id="151" fill="hold">
                            <p:stCondLst>
                              <p:cond delay="6000"/>
                            </p:stCondLst>
                            <p:childTnLst>
                              <p:par>
                                <p:cTn id="152" presetID="2" presetClass="exit" presetSubtype="6" fill="hold" nodeType="afterEffect">
                                  <p:stCondLst>
                                    <p:cond delay="0"/>
                                  </p:stCondLst>
                                  <p:childTnLst>
                                    <p:anim calcmode="lin" valueType="num">
                                      <p:cBhvr additive="base">
                                        <p:cTn id="153" dur="3000"/>
                                        <p:tgtEl>
                                          <p:spTgt spid="5"/>
                                        </p:tgtEl>
                                        <p:attrNameLst>
                                          <p:attrName>ppt_x</p:attrName>
                                        </p:attrNameLst>
                                      </p:cBhvr>
                                      <p:tavLst>
                                        <p:tav tm="0">
                                          <p:val>
                                            <p:strVal val="ppt_x"/>
                                          </p:val>
                                        </p:tav>
                                        <p:tav tm="100000">
                                          <p:val>
                                            <p:strVal val="1+ppt_w/2"/>
                                          </p:val>
                                        </p:tav>
                                      </p:tavLst>
                                    </p:anim>
                                    <p:anim calcmode="lin" valueType="num">
                                      <p:cBhvr additive="base">
                                        <p:cTn id="154" dur="3000"/>
                                        <p:tgtEl>
                                          <p:spTgt spid="5"/>
                                        </p:tgtEl>
                                        <p:attrNameLst>
                                          <p:attrName>ppt_y</p:attrName>
                                        </p:attrNameLst>
                                      </p:cBhvr>
                                      <p:tavLst>
                                        <p:tav tm="0">
                                          <p:val>
                                            <p:strVal val="ppt_y"/>
                                          </p:val>
                                        </p:tav>
                                        <p:tav tm="100000">
                                          <p:val>
                                            <p:strVal val="1+ppt_h/2"/>
                                          </p:val>
                                        </p:tav>
                                      </p:tavLst>
                                    </p:anim>
                                    <p:set>
                                      <p:cBhvr>
                                        <p:cTn id="155" dur="1" fill="hold">
                                          <p:stCondLst>
                                            <p:cond delay="2999"/>
                                          </p:stCondLst>
                                        </p:cTn>
                                        <p:tgtEl>
                                          <p:spTgt spid="5"/>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3000"/>
                                        <p:tgtEl>
                                          <p:spTgt spid="10"/>
                                        </p:tgtEl>
                                        <p:attrNameLst>
                                          <p:attrName>ppt_x</p:attrName>
                                        </p:attrNameLst>
                                      </p:cBhvr>
                                      <p:tavLst>
                                        <p:tav tm="0">
                                          <p:val>
                                            <p:strVal val="ppt_x"/>
                                          </p:val>
                                        </p:tav>
                                        <p:tav tm="100000">
                                          <p:val>
                                            <p:strVal val="1+ppt_w/2"/>
                                          </p:val>
                                        </p:tav>
                                      </p:tavLst>
                                    </p:anim>
                                    <p:anim calcmode="lin" valueType="num">
                                      <p:cBhvr additive="base">
                                        <p:cTn id="158" dur="3000"/>
                                        <p:tgtEl>
                                          <p:spTgt spid="10"/>
                                        </p:tgtEl>
                                        <p:attrNameLst>
                                          <p:attrName>ppt_y</p:attrName>
                                        </p:attrNameLst>
                                      </p:cBhvr>
                                      <p:tavLst>
                                        <p:tav tm="0">
                                          <p:val>
                                            <p:strVal val="ppt_y"/>
                                          </p:val>
                                        </p:tav>
                                        <p:tav tm="100000">
                                          <p:val>
                                            <p:strVal val="1+ppt_h/2"/>
                                          </p:val>
                                        </p:tav>
                                      </p:tavLst>
                                    </p:anim>
                                    <p:set>
                                      <p:cBhvr>
                                        <p:cTn id="159" dur="1" fill="hold">
                                          <p:stCondLst>
                                            <p:cond delay="2999"/>
                                          </p:stCondLst>
                                        </p:cTn>
                                        <p:tgtEl>
                                          <p:spTgt spid="10"/>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3000"/>
                                        <p:tgtEl>
                                          <p:spTgt spid="14"/>
                                        </p:tgtEl>
                                        <p:attrNameLst>
                                          <p:attrName>ppt_x</p:attrName>
                                        </p:attrNameLst>
                                      </p:cBhvr>
                                      <p:tavLst>
                                        <p:tav tm="0">
                                          <p:val>
                                            <p:strVal val="ppt_x"/>
                                          </p:val>
                                        </p:tav>
                                        <p:tav tm="100000">
                                          <p:val>
                                            <p:strVal val="1+ppt_w/2"/>
                                          </p:val>
                                        </p:tav>
                                      </p:tavLst>
                                    </p:anim>
                                    <p:anim calcmode="lin" valueType="num">
                                      <p:cBhvr additive="base">
                                        <p:cTn id="162" dur="3000"/>
                                        <p:tgtEl>
                                          <p:spTgt spid="14"/>
                                        </p:tgtEl>
                                        <p:attrNameLst>
                                          <p:attrName>ppt_y</p:attrName>
                                        </p:attrNameLst>
                                      </p:cBhvr>
                                      <p:tavLst>
                                        <p:tav tm="0">
                                          <p:val>
                                            <p:strVal val="ppt_y"/>
                                          </p:val>
                                        </p:tav>
                                        <p:tav tm="100000">
                                          <p:val>
                                            <p:strVal val="1+ppt_h/2"/>
                                          </p:val>
                                        </p:tav>
                                      </p:tavLst>
                                    </p:anim>
                                    <p:set>
                                      <p:cBhvr>
                                        <p:cTn id="163" dur="1" fill="hold">
                                          <p:stCondLst>
                                            <p:cond delay="2999"/>
                                          </p:stCondLst>
                                        </p:cTn>
                                        <p:tgtEl>
                                          <p:spTgt spid="14"/>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3000"/>
                                        <p:tgtEl>
                                          <p:spTgt spid="17"/>
                                        </p:tgtEl>
                                        <p:attrNameLst>
                                          <p:attrName>ppt_x</p:attrName>
                                        </p:attrNameLst>
                                      </p:cBhvr>
                                      <p:tavLst>
                                        <p:tav tm="0">
                                          <p:val>
                                            <p:strVal val="ppt_x"/>
                                          </p:val>
                                        </p:tav>
                                        <p:tav tm="100000">
                                          <p:val>
                                            <p:strVal val="1+ppt_w/2"/>
                                          </p:val>
                                        </p:tav>
                                      </p:tavLst>
                                    </p:anim>
                                    <p:anim calcmode="lin" valueType="num">
                                      <p:cBhvr additive="base">
                                        <p:cTn id="166" dur="3000"/>
                                        <p:tgtEl>
                                          <p:spTgt spid="17"/>
                                        </p:tgtEl>
                                        <p:attrNameLst>
                                          <p:attrName>ppt_y</p:attrName>
                                        </p:attrNameLst>
                                      </p:cBhvr>
                                      <p:tavLst>
                                        <p:tav tm="0">
                                          <p:val>
                                            <p:strVal val="ppt_y"/>
                                          </p:val>
                                        </p:tav>
                                        <p:tav tm="100000">
                                          <p:val>
                                            <p:strVal val="1+ppt_h/2"/>
                                          </p:val>
                                        </p:tav>
                                      </p:tavLst>
                                    </p:anim>
                                    <p:set>
                                      <p:cBhvr>
                                        <p:cTn id="167" dur="1" fill="hold">
                                          <p:stCondLst>
                                            <p:cond delay="2999"/>
                                          </p:stCondLst>
                                        </p:cTn>
                                        <p:tgtEl>
                                          <p:spTgt spid="17"/>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3000"/>
                                        <p:tgtEl>
                                          <p:spTgt spid="18"/>
                                        </p:tgtEl>
                                        <p:attrNameLst>
                                          <p:attrName>ppt_x</p:attrName>
                                        </p:attrNameLst>
                                      </p:cBhvr>
                                      <p:tavLst>
                                        <p:tav tm="0">
                                          <p:val>
                                            <p:strVal val="ppt_x"/>
                                          </p:val>
                                        </p:tav>
                                        <p:tav tm="100000">
                                          <p:val>
                                            <p:strVal val="1+ppt_w/2"/>
                                          </p:val>
                                        </p:tav>
                                      </p:tavLst>
                                    </p:anim>
                                    <p:anim calcmode="lin" valueType="num">
                                      <p:cBhvr additive="base">
                                        <p:cTn id="170" dur="3000"/>
                                        <p:tgtEl>
                                          <p:spTgt spid="18"/>
                                        </p:tgtEl>
                                        <p:attrNameLst>
                                          <p:attrName>ppt_y</p:attrName>
                                        </p:attrNameLst>
                                      </p:cBhvr>
                                      <p:tavLst>
                                        <p:tav tm="0">
                                          <p:val>
                                            <p:strVal val="ppt_y"/>
                                          </p:val>
                                        </p:tav>
                                        <p:tav tm="100000">
                                          <p:val>
                                            <p:strVal val="1+ppt_h/2"/>
                                          </p:val>
                                        </p:tav>
                                      </p:tavLst>
                                    </p:anim>
                                    <p:set>
                                      <p:cBhvr>
                                        <p:cTn id="171" dur="1" fill="hold">
                                          <p:stCondLst>
                                            <p:cond delay="2999"/>
                                          </p:stCondLst>
                                        </p:cTn>
                                        <p:tgtEl>
                                          <p:spTgt spid="18"/>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3000"/>
                                        <p:tgtEl>
                                          <p:spTgt spid="19"/>
                                        </p:tgtEl>
                                        <p:attrNameLst>
                                          <p:attrName>ppt_x</p:attrName>
                                        </p:attrNameLst>
                                      </p:cBhvr>
                                      <p:tavLst>
                                        <p:tav tm="0">
                                          <p:val>
                                            <p:strVal val="ppt_x"/>
                                          </p:val>
                                        </p:tav>
                                        <p:tav tm="100000">
                                          <p:val>
                                            <p:strVal val="1+ppt_w/2"/>
                                          </p:val>
                                        </p:tav>
                                      </p:tavLst>
                                    </p:anim>
                                    <p:anim calcmode="lin" valueType="num">
                                      <p:cBhvr additive="base">
                                        <p:cTn id="174" dur="3000"/>
                                        <p:tgtEl>
                                          <p:spTgt spid="19"/>
                                        </p:tgtEl>
                                        <p:attrNameLst>
                                          <p:attrName>ppt_y</p:attrName>
                                        </p:attrNameLst>
                                      </p:cBhvr>
                                      <p:tavLst>
                                        <p:tav tm="0">
                                          <p:val>
                                            <p:strVal val="ppt_y"/>
                                          </p:val>
                                        </p:tav>
                                        <p:tav tm="100000">
                                          <p:val>
                                            <p:strVal val="1+ppt_h/2"/>
                                          </p:val>
                                        </p:tav>
                                      </p:tavLst>
                                    </p:anim>
                                    <p:set>
                                      <p:cBhvr>
                                        <p:cTn id="175" dur="1" fill="hold">
                                          <p:stCondLst>
                                            <p:cond delay="2999"/>
                                          </p:stCondLst>
                                        </p:cTn>
                                        <p:tgtEl>
                                          <p:spTgt spid="19"/>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3000"/>
                                        <p:tgtEl>
                                          <p:spTgt spid="7"/>
                                        </p:tgtEl>
                                        <p:attrNameLst>
                                          <p:attrName>ppt_x</p:attrName>
                                        </p:attrNameLst>
                                      </p:cBhvr>
                                      <p:tavLst>
                                        <p:tav tm="0">
                                          <p:val>
                                            <p:strVal val="ppt_x"/>
                                          </p:val>
                                        </p:tav>
                                        <p:tav tm="100000">
                                          <p:val>
                                            <p:strVal val="0-ppt_w/2"/>
                                          </p:val>
                                        </p:tav>
                                      </p:tavLst>
                                    </p:anim>
                                    <p:anim calcmode="lin" valueType="num">
                                      <p:cBhvr additive="base">
                                        <p:cTn id="178" dur="3000"/>
                                        <p:tgtEl>
                                          <p:spTgt spid="7"/>
                                        </p:tgtEl>
                                        <p:attrNameLst>
                                          <p:attrName>ppt_y</p:attrName>
                                        </p:attrNameLst>
                                      </p:cBhvr>
                                      <p:tavLst>
                                        <p:tav tm="0">
                                          <p:val>
                                            <p:strVal val="ppt_y"/>
                                          </p:val>
                                        </p:tav>
                                        <p:tav tm="100000">
                                          <p:val>
                                            <p:strVal val="1+ppt_h/2"/>
                                          </p:val>
                                        </p:tav>
                                      </p:tavLst>
                                    </p:anim>
                                    <p:set>
                                      <p:cBhvr>
                                        <p:cTn id="179" dur="1" fill="hold">
                                          <p:stCondLst>
                                            <p:cond delay="2999"/>
                                          </p:stCondLst>
                                        </p:cTn>
                                        <p:tgtEl>
                                          <p:spTgt spid="7"/>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3000"/>
                                        <p:tgtEl>
                                          <p:spTgt spid="11"/>
                                        </p:tgtEl>
                                        <p:attrNameLst>
                                          <p:attrName>ppt_x</p:attrName>
                                        </p:attrNameLst>
                                      </p:cBhvr>
                                      <p:tavLst>
                                        <p:tav tm="0">
                                          <p:val>
                                            <p:strVal val="ppt_x"/>
                                          </p:val>
                                        </p:tav>
                                        <p:tav tm="100000">
                                          <p:val>
                                            <p:strVal val="0-ppt_w/2"/>
                                          </p:val>
                                        </p:tav>
                                      </p:tavLst>
                                    </p:anim>
                                    <p:anim calcmode="lin" valueType="num">
                                      <p:cBhvr additive="base">
                                        <p:cTn id="182" dur="3000"/>
                                        <p:tgtEl>
                                          <p:spTgt spid="11"/>
                                        </p:tgtEl>
                                        <p:attrNameLst>
                                          <p:attrName>ppt_y</p:attrName>
                                        </p:attrNameLst>
                                      </p:cBhvr>
                                      <p:tavLst>
                                        <p:tav tm="0">
                                          <p:val>
                                            <p:strVal val="ppt_y"/>
                                          </p:val>
                                        </p:tav>
                                        <p:tav tm="100000">
                                          <p:val>
                                            <p:strVal val="1+ppt_h/2"/>
                                          </p:val>
                                        </p:tav>
                                      </p:tavLst>
                                    </p:anim>
                                    <p:set>
                                      <p:cBhvr>
                                        <p:cTn id="183" dur="1" fill="hold">
                                          <p:stCondLst>
                                            <p:cond delay="2999"/>
                                          </p:stCondLst>
                                        </p:cTn>
                                        <p:tgtEl>
                                          <p:spTgt spid="11"/>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3000"/>
                                        <p:tgtEl>
                                          <p:spTgt spid="15"/>
                                        </p:tgtEl>
                                        <p:attrNameLst>
                                          <p:attrName>ppt_x</p:attrName>
                                        </p:attrNameLst>
                                      </p:cBhvr>
                                      <p:tavLst>
                                        <p:tav tm="0">
                                          <p:val>
                                            <p:strVal val="ppt_x"/>
                                          </p:val>
                                        </p:tav>
                                        <p:tav tm="100000">
                                          <p:val>
                                            <p:strVal val="0-ppt_w/2"/>
                                          </p:val>
                                        </p:tav>
                                      </p:tavLst>
                                    </p:anim>
                                    <p:anim calcmode="lin" valueType="num">
                                      <p:cBhvr additive="base">
                                        <p:cTn id="186" dur="3000"/>
                                        <p:tgtEl>
                                          <p:spTgt spid="15"/>
                                        </p:tgtEl>
                                        <p:attrNameLst>
                                          <p:attrName>ppt_y</p:attrName>
                                        </p:attrNameLst>
                                      </p:cBhvr>
                                      <p:tavLst>
                                        <p:tav tm="0">
                                          <p:val>
                                            <p:strVal val="ppt_y"/>
                                          </p:val>
                                        </p:tav>
                                        <p:tav tm="100000">
                                          <p:val>
                                            <p:strVal val="1+ppt_h/2"/>
                                          </p:val>
                                        </p:tav>
                                      </p:tavLst>
                                    </p:anim>
                                    <p:set>
                                      <p:cBhvr>
                                        <p:cTn id="187" dur="1" fill="hold">
                                          <p:stCondLst>
                                            <p:cond delay="2999"/>
                                          </p:stCondLst>
                                        </p:cTn>
                                        <p:tgtEl>
                                          <p:spTgt spid="15"/>
                                        </p:tgtEl>
                                        <p:attrNameLst>
                                          <p:attrName>style.visibility</p:attrName>
                                        </p:attrNameLst>
                                      </p:cBhvr>
                                      <p:to>
                                        <p:strVal val="hidden"/>
                                      </p:to>
                                    </p:set>
                                  </p:childTnLst>
                                </p:cTn>
                              </p:par>
                              <p:par>
                                <p:cTn id="188" presetID="2" presetClass="exit" presetSubtype="12" fill="hold" nodeType="withEffect">
                                  <p:stCondLst>
                                    <p:cond delay="0"/>
                                  </p:stCondLst>
                                  <p:childTnLst>
                                    <p:anim calcmode="lin" valueType="num">
                                      <p:cBhvr additive="base">
                                        <p:cTn id="189" dur="3000"/>
                                        <p:tgtEl>
                                          <p:spTgt spid="23"/>
                                        </p:tgtEl>
                                        <p:attrNameLst>
                                          <p:attrName>ppt_x</p:attrName>
                                        </p:attrNameLst>
                                      </p:cBhvr>
                                      <p:tavLst>
                                        <p:tav tm="0">
                                          <p:val>
                                            <p:strVal val="ppt_x"/>
                                          </p:val>
                                        </p:tav>
                                        <p:tav tm="100000">
                                          <p:val>
                                            <p:strVal val="0-ppt_w/2"/>
                                          </p:val>
                                        </p:tav>
                                      </p:tavLst>
                                    </p:anim>
                                    <p:anim calcmode="lin" valueType="num">
                                      <p:cBhvr additive="base">
                                        <p:cTn id="190" dur="3000"/>
                                        <p:tgtEl>
                                          <p:spTgt spid="23"/>
                                        </p:tgtEl>
                                        <p:attrNameLst>
                                          <p:attrName>ppt_y</p:attrName>
                                        </p:attrNameLst>
                                      </p:cBhvr>
                                      <p:tavLst>
                                        <p:tav tm="0">
                                          <p:val>
                                            <p:strVal val="ppt_y"/>
                                          </p:val>
                                        </p:tav>
                                        <p:tav tm="100000">
                                          <p:val>
                                            <p:strVal val="1+ppt_h/2"/>
                                          </p:val>
                                        </p:tav>
                                      </p:tavLst>
                                    </p:anim>
                                    <p:set>
                                      <p:cBhvr>
                                        <p:cTn id="191" dur="1" fill="hold">
                                          <p:stCondLst>
                                            <p:cond delay="2999"/>
                                          </p:stCondLst>
                                        </p:cTn>
                                        <p:tgtEl>
                                          <p:spTgt spid="23"/>
                                        </p:tgtEl>
                                        <p:attrNameLst>
                                          <p:attrName>style.visibility</p:attrName>
                                        </p:attrNameLst>
                                      </p:cBhvr>
                                      <p:to>
                                        <p:strVal val="hidden"/>
                                      </p:to>
                                    </p:set>
                                  </p:childTnLst>
                                </p:cTn>
                              </p:par>
                              <p:par>
                                <p:cTn id="192" presetID="2" presetClass="exit" presetSubtype="12" fill="hold" nodeType="withEffect">
                                  <p:stCondLst>
                                    <p:cond delay="0"/>
                                  </p:stCondLst>
                                  <p:childTnLst>
                                    <p:anim calcmode="lin" valueType="num">
                                      <p:cBhvr additive="base">
                                        <p:cTn id="193" dur="3000"/>
                                        <p:tgtEl>
                                          <p:spTgt spid="24"/>
                                        </p:tgtEl>
                                        <p:attrNameLst>
                                          <p:attrName>ppt_x</p:attrName>
                                        </p:attrNameLst>
                                      </p:cBhvr>
                                      <p:tavLst>
                                        <p:tav tm="0">
                                          <p:val>
                                            <p:strVal val="ppt_x"/>
                                          </p:val>
                                        </p:tav>
                                        <p:tav tm="100000">
                                          <p:val>
                                            <p:strVal val="0-ppt_w/2"/>
                                          </p:val>
                                        </p:tav>
                                      </p:tavLst>
                                    </p:anim>
                                    <p:anim calcmode="lin" valueType="num">
                                      <p:cBhvr additive="base">
                                        <p:cTn id="194" dur="3000"/>
                                        <p:tgtEl>
                                          <p:spTgt spid="24"/>
                                        </p:tgtEl>
                                        <p:attrNameLst>
                                          <p:attrName>ppt_y</p:attrName>
                                        </p:attrNameLst>
                                      </p:cBhvr>
                                      <p:tavLst>
                                        <p:tav tm="0">
                                          <p:val>
                                            <p:strVal val="ppt_y"/>
                                          </p:val>
                                        </p:tav>
                                        <p:tav tm="100000">
                                          <p:val>
                                            <p:strVal val="1+ppt_h/2"/>
                                          </p:val>
                                        </p:tav>
                                      </p:tavLst>
                                    </p:anim>
                                    <p:set>
                                      <p:cBhvr>
                                        <p:cTn id="195" dur="1" fill="hold">
                                          <p:stCondLst>
                                            <p:cond delay="2999"/>
                                          </p:stCondLst>
                                        </p:cTn>
                                        <p:tgtEl>
                                          <p:spTgt spid="24"/>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3000"/>
                                        <p:tgtEl>
                                          <p:spTgt spid="25"/>
                                        </p:tgtEl>
                                        <p:attrNameLst>
                                          <p:attrName>ppt_x</p:attrName>
                                        </p:attrNameLst>
                                      </p:cBhvr>
                                      <p:tavLst>
                                        <p:tav tm="0">
                                          <p:val>
                                            <p:strVal val="ppt_x"/>
                                          </p:val>
                                        </p:tav>
                                        <p:tav tm="100000">
                                          <p:val>
                                            <p:strVal val="0-ppt_w/2"/>
                                          </p:val>
                                        </p:tav>
                                      </p:tavLst>
                                    </p:anim>
                                    <p:anim calcmode="lin" valueType="num">
                                      <p:cBhvr additive="base">
                                        <p:cTn id="198" dur="3000"/>
                                        <p:tgtEl>
                                          <p:spTgt spid="25"/>
                                        </p:tgtEl>
                                        <p:attrNameLst>
                                          <p:attrName>ppt_y</p:attrName>
                                        </p:attrNameLst>
                                      </p:cBhvr>
                                      <p:tavLst>
                                        <p:tav tm="0">
                                          <p:val>
                                            <p:strVal val="ppt_y"/>
                                          </p:val>
                                        </p:tav>
                                        <p:tav tm="100000">
                                          <p:val>
                                            <p:strVal val="1+ppt_h/2"/>
                                          </p:val>
                                        </p:tav>
                                      </p:tavLst>
                                    </p:anim>
                                    <p:set>
                                      <p:cBhvr>
                                        <p:cTn id="199" dur="1" fill="hold">
                                          <p:stCondLst>
                                            <p:cond delay="2999"/>
                                          </p:stCondLst>
                                        </p:cTn>
                                        <p:tgtEl>
                                          <p:spTgt spid="25"/>
                                        </p:tgtEl>
                                        <p:attrNameLst>
                                          <p:attrName>style.visibility</p:attrName>
                                        </p:attrNameLst>
                                      </p:cBhvr>
                                      <p:to>
                                        <p:strVal val="hidden"/>
                                      </p:to>
                                    </p:set>
                                  </p:childTnLst>
                                </p:cTn>
                              </p:par>
                              <p:par>
                                <p:cTn id="200" presetID="2" presetClass="exit" presetSubtype="3" fill="hold" nodeType="withEffect">
                                  <p:stCondLst>
                                    <p:cond delay="0"/>
                                  </p:stCondLst>
                                  <p:childTnLst>
                                    <p:anim calcmode="lin" valueType="num">
                                      <p:cBhvr additive="base">
                                        <p:cTn id="201" dur="3000"/>
                                        <p:tgtEl>
                                          <p:spTgt spid="6"/>
                                        </p:tgtEl>
                                        <p:attrNameLst>
                                          <p:attrName>ppt_x</p:attrName>
                                        </p:attrNameLst>
                                      </p:cBhvr>
                                      <p:tavLst>
                                        <p:tav tm="0">
                                          <p:val>
                                            <p:strVal val="ppt_x"/>
                                          </p:val>
                                        </p:tav>
                                        <p:tav tm="100000">
                                          <p:val>
                                            <p:strVal val="1+ppt_w/2"/>
                                          </p:val>
                                        </p:tav>
                                      </p:tavLst>
                                    </p:anim>
                                    <p:anim calcmode="lin" valueType="num">
                                      <p:cBhvr additive="base">
                                        <p:cTn id="202" dur="3000"/>
                                        <p:tgtEl>
                                          <p:spTgt spid="6"/>
                                        </p:tgtEl>
                                        <p:attrNameLst>
                                          <p:attrName>ppt_y</p:attrName>
                                        </p:attrNameLst>
                                      </p:cBhvr>
                                      <p:tavLst>
                                        <p:tav tm="0">
                                          <p:val>
                                            <p:strVal val="ppt_y"/>
                                          </p:val>
                                        </p:tav>
                                        <p:tav tm="100000">
                                          <p:val>
                                            <p:strVal val="0-ppt_h/2"/>
                                          </p:val>
                                        </p:tav>
                                      </p:tavLst>
                                    </p:anim>
                                    <p:set>
                                      <p:cBhvr>
                                        <p:cTn id="203" dur="1" fill="hold">
                                          <p:stCondLst>
                                            <p:cond delay="2999"/>
                                          </p:stCondLst>
                                        </p:cTn>
                                        <p:tgtEl>
                                          <p:spTgt spid="6"/>
                                        </p:tgtEl>
                                        <p:attrNameLst>
                                          <p:attrName>style.visibility</p:attrName>
                                        </p:attrNameLst>
                                      </p:cBhvr>
                                      <p:to>
                                        <p:strVal val="hidden"/>
                                      </p:to>
                                    </p:set>
                                  </p:childTnLst>
                                </p:cTn>
                              </p:par>
                              <p:par>
                                <p:cTn id="204" presetID="2" presetClass="exit" presetSubtype="3" fill="hold" nodeType="withEffect">
                                  <p:stCondLst>
                                    <p:cond delay="0"/>
                                  </p:stCondLst>
                                  <p:childTnLst>
                                    <p:anim calcmode="lin" valueType="num">
                                      <p:cBhvr additive="base">
                                        <p:cTn id="205" dur="3000"/>
                                        <p:tgtEl>
                                          <p:spTgt spid="9"/>
                                        </p:tgtEl>
                                        <p:attrNameLst>
                                          <p:attrName>ppt_x</p:attrName>
                                        </p:attrNameLst>
                                      </p:cBhvr>
                                      <p:tavLst>
                                        <p:tav tm="0">
                                          <p:val>
                                            <p:strVal val="ppt_x"/>
                                          </p:val>
                                        </p:tav>
                                        <p:tav tm="100000">
                                          <p:val>
                                            <p:strVal val="1+ppt_w/2"/>
                                          </p:val>
                                        </p:tav>
                                      </p:tavLst>
                                    </p:anim>
                                    <p:anim calcmode="lin" valueType="num">
                                      <p:cBhvr additive="base">
                                        <p:cTn id="206" dur="3000"/>
                                        <p:tgtEl>
                                          <p:spTgt spid="9"/>
                                        </p:tgtEl>
                                        <p:attrNameLst>
                                          <p:attrName>ppt_y</p:attrName>
                                        </p:attrNameLst>
                                      </p:cBhvr>
                                      <p:tavLst>
                                        <p:tav tm="0">
                                          <p:val>
                                            <p:strVal val="ppt_y"/>
                                          </p:val>
                                        </p:tav>
                                        <p:tav tm="100000">
                                          <p:val>
                                            <p:strVal val="0-ppt_h/2"/>
                                          </p:val>
                                        </p:tav>
                                      </p:tavLst>
                                    </p:anim>
                                    <p:set>
                                      <p:cBhvr>
                                        <p:cTn id="207" dur="1" fill="hold">
                                          <p:stCondLst>
                                            <p:cond delay="2999"/>
                                          </p:stCondLst>
                                        </p:cTn>
                                        <p:tgtEl>
                                          <p:spTgt spid="9"/>
                                        </p:tgtEl>
                                        <p:attrNameLst>
                                          <p:attrName>style.visibility</p:attrName>
                                        </p:attrNameLst>
                                      </p:cBhvr>
                                      <p:to>
                                        <p:strVal val="hidden"/>
                                      </p:to>
                                    </p:set>
                                  </p:childTnLst>
                                </p:cTn>
                              </p:par>
                              <p:par>
                                <p:cTn id="208" presetID="2" presetClass="exit" presetSubtype="3" fill="hold" nodeType="withEffect">
                                  <p:stCondLst>
                                    <p:cond delay="0"/>
                                  </p:stCondLst>
                                  <p:childTnLst>
                                    <p:anim calcmode="lin" valueType="num">
                                      <p:cBhvr additive="base">
                                        <p:cTn id="209" dur="3000"/>
                                        <p:tgtEl>
                                          <p:spTgt spid="13"/>
                                        </p:tgtEl>
                                        <p:attrNameLst>
                                          <p:attrName>ppt_x</p:attrName>
                                        </p:attrNameLst>
                                      </p:cBhvr>
                                      <p:tavLst>
                                        <p:tav tm="0">
                                          <p:val>
                                            <p:strVal val="ppt_x"/>
                                          </p:val>
                                        </p:tav>
                                        <p:tav tm="100000">
                                          <p:val>
                                            <p:strVal val="1+ppt_w/2"/>
                                          </p:val>
                                        </p:tav>
                                      </p:tavLst>
                                    </p:anim>
                                    <p:anim calcmode="lin" valueType="num">
                                      <p:cBhvr additive="base">
                                        <p:cTn id="210" dur="3000"/>
                                        <p:tgtEl>
                                          <p:spTgt spid="13"/>
                                        </p:tgtEl>
                                        <p:attrNameLst>
                                          <p:attrName>ppt_y</p:attrName>
                                        </p:attrNameLst>
                                      </p:cBhvr>
                                      <p:tavLst>
                                        <p:tav tm="0">
                                          <p:val>
                                            <p:strVal val="ppt_y"/>
                                          </p:val>
                                        </p:tav>
                                        <p:tav tm="100000">
                                          <p:val>
                                            <p:strVal val="0-ppt_h/2"/>
                                          </p:val>
                                        </p:tav>
                                      </p:tavLst>
                                    </p:anim>
                                    <p:set>
                                      <p:cBhvr>
                                        <p:cTn id="211" dur="1" fill="hold">
                                          <p:stCondLst>
                                            <p:cond delay="2999"/>
                                          </p:stCondLst>
                                        </p:cTn>
                                        <p:tgtEl>
                                          <p:spTgt spid="13"/>
                                        </p:tgtEl>
                                        <p:attrNameLst>
                                          <p:attrName>style.visibility</p:attrName>
                                        </p:attrNameLst>
                                      </p:cBhvr>
                                      <p:to>
                                        <p:strVal val="hidden"/>
                                      </p:to>
                                    </p:set>
                                  </p:childTnLst>
                                </p:cTn>
                              </p:par>
                              <p:par>
                                <p:cTn id="212" presetID="2" presetClass="exit" presetSubtype="3" fill="hold" nodeType="withEffect">
                                  <p:stCondLst>
                                    <p:cond delay="0"/>
                                  </p:stCondLst>
                                  <p:childTnLst>
                                    <p:anim calcmode="lin" valueType="num">
                                      <p:cBhvr additive="base">
                                        <p:cTn id="213" dur="3000"/>
                                        <p:tgtEl>
                                          <p:spTgt spid="20"/>
                                        </p:tgtEl>
                                        <p:attrNameLst>
                                          <p:attrName>ppt_x</p:attrName>
                                        </p:attrNameLst>
                                      </p:cBhvr>
                                      <p:tavLst>
                                        <p:tav tm="0">
                                          <p:val>
                                            <p:strVal val="ppt_x"/>
                                          </p:val>
                                        </p:tav>
                                        <p:tav tm="100000">
                                          <p:val>
                                            <p:strVal val="1+ppt_w/2"/>
                                          </p:val>
                                        </p:tav>
                                      </p:tavLst>
                                    </p:anim>
                                    <p:anim calcmode="lin" valueType="num">
                                      <p:cBhvr additive="base">
                                        <p:cTn id="214" dur="3000"/>
                                        <p:tgtEl>
                                          <p:spTgt spid="20"/>
                                        </p:tgtEl>
                                        <p:attrNameLst>
                                          <p:attrName>ppt_y</p:attrName>
                                        </p:attrNameLst>
                                      </p:cBhvr>
                                      <p:tavLst>
                                        <p:tav tm="0">
                                          <p:val>
                                            <p:strVal val="ppt_y"/>
                                          </p:val>
                                        </p:tav>
                                        <p:tav tm="100000">
                                          <p:val>
                                            <p:strVal val="0-ppt_h/2"/>
                                          </p:val>
                                        </p:tav>
                                      </p:tavLst>
                                    </p:anim>
                                    <p:set>
                                      <p:cBhvr>
                                        <p:cTn id="215" dur="1" fill="hold">
                                          <p:stCondLst>
                                            <p:cond delay="2999"/>
                                          </p:stCondLst>
                                        </p:cTn>
                                        <p:tgtEl>
                                          <p:spTgt spid="20"/>
                                        </p:tgtEl>
                                        <p:attrNameLst>
                                          <p:attrName>style.visibility</p:attrName>
                                        </p:attrNameLst>
                                      </p:cBhvr>
                                      <p:to>
                                        <p:strVal val="hidden"/>
                                      </p:to>
                                    </p:set>
                                  </p:childTnLst>
                                </p:cTn>
                              </p:par>
                              <p:par>
                                <p:cTn id="216" presetID="2" presetClass="exit" presetSubtype="3" fill="hold" nodeType="withEffect">
                                  <p:stCondLst>
                                    <p:cond delay="0"/>
                                  </p:stCondLst>
                                  <p:childTnLst>
                                    <p:anim calcmode="lin" valueType="num">
                                      <p:cBhvr additive="base">
                                        <p:cTn id="217" dur="3000"/>
                                        <p:tgtEl>
                                          <p:spTgt spid="21"/>
                                        </p:tgtEl>
                                        <p:attrNameLst>
                                          <p:attrName>ppt_x</p:attrName>
                                        </p:attrNameLst>
                                      </p:cBhvr>
                                      <p:tavLst>
                                        <p:tav tm="0">
                                          <p:val>
                                            <p:strVal val="ppt_x"/>
                                          </p:val>
                                        </p:tav>
                                        <p:tav tm="100000">
                                          <p:val>
                                            <p:strVal val="1+ppt_w/2"/>
                                          </p:val>
                                        </p:tav>
                                      </p:tavLst>
                                    </p:anim>
                                    <p:anim calcmode="lin" valueType="num">
                                      <p:cBhvr additive="base">
                                        <p:cTn id="218" dur="3000"/>
                                        <p:tgtEl>
                                          <p:spTgt spid="21"/>
                                        </p:tgtEl>
                                        <p:attrNameLst>
                                          <p:attrName>ppt_y</p:attrName>
                                        </p:attrNameLst>
                                      </p:cBhvr>
                                      <p:tavLst>
                                        <p:tav tm="0">
                                          <p:val>
                                            <p:strVal val="ppt_y"/>
                                          </p:val>
                                        </p:tav>
                                        <p:tav tm="100000">
                                          <p:val>
                                            <p:strVal val="0-ppt_h/2"/>
                                          </p:val>
                                        </p:tav>
                                      </p:tavLst>
                                    </p:anim>
                                    <p:set>
                                      <p:cBhvr>
                                        <p:cTn id="219" dur="1" fill="hold">
                                          <p:stCondLst>
                                            <p:cond delay="2999"/>
                                          </p:stCondLst>
                                        </p:cTn>
                                        <p:tgtEl>
                                          <p:spTgt spid="21"/>
                                        </p:tgtEl>
                                        <p:attrNameLst>
                                          <p:attrName>style.visibility</p:attrName>
                                        </p:attrNameLst>
                                      </p:cBhvr>
                                      <p:to>
                                        <p:strVal val="hidden"/>
                                      </p:to>
                                    </p:set>
                                  </p:childTnLst>
                                </p:cTn>
                              </p:par>
                              <p:par>
                                <p:cTn id="220" presetID="2" presetClass="exit" presetSubtype="3" fill="hold" nodeType="withEffect">
                                  <p:stCondLst>
                                    <p:cond delay="0"/>
                                  </p:stCondLst>
                                  <p:childTnLst>
                                    <p:anim calcmode="lin" valueType="num">
                                      <p:cBhvr additive="base">
                                        <p:cTn id="221" dur="3000"/>
                                        <p:tgtEl>
                                          <p:spTgt spid="22"/>
                                        </p:tgtEl>
                                        <p:attrNameLst>
                                          <p:attrName>ppt_x</p:attrName>
                                        </p:attrNameLst>
                                      </p:cBhvr>
                                      <p:tavLst>
                                        <p:tav tm="0">
                                          <p:val>
                                            <p:strVal val="ppt_x"/>
                                          </p:val>
                                        </p:tav>
                                        <p:tav tm="100000">
                                          <p:val>
                                            <p:strVal val="1+ppt_w/2"/>
                                          </p:val>
                                        </p:tav>
                                      </p:tavLst>
                                    </p:anim>
                                    <p:anim calcmode="lin" valueType="num">
                                      <p:cBhvr additive="base">
                                        <p:cTn id="222" dur="3000"/>
                                        <p:tgtEl>
                                          <p:spTgt spid="22"/>
                                        </p:tgtEl>
                                        <p:attrNameLst>
                                          <p:attrName>ppt_y</p:attrName>
                                        </p:attrNameLst>
                                      </p:cBhvr>
                                      <p:tavLst>
                                        <p:tav tm="0">
                                          <p:val>
                                            <p:strVal val="ppt_y"/>
                                          </p:val>
                                        </p:tav>
                                        <p:tav tm="100000">
                                          <p:val>
                                            <p:strVal val="0-ppt_h/2"/>
                                          </p:val>
                                        </p:tav>
                                      </p:tavLst>
                                    </p:anim>
                                    <p:set>
                                      <p:cBhvr>
                                        <p:cTn id="223" dur="1" fill="hold">
                                          <p:stCondLst>
                                            <p:cond delay="2999"/>
                                          </p:stCondLst>
                                        </p:cTn>
                                        <p:tgtEl>
                                          <p:spTgt spid="22"/>
                                        </p:tgtEl>
                                        <p:attrNameLst>
                                          <p:attrName>style.visibility</p:attrName>
                                        </p:attrNameLst>
                                      </p:cBhvr>
                                      <p:to>
                                        <p:strVal val="hidden"/>
                                      </p:to>
                                    </p:set>
                                  </p:childTnLst>
                                </p:cTn>
                              </p:par>
                              <p:par>
                                <p:cTn id="224" presetID="2" presetClass="exit" presetSubtype="9" fill="hold" nodeType="withEffect">
                                  <p:stCondLst>
                                    <p:cond delay="0"/>
                                  </p:stCondLst>
                                  <p:childTnLst>
                                    <p:anim calcmode="lin" valueType="num">
                                      <p:cBhvr additive="base">
                                        <p:cTn id="225" dur="3000"/>
                                        <p:tgtEl>
                                          <p:spTgt spid="8"/>
                                        </p:tgtEl>
                                        <p:attrNameLst>
                                          <p:attrName>ppt_x</p:attrName>
                                        </p:attrNameLst>
                                      </p:cBhvr>
                                      <p:tavLst>
                                        <p:tav tm="0">
                                          <p:val>
                                            <p:strVal val="ppt_x"/>
                                          </p:val>
                                        </p:tav>
                                        <p:tav tm="100000">
                                          <p:val>
                                            <p:strVal val="0-ppt_w/2"/>
                                          </p:val>
                                        </p:tav>
                                      </p:tavLst>
                                    </p:anim>
                                    <p:anim calcmode="lin" valueType="num">
                                      <p:cBhvr additive="base">
                                        <p:cTn id="226" dur="3000"/>
                                        <p:tgtEl>
                                          <p:spTgt spid="8"/>
                                        </p:tgtEl>
                                        <p:attrNameLst>
                                          <p:attrName>ppt_y</p:attrName>
                                        </p:attrNameLst>
                                      </p:cBhvr>
                                      <p:tavLst>
                                        <p:tav tm="0">
                                          <p:val>
                                            <p:strVal val="ppt_y"/>
                                          </p:val>
                                        </p:tav>
                                        <p:tav tm="100000">
                                          <p:val>
                                            <p:strVal val="0-ppt_h/2"/>
                                          </p:val>
                                        </p:tav>
                                      </p:tavLst>
                                    </p:anim>
                                    <p:set>
                                      <p:cBhvr>
                                        <p:cTn id="227" dur="1" fill="hold">
                                          <p:stCondLst>
                                            <p:cond delay="2999"/>
                                          </p:stCondLst>
                                        </p:cTn>
                                        <p:tgtEl>
                                          <p:spTgt spid="8"/>
                                        </p:tgtEl>
                                        <p:attrNameLst>
                                          <p:attrName>style.visibility</p:attrName>
                                        </p:attrNameLst>
                                      </p:cBhvr>
                                      <p:to>
                                        <p:strVal val="hidden"/>
                                      </p:to>
                                    </p:set>
                                  </p:childTnLst>
                                </p:cTn>
                              </p:par>
                              <p:par>
                                <p:cTn id="228" presetID="2" presetClass="exit" presetSubtype="9" fill="hold" nodeType="withEffect">
                                  <p:stCondLst>
                                    <p:cond delay="0"/>
                                  </p:stCondLst>
                                  <p:childTnLst>
                                    <p:anim calcmode="lin" valueType="num">
                                      <p:cBhvr additive="base">
                                        <p:cTn id="229" dur="3000"/>
                                        <p:tgtEl>
                                          <p:spTgt spid="12"/>
                                        </p:tgtEl>
                                        <p:attrNameLst>
                                          <p:attrName>ppt_x</p:attrName>
                                        </p:attrNameLst>
                                      </p:cBhvr>
                                      <p:tavLst>
                                        <p:tav tm="0">
                                          <p:val>
                                            <p:strVal val="ppt_x"/>
                                          </p:val>
                                        </p:tav>
                                        <p:tav tm="100000">
                                          <p:val>
                                            <p:strVal val="0-ppt_w/2"/>
                                          </p:val>
                                        </p:tav>
                                      </p:tavLst>
                                    </p:anim>
                                    <p:anim calcmode="lin" valueType="num">
                                      <p:cBhvr additive="base">
                                        <p:cTn id="230" dur="3000"/>
                                        <p:tgtEl>
                                          <p:spTgt spid="12"/>
                                        </p:tgtEl>
                                        <p:attrNameLst>
                                          <p:attrName>ppt_y</p:attrName>
                                        </p:attrNameLst>
                                      </p:cBhvr>
                                      <p:tavLst>
                                        <p:tav tm="0">
                                          <p:val>
                                            <p:strVal val="ppt_y"/>
                                          </p:val>
                                        </p:tav>
                                        <p:tav tm="100000">
                                          <p:val>
                                            <p:strVal val="0-ppt_h/2"/>
                                          </p:val>
                                        </p:tav>
                                      </p:tavLst>
                                    </p:anim>
                                    <p:set>
                                      <p:cBhvr>
                                        <p:cTn id="231" dur="1" fill="hold">
                                          <p:stCondLst>
                                            <p:cond delay="2999"/>
                                          </p:stCondLst>
                                        </p:cTn>
                                        <p:tgtEl>
                                          <p:spTgt spid="12"/>
                                        </p:tgtEl>
                                        <p:attrNameLst>
                                          <p:attrName>style.visibility</p:attrName>
                                        </p:attrNameLst>
                                      </p:cBhvr>
                                      <p:to>
                                        <p:strVal val="hidden"/>
                                      </p:to>
                                    </p:set>
                                  </p:childTnLst>
                                </p:cTn>
                              </p:par>
                              <p:par>
                                <p:cTn id="232" presetID="2" presetClass="exit" presetSubtype="9" fill="hold" nodeType="withEffect">
                                  <p:stCondLst>
                                    <p:cond delay="0"/>
                                  </p:stCondLst>
                                  <p:childTnLst>
                                    <p:anim calcmode="lin" valueType="num">
                                      <p:cBhvr additive="base">
                                        <p:cTn id="233" dur="3000"/>
                                        <p:tgtEl>
                                          <p:spTgt spid="16"/>
                                        </p:tgtEl>
                                        <p:attrNameLst>
                                          <p:attrName>ppt_x</p:attrName>
                                        </p:attrNameLst>
                                      </p:cBhvr>
                                      <p:tavLst>
                                        <p:tav tm="0">
                                          <p:val>
                                            <p:strVal val="ppt_x"/>
                                          </p:val>
                                        </p:tav>
                                        <p:tav tm="100000">
                                          <p:val>
                                            <p:strVal val="0-ppt_w/2"/>
                                          </p:val>
                                        </p:tav>
                                      </p:tavLst>
                                    </p:anim>
                                    <p:anim calcmode="lin" valueType="num">
                                      <p:cBhvr additive="base">
                                        <p:cTn id="234" dur="3000"/>
                                        <p:tgtEl>
                                          <p:spTgt spid="16"/>
                                        </p:tgtEl>
                                        <p:attrNameLst>
                                          <p:attrName>ppt_y</p:attrName>
                                        </p:attrNameLst>
                                      </p:cBhvr>
                                      <p:tavLst>
                                        <p:tav tm="0">
                                          <p:val>
                                            <p:strVal val="ppt_y"/>
                                          </p:val>
                                        </p:tav>
                                        <p:tav tm="100000">
                                          <p:val>
                                            <p:strVal val="0-ppt_h/2"/>
                                          </p:val>
                                        </p:tav>
                                      </p:tavLst>
                                    </p:anim>
                                    <p:set>
                                      <p:cBhvr>
                                        <p:cTn id="235" dur="1" fill="hold">
                                          <p:stCondLst>
                                            <p:cond delay="2999"/>
                                          </p:stCondLst>
                                        </p:cTn>
                                        <p:tgtEl>
                                          <p:spTgt spid="16"/>
                                        </p:tgtEl>
                                        <p:attrNameLst>
                                          <p:attrName>style.visibility</p:attrName>
                                        </p:attrNameLst>
                                      </p:cBhvr>
                                      <p:to>
                                        <p:strVal val="hidden"/>
                                      </p:to>
                                    </p:set>
                                  </p:childTnLst>
                                </p:cTn>
                              </p:par>
                              <p:par>
                                <p:cTn id="236" presetID="2" presetClass="exit" presetSubtype="9" fill="hold" nodeType="withEffect">
                                  <p:stCondLst>
                                    <p:cond delay="0"/>
                                  </p:stCondLst>
                                  <p:childTnLst>
                                    <p:anim calcmode="lin" valueType="num">
                                      <p:cBhvr additive="base">
                                        <p:cTn id="237" dur="3000"/>
                                        <p:tgtEl>
                                          <p:spTgt spid="26"/>
                                        </p:tgtEl>
                                        <p:attrNameLst>
                                          <p:attrName>ppt_x</p:attrName>
                                        </p:attrNameLst>
                                      </p:cBhvr>
                                      <p:tavLst>
                                        <p:tav tm="0">
                                          <p:val>
                                            <p:strVal val="ppt_x"/>
                                          </p:val>
                                        </p:tav>
                                        <p:tav tm="100000">
                                          <p:val>
                                            <p:strVal val="0-ppt_w/2"/>
                                          </p:val>
                                        </p:tav>
                                      </p:tavLst>
                                    </p:anim>
                                    <p:anim calcmode="lin" valueType="num">
                                      <p:cBhvr additive="base">
                                        <p:cTn id="238" dur="3000"/>
                                        <p:tgtEl>
                                          <p:spTgt spid="26"/>
                                        </p:tgtEl>
                                        <p:attrNameLst>
                                          <p:attrName>ppt_y</p:attrName>
                                        </p:attrNameLst>
                                      </p:cBhvr>
                                      <p:tavLst>
                                        <p:tav tm="0">
                                          <p:val>
                                            <p:strVal val="ppt_y"/>
                                          </p:val>
                                        </p:tav>
                                        <p:tav tm="100000">
                                          <p:val>
                                            <p:strVal val="0-ppt_h/2"/>
                                          </p:val>
                                        </p:tav>
                                      </p:tavLst>
                                    </p:anim>
                                    <p:set>
                                      <p:cBhvr>
                                        <p:cTn id="239" dur="1" fill="hold">
                                          <p:stCondLst>
                                            <p:cond delay="2999"/>
                                          </p:stCondLst>
                                        </p:cTn>
                                        <p:tgtEl>
                                          <p:spTgt spid="26"/>
                                        </p:tgtEl>
                                        <p:attrNameLst>
                                          <p:attrName>style.visibility</p:attrName>
                                        </p:attrNameLst>
                                      </p:cBhvr>
                                      <p:to>
                                        <p:strVal val="hidden"/>
                                      </p:to>
                                    </p:set>
                                  </p:childTnLst>
                                </p:cTn>
                              </p:par>
                              <p:par>
                                <p:cTn id="240" presetID="2" presetClass="exit" presetSubtype="9" fill="hold" nodeType="withEffect">
                                  <p:stCondLst>
                                    <p:cond delay="0"/>
                                  </p:stCondLst>
                                  <p:childTnLst>
                                    <p:anim calcmode="lin" valueType="num">
                                      <p:cBhvr additive="base">
                                        <p:cTn id="241" dur="3000"/>
                                        <p:tgtEl>
                                          <p:spTgt spid="27"/>
                                        </p:tgtEl>
                                        <p:attrNameLst>
                                          <p:attrName>ppt_x</p:attrName>
                                        </p:attrNameLst>
                                      </p:cBhvr>
                                      <p:tavLst>
                                        <p:tav tm="0">
                                          <p:val>
                                            <p:strVal val="ppt_x"/>
                                          </p:val>
                                        </p:tav>
                                        <p:tav tm="100000">
                                          <p:val>
                                            <p:strVal val="0-ppt_w/2"/>
                                          </p:val>
                                        </p:tav>
                                      </p:tavLst>
                                    </p:anim>
                                    <p:anim calcmode="lin" valueType="num">
                                      <p:cBhvr additive="base">
                                        <p:cTn id="242" dur="3000"/>
                                        <p:tgtEl>
                                          <p:spTgt spid="27"/>
                                        </p:tgtEl>
                                        <p:attrNameLst>
                                          <p:attrName>ppt_y</p:attrName>
                                        </p:attrNameLst>
                                      </p:cBhvr>
                                      <p:tavLst>
                                        <p:tav tm="0">
                                          <p:val>
                                            <p:strVal val="ppt_y"/>
                                          </p:val>
                                        </p:tav>
                                        <p:tav tm="100000">
                                          <p:val>
                                            <p:strVal val="0-ppt_h/2"/>
                                          </p:val>
                                        </p:tav>
                                      </p:tavLst>
                                    </p:anim>
                                    <p:set>
                                      <p:cBhvr>
                                        <p:cTn id="243" dur="1" fill="hold">
                                          <p:stCondLst>
                                            <p:cond delay="2999"/>
                                          </p:stCondLst>
                                        </p:cTn>
                                        <p:tgtEl>
                                          <p:spTgt spid="27"/>
                                        </p:tgtEl>
                                        <p:attrNameLst>
                                          <p:attrName>style.visibility</p:attrName>
                                        </p:attrNameLst>
                                      </p:cBhvr>
                                      <p:to>
                                        <p:strVal val="hidden"/>
                                      </p:to>
                                    </p:set>
                                  </p:childTnLst>
                                </p:cTn>
                              </p:par>
                              <p:par>
                                <p:cTn id="244" presetID="2" presetClass="exit" presetSubtype="9" fill="hold" nodeType="withEffect">
                                  <p:stCondLst>
                                    <p:cond delay="0"/>
                                  </p:stCondLst>
                                  <p:childTnLst>
                                    <p:anim calcmode="lin" valueType="num">
                                      <p:cBhvr additive="base">
                                        <p:cTn id="245" dur="3000"/>
                                        <p:tgtEl>
                                          <p:spTgt spid="28"/>
                                        </p:tgtEl>
                                        <p:attrNameLst>
                                          <p:attrName>ppt_x</p:attrName>
                                        </p:attrNameLst>
                                      </p:cBhvr>
                                      <p:tavLst>
                                        <p:tav tm="0">
                                          <p:val>
                                            <p:strVal val="ppt_x"/>
                                          </p:val>
                                        </p:tav>
                                        <p:tav tm="100000">
                                          <p:val>
                                            <p:strVal val="0-ppt_w/2"/>
                                          </p:val>
                                        </p:tav>
                                      </p:tavLst>
                                    </p:anim>
                                    <p:anim calcmode="lin" valueType="num">
                                      <p:cBhvr additive="base">
                                        <p:cTn id="246" dur="3000"/>
                                        <p:tgtEl>
                                          <p:spTgt spid="28"/>
                                        </p:tgtEl>
                                        <p:attrNameLst>
                                          <p:attrName>ppt_y</p:attrName>
                                        </p:attrNameLst>
                                      </p:cBhvr>
                                      <p:tavLst>
                                        <p:tav tm="0">
                                          <p:val>
                                            <p:strVal val="ppt_y"/>
                                          </p:val>
                                        </p:tav>
                                        <p:tav tm="100000">
                                          <p:val>
                                            <p:strVal val="0-ppt_h/2"/>
                                          </p:val>
                                        </p:tav>
                                      </p:tavLst>
                                    </p:anim>
                                    <p:set>
                                      <p:cBhvr>
                                        <p:cTn id="247" dur="1" fill="hold">
                                          <p:stCondLst>
                                            <p:cond delay="2999"/>
                                          </p:stCondLst>
                                        </p:cTn>
                                        <p:tgtEl>
                                          <p:spTgt spid="28"/>
                                        </p:tgtEl>
                                        <p:attrNameLst>
                                          <p:attrName>style.visibility</p:attrName>
                                        </p:attrNameLst>
                                      </p:cBhvr>
                                      <p:to>
                                        <p:strVal val="hidden"/>
                                      </p:to>
                                    </p:set>
                                  </p:childTnLst>
                                </p:cTn>
                              </p:par>
                              <p:par>
                                <p:cTn id="248" presetID="23" presetClass="entr" presetSubtype="272"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3000" fill="hold"/>
                                        <p:tgtEl>
                                          <p:spTgt spid="2"/>
                                        </p:tgtEl>
                                        <p:attrNameLst>
                                          <p:attrName>ppt_w</p:attrName>
                                        </p:attrNameLst>
                                      </p:cBhvr>
                                      <p:tavLst>
                                        <p:tav tm="0">
                                          <p:val>
                                            <p:strVal val="2/3*#ppt_w"/>
                                          </p:val>
                                        </p:tav>
                                        <p:tav tm="100000">
                                          <p:val>
                                            <p:strVal val="#ppt_w"/>
                                          </p:val>
                                        </p:tav>
                                      </p:tavLst>
                                    </p:anim>
                                    <p:anim calcmode="lin" valueType="num">
                                      <p:cBhvr>
                                        <p:cTn id="251" dur="3000" fill="hold"/>
                                        <p:tgtEl>
                                          <p:spTgt spid="2"/>
                                        </p:tgtEl>
                                        <p:attrNameLst>
                                          <p:attrName>ppt_h</p:attrName>
                                        </p:attrNameLst>
                                      </p:cBhvr>
                                      <p:tavLst>
                                        <p:tav tm="0">
                                          <p:val>
                                            <p:strVal val="2/3*#ppt_h"/>
                                          </p:val>
                                        </p:tav>
                                        <p:tav tm="100000">
                                          <p:val>
                                            <p:strVal val="#ppt_h"/>
                                          </p:val>
                                        </p:tav>
                                      </p:tavLst>
                                    </p:anim>
                                  </p:childTnLst>
                                </p:cTn>
                              </p:par>
                              <p:par>
                                <p:cTn id="252" presetID="4" presetClass="entr" presetSubtype="32" fill="hold" nodeType="withEffect">
                                  <p:stCondLst>
                                    <p:cond delay="0"/>
                                  </p:stCondLst>
                                  <p:childTnLst>
                                    <p:set>
                                      <p:cBhvr>
                                        <p:cTn id="253" dur="1" fill="hold">
                                          <p:stCondLst>
                                            <p:cond delay="0"/>
                                          </p:stCondLst>
                                        </p:cTn>
                                        <p:tgtEl>
                                          <p:spTgt spid="2"/>
                                        </p:tgtEl>
                                        <p:attrNameLst>
                                          <p:attrName>style.visibility</p:attrName>
                                        </p:attrNameLst>
                                      </p:cBhvr>
                                      <p:to>
                                        <p:strVal val="visible"/>
                                      </p:to>
                                    </p:set>
                                    <p:animEffect transition="in" filter="box(out)">
                                      <p:cBhvr>
                                        <p:cTn id="25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AB25AE"/>
            </a:gs>
            <a:gs pos="50000">
              <a:srgbClr val="FF99FF">
                <a:shade val="67500"/>
                <a:satMod val="115000"/>
              </a:srgbClr>
            </a:gs>
            <a:gs pos="100000">
              <a:srgbClr val="FF99FF">
                <a:shade val="100000"/>
                <a:satMod val="115000"/>
              </a:srgbClr>
            </a:gs>
          </a:gsLst>
          <a:lin ang="0" scaled="1"/>
          <a:tileRect/>
        </a:gradFill>
        <a:effectLst/>
      </p:bgPr>
    </p:bg>
    <p:spTree>
      <p:nvGrpSpPr>
        <p:cNvPr id="1" name=""/>
        <p:cNvGrpSpPr/>
        <p:nvPr/>
      </p:nvGrpSpPr>
      <p:grpSpPr>
        <a:xfrm>
          <a:off x="0" y="0"/>
          <a:ext cx="0" cy="0"/>
          <a:chOff x="0" y="0"/>
          <a:chExt cx="0" cy="0"/>
        </a:xfrm>
      </p:grpSpPr>
      <p:pic>
        <p:nvPicPr>
          <p:cNvPr id="2" name="1 Imagen" descr="112503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lineas-curvas-png-8.png"/>
          <p:cNvPicPr>
            <a:picLocks noChangeAspect="1"/>
          </p:cNvPicPr>
          <p:nvPr/>
        </p:nvPicPr>
        <p:blipFill>
          <a:blip r:embed="rId3">
            <a:duotone>
              <a:prstClr val="black"/>
              <a:srgbClr val="AB25AE">
                <a:tint val="45000"/>
                <a:satMod val="400000"/>
              </a:srgbClr>
            </a:duotone>
            <a:lum bright="20000" contrast="40000"/>
          </a:blip>
          <a:stretch>
            <a:fillRect/>
          </a:stretch>
        </p:blipFill>
        <p:spPr>
          <a:xfrm rot="12442464" flipH="1" flipV="1">
            <a:off x="-90847" y="1750539"/>
            <a:ext cx="1079563" cy="887715"/>
          </a:xfrm>
          <a:prstGeom prst="rect">
            <a:avLst/>
          </a:prstGeom>
          <a:effectLst/>
        </p:spPr>
      </p:pic>
      <p:pic>
        <p:nvPicPr>
          <p:cNvPr id="5" name="4 Imagen" descr="lineas-curvas-png-8.png"/>
          <p:cNvPicPr>
            <a:picLocks noChangeAspect="1"/>
          </p:cNvPicPr>
          <p:nvPr/>
        </p:nvPicPr>
        <p:blipFill>
          <a:blip r:embed="rId3">
            <a:duotone>
              <a:prstClr val="black"/>
              <a:srgbClr val="AB25AE">
                <a:tint val="45000"/>
                <a:satMod val="400000"/>
              </a:srgbClr>
            </a:duotone>
            <a:lum bright="20000" contrast="40000"/>
          </a:blip>
          <a:stretch>
            <a:fillRect/>
          </a:stretch>
        </p:blipFill>
        <p:spPr>
          <a:xfrm rot="9408134" flipH="1">
            <a:off x="-54481" y="2589391"/>
            <a:ext cx="1024767" cy="1022023"/>
          </a:xfrm>
          <a:prstGeom prst="rect">
            <a:avLst/>
          </a:prstGeom>
          <a:effectLst/>
        </p:spPr>
      </p:pic>
      <p:pic>
        <p:nvPicPr>
          <p:cNvPr id="6" name="5 Imagen" descr="lineas-curvas-png-8.png"/>
          <p:cNvPicPr>
            <a:picLocks noChangeAspect="1"/>
          </p:cNvPicPr>
          <p:nvPr/>
        </p:nvPicPr>
        <p:blipFill>
          <a:blip r:embed="rId3">
            <a:duotone>
              <a:prstClr val="black"/>
              <a:srgbClr val="AB25AE">
                <a:tint val="45000"/>
                <a:satMod val="400000"/>
              </a:srgbClr>
            </a:duotone>
            <a:lum bright="20000" contrast="40000"/>
          </a:blip>
          <a:stretch>
            <a:fillRect/>
          </a:stretch>
        </p:blipFill>
        <p:spPr>
          <a:xfrm rot="12442464" flipH="1" flipV="1">
            <a:off x="980722" y="1750538"/>
            <a:ext cx="1079563" cy="887715"/>
          </a:xfrm>
          <a:prstGeom prst="rect">
            <a:avLst/>
          </a:prstGeom>
          <a:effectLst/>
        </p:spPr>
      </p:pic>
      <p:pic>
        <p:nvPicPr>
          <p:cNvPr id="7" name="6 Imagen" descr="lineas-curvas-png-8.png"/>
          <p:cNvPicPr>
            <a:picLocks noChangeAspect="1"/>
          </p:cNvPicPr>
          <p:nvPr/>
        </p:nvPicPr>
        <p:blipFill>
          <a:blip r:embed="rId3">
            <a:duotone>
              <a:prstClr val="black"/>
              <a:srgbClr val="AB25AE">
                <a:tint val="45000"/>
                <a:satMod val="400000"/>
              </a:srgbClr>
            </a:duotone>
            <a:lum bright="20000" contrast="40000"/>
          </a:blip>
          <a:stretch>
            <a:fillRect/>
          </a:stretch>
        </p:blipFill>
        <p:spPr>
          <a:xfrm rot="9408134" flipH="1">
            <a:off x="1017088" y="2589390"/>
            <a:ext cx="1024767" cy="1022023"/>
          </a:xfrm>
          <a:prstGeom prst="rect">
            <a:avLst/>
          </a:prstGeom>
          <a:effectLst/>
        </p:spPr>
      </p:pic>
      <p:pic>
        <p:nvPicPr>
          <p:cNvPr id="8" name="7 Imagen" descr="lineas-curvas-png-8.png"/>
          <p:cNvPicPr>
            <a:picLocks noChangeAspect="1"/>
          </p:cNvPicPr>
          <p:nvPr/>
        </p:nvPicPr>
        <p:blipFill>
          <a:blip r:embed="rId3">
            <a:duotone>
              <a:prstClr val="black"/>
              <a:srgbClr val="AB25AE">
                <a:tint val="45000"/>
                <a:satMod val="400000"/>
              </a:srgbClr>
            </a:duotone>
            <a:lum bright="20000" contrast="40000"/>
          </a:blip>
          <a:stretch>
            <a:fillRect/>
          </a:stretch>
        </p:blipFill>
        <p:spPr>
          <a:xfrm rot="12442464" flipH="1" flipV="1">
            <a:off x="2000999" y="1770108"/>
            <a:ext cx="1079563" cy="887715"/>
          </a:xfrm>
          <a:prstGeom prst="rect">
            <a:avLst/>
          </a:prstGeom>
          <a:effectLst/>
        </p:spPr>
      </p:pic>
      <p:pic>
        <p:nvPicPr>
          <p:cNvPr id="9" name="8 Imagen" descr="lineas-curvas-png-8.png"/>
          <p:cNvPicPr>
            <a:picLocks noChangeAspect="1"/>
          </p:cNvPicPr>
          <p:nvPr/>
        </p:nvPicPr>
        <p:blipFill>
          <a:blip r:embed="rId3">
            <a:duotone>
              <a:prstClr val="black"/>
              <a:srgbClr val="AB25AE">
                <a:tint val="45000"/>
                <a:satMod val="400000"/>
              </a:srgbClr>
            </a:duotone>
            <a:lum bright="20000" contrast="40000"/>
          </a:blip>
          <a:stretch>
            <a:fillRect/>
          </a:stretch>
        </p:blipFill>
        <p:spPr>
          <a:xfrm rot="9408134" flipH="1">
            <a:off x="2037365" y="2608960"/>
            <a:ext cx="1024767" cy="1022023"/>
          </a:xfrm>
          <a:prstGeom prst="rect">
            <a:avLst/>
          </a:prstGeom>
          <a:effectLst/>
        </p:spPr>
      </p:pic>
      <p:pic>
        <p:nvPicPr>
          <p:cNvPr id="10" name="9 Imagen" descr="lineas-curvas-png-8.png"/>
          <p:cNvPicPr>
            <a:picLocks noChangeAspect="1"/>
          </p:cNvPicPr>
          <p:nvPr/>
        </p:nvPicPr>
        <p:blipFill>
          <a:blip r:embed="rId3">
            <a:duotone>
              <a:prstClr val="black"/>
              <a:srgbClr val="AB25AE">
                <a:tint val="45000"/>
                <a:satMod val="400000"/>
              </a:srgbClr>
            </a:duotone>
            <a:lum bright="20000" contrast="40000"/>
          </a:blip>
          <a:stretch>
            <a:fillRect/>
          </a:stretch>
        </p:blipFill>
        <p:spPr>
          <a:xfrm rot="12442464" flipH="1" flipV="1">
            <a:off x="3032281" y="1802407"/>
            <a:ext cx="1079563" cy="887715"/>
          </a:xfrm>
          <a:prstGeom prst="rect">
            <a:avLst/>
          </a:prstGeom>
          <a:effectLst/>
        </p:spPr>
      </p:pic>
      <p:pic>
        <p:nvPicPr>
          <p:cNvPr id="11" name="10 Imagen" descr="lineas-curvas-png-8.png"/>
          <p:cNvPicPr>
            <a:picLocks noChangeAspect="1"/>
          </p:cNvPicPr>
          <p:nvPr/>
        </p:nvPicPr>
        <p:blipFill>
          <a:blip r:embed="rId3">
            <a:duotone>
              <a:prstClr val="black"/>
              <a:srgbClr val="AB25AE">
                <a:tint val="45000"/>
                <a:satMod val="400000"/>
              </a:srgbClr>
            </a:duotone>
            <a:lum bright="20000" contrast="40000"/>
          </a:blip>
          <a:stretch>
            <a:fillRect/>
          </a:stretch>
        </p:blipFill>
        <p:spPr>
          <a:xfrm rot="9408134" flipH="1">
            <a:off x="3068647" y="2641259"/>
            <a:ext cx="1024767" cy="1022023"/>
          </a:xfrm>
          <a:prstGeom prst="rect">
            <a:avLst/>
          </a:prstGeom>
          <a:effectLst/>
        </p:spPr>
      </p:pic>
      <p:pic>
        <p:nvPicPr>
          <p:cNvPr id="12" name="11 Imagen" descr="lineas-curvas-png-8.png"/>
          <p:cNvPicPr>
            <a:picLocks noChangeAspect="1"/>
          </p:cNvPicPr>
          <p:nvPr/>
        </p:nvPicPr>
        <p:blipFill>
          <a:blip r:embed="rId3">
            <a:duotone>
              <a:prstClr val="black"/>
              <a:srgbClr val="AB25AE">
                <a:tint val="45000"/>
                <a:satMod val="400000"/>
              </a:srgbClr>
            </a:duotone>
            <a:lum bright="20000" contrast="40000"/>
          </a:blip>
          <a:stretch>
            <a:fillRect/>
          </a:stretch>
        </p:blipFill>
        <p:spPr>
          <a:xfrm rot="12442464" flipH="1" flipV="1">
            <a:off x="4103850" y="1802406"/>
            <a:ext cx="1079563" cy="887715"/>
          </a:xfrm>
          <a:prstGeom prst="rect">
            <a:avLst/>
          </a:prstGeom>
          <a:effectLst/>
        </p:spPr>
      </p:pic>
      <p:pic>
        <p:nvPicPr>
          <p:cNvPr id="13" name="12 Imagen" descr="lineas-curvas-png-8.png"/>
          <p:cNvPicPr>
            <a:picLocks noChangeAspect="1"/>
          </p:cNvPicPr>
          <p:nvPr/>
        </p:nvPicPr>
        <p:blipFill>
          <a:blip r:embed="rId3">
            <a:duotone>
              <a:prstClr val="black"/>
              <a:srgbClr val="AB25AE">
                <a:tint val="45000"/>
                <a:satMod val="400000"/>
              </a:srgbClr>
            </a:duotone>
            <a:lum bright="20000" contrast="40000"/>
          </a:blip>
          <a:stretch>
            <a:fillRect/>
          </a:stretch>
        </p:blipFill>
        <p:spPr>
          <a:xfrm rot="9408134" flipH="1">
            <a:off x="4140216" y="2641258"/>
            <a:ext cx="1024767" cy="1022023"/>
          </a:xfrm>
          <a:prstGeom prst="rect">
            <a:avLst/>
          </a:prstGeom>
          <a:effectLst/>
        </p:spPr>
      </p:pic>
      <p:pic>
        <p:nvPicPr>
          <p:cNvPr id="14" name="13 Imagen" descr="lineas-curvas-png-8.png"/>
          <p:cNvPicPr>
            <a:picLocks noChangeAspect="1"/>
          </p:cNvPicPr>
          <p:nvPr/>
        </p:nvPicPr>
        <p:blipFill>
          <a:blip r:embed="rId3">
            <a:duotone>
              <a:prstClr val="black"/>
              <a:srgbClr val="AB25AE">
                <a:tint val="45000"/>
                <a:satMod val="400000"/>
              </a:srgbClr>
            </a:duotone>
            <a:lum bright="20000" contrast="40000"/>
          </a:blip>
          <a:stretch>
            <a:fillRect/>
          </a:stretch>
        </p:blipFill>
        <p:spPr>
          <a:xfrm rot="12442464" flipH="1" flipV="1">
            <a:off x="5124127" y="1821976"/>
            <a:ext cx="1079563" cy="887715"/>
          </a:xfrm>
          <a:prstGeom prst="rect">
            <a:avLst/>
          </a:prstGeom>
          <a:effectLst/>
        </p:spPr>
      </p:pic>
      <p:pic>
        <p:nvPicPr>
          <p:cNvPr id="15" name="14 Imagen" descr="lineas-curvas-png-8.png"/>
          <p:cNvPicPr>
            <a:picLocks noChangeAspect="1"/>
          </p:cNvPicPr>
          <p:nvPr/>
        </p:nvPicPr>
        <p:blipFill>
          <a:blip r:embed="rId3">
            <a:duotone>
              <a:prstClr val="black"/>
              <a:srgbClr val="AB25AE">
                <a:tint val="45000"/>
                <a:satMod val="400000"/>
              </a:srgbClr>
            </a:duotone>
            <a:lum bright="20000" contrast="40000"/>
          </a:blip>
          <a:stretch>
            <a:fillRect/>
          </a:stretch>
        </p:blipFill>
        <p:spPr>
          <a:xfrm rot="9408134" flipH="1">
            <a:off x="5160493" y="2660828"/>
            <a:ext cx="1024767" cy="1022023"/>
          </a:xfrm>
          <a:prstGeom prst="rect">
            <a:avLst/>
          </a:prstGeom>
          <a:effectLst/>
        </p:spPr>
      </p:pic>
      <p:pic>
        <p:nvPicPr>
          <p:cNvPr id="16" name="15 Imagen" descr="lineas-curvas-png-8.png"/>
          <p:cNvPicPr>
            <a:picLocks noChangeAspect="1"/>
          </p:cNvPicPr>
          <p:nvPr/>
        </p:nvPicPr>
        <p:blipFill>
          <a:blip r:embed="rId3">
            <a:duotone>
              <a:prstClr val="black"/>
              <a:srgbClr val="AB25AE">
                <a:tint val="45000"/>
                <a:satMod val="400000"/>
              </a:srgbClr>
            </a:duotone>
            <a:lum bright="20000" contrast="40000"/>
          </a:blip>
          <a:stretch>
            <a:fillRect/>
          </a:stretch>
        </p:blipFill>
        <p:spPr>
          <a:xfrm rot="12442464" flipH="1" flipV="1">
            <a:off x="5981384" y="1821977"/>
            <a:ext cx="1079563" cy="887715"/>
          </a:xfrm>
          <a:prstGeom prst="rect">
            <a:avLst/>
          </a:prstGeom>
          <a:effectLst/>
        </p:spPr>
      </p:pic>
      <p:pic>
        <p:nvPicPr>
          <p:cNvPr id="17" name="16 Imagen" descr="lineas-curvas-png-8.png"/>
          <p:cNvPicPr>
            <a:picLocks noChangeAspect="1"/>
          </p:cNvPicPr>
          <p:nvPr/>
        </p:nvPicPr>
        <p:blipFill>
          <a:blip r:embed="rId3">
            <a:duotone>
              <a:prstClr val="black"/>
              <a:srgbClr val="AB25AE">
                <a:tint val="45000"/>
                <a:satMod val="400000"/>
              </a:srgbClr>
            </a:duotone>
            <a:lum bright="20000" contrast="40000"/>
          </a:blip>
          <a:stretch>
            <a:fillRect/>
          </a:stretch>
        </p:blipFill>
        <p:spPr>
          <a:xfrm rot="9408134" flipH="1">
            <a:off x="6017750" y="2660829"/>
            <a:ext cx="1024767" cy="1022023"/>
          </a:xfrm>
          <a:prstGeom prst="rect">
            <a:avLst/>
          </a:prstGeom>
          <a:effectLst/>
        </p:spPr>
      </p:pic>
      <p:pic>
        <p:nvPicPr>
          <p:cNvPr id="18" name="17 Imagen" descr="lineas-curvas-png-8.png"/>
          <p:cNvPicPr>
            <a:picLocks noChangeAspect="1"/>
          </p:cNvPicPr>
          <p:nvPr/>
        </p:nvPicPr>
        <p:blipFill>
          <a:blip r:embed="rId3">
            <a:duotone>
              <a:prstClr val="black"/>
              <a:srgbClr val="AB25AE">
                <a:tint val="45000"/>
                <a:satMod val="400000"/>
              </a:srgbClr>
            </a:duotone>
            <a:lum bright="20000" contrast="40000"/>
          </a:blip>
          <a:stretch>
            <a:fillRect/>
          </a:stretch>
        </p:blipFill>
        <p:spPr>
          <a:xfrm rot="12442464" flipH="1" flipV="1">
            <a:off x="7052953" y="1821976"/>
            <a:ext cx="1079563" cy="887715"/>
          </a:xfrm>
          <a:prstGeom prst="rect">
            <a:avLst/>
          </a:prstGeom>
          <a:effectLst/>
        </p:spPr>
      </p:pic>
      <p:pic>
        <p:nvPicPr>
          <p:cNvPr id="19" name="18 Imagen" descr="lineas-curvas-png-8.png"/>
          <p:cNvPicPr>
            <a:picLocks noChangeAspect="1"/>
          </p:cNvPicPr>
          <p:nvPr/>
        </p:nvPicPr>
        <p:blipFill>
          <a:blip r:embed="rId3">
            <a:duotone>
              <a:prstClr val="black"/>
              <a:srgbClr val="AB25AE">
                <a:tint val="45000"/>
                <a:satMod val="400000"/>
              </a:srgbClr>
            </a:duotone>
            <a:lum bright="20000" contrast="40000"/>
          </a:blip>
          <a:stretch>
            <a:fillRect/>
          </a:stretch>
        </p:blipFill>
        <p:spPr>
          <a:xfrm rot="9408134" flipH="1">
            <a:off x="7089319" y="2660828"/>
            <a:ext cx="1024767" cy="1022023"/>
          </a:xfrm>
          <a:prstGeom prst="rect">
            <a:avLst/>
          </a:prstGeom>
          <a:effectLst/>
        </p:spPr>
      </p:pic>
      <p:pic>
        <p:nvPicPr>
          <p:cNvPr id="20" name="19 Imagen" descr="lineas-curvas-png-8.png"/>
          <p:cNvPicPr>
            <a:picLocks noChangeAspect="1"/>
          </p:cNvPicPr>
          <p:nvPr/>
        </p:nvPicPr>
        <p:blipFill>
          <a:blip r:embed="rId3">
            <a:duotone>
              <a:prstClr val="black"/>
              <a:srgbClr val="AB25AE">
                <a:tint val="45000"/>
                <a:satMod val="400000"/>
              </a:srgbClr>
            </a:duotone>
            <a:lum bright="20000" contrast="40000"/>
          </a:blip>
          <a:stretch>
            <a:fillRect/>
          </a:stretch>
        </p:blipFill>
        <p:spPr>
          <a:xfrm rot="12442464" flipH="1" flipV="1">
            <a:off x="8073230" y="1841546"/>
            <a:ext cx="1079563" cy="887715"/>
          </a:xfrm>
          <a:prstGeom prst="rect">
            <a:avLst/>
          </a:prstGeom>
          <a:effectLst/>
        </p:spPr>
      </p:pic>
      <p:pic>
        <p:nvPicPr>
          <p:cNvPr id="21" name="20 Imagen" descr="lineas-curvas-png-8.png"/>
          <p:cNvPicPr>
            <a:picLocks noChangeAspect="1"/>
          </p:cNvPicPr>
          <p:nvPr/>
        </p:nvPicPr>
        <p:blipFill>
          <a:blip r:embed="rId3">
            <a:duotone>
              <a:prstClr val="black"/>
              <a:srgbClr val="AB25AE">
                <a:tint val="45000"/>
                <a:satMod val="400000"/>
              </a:srgbClr>
            </a:duotone>
            <a:lum bright="20000" contrast="40000"/>
          </a:blip>
          <a:stretch>
            <a:fillRect/>
          </a:stretch>
        </p:blipFill>
        <p:spPr>
          <a:xfrm rot="9408134" flipH="1">
            <a:off x="8109596" y="2680398"/>
            <a:ext cx="1024767" cy="1022023"/>
          </a:xfrm>
          <a:prstGeom prst="rect">
            <a:avLst/>
          </a:prstGeom>
          <a:effectLst/>
        </p:spPr>
      </p:pic>
      <p:pic>
        <p:nvPicPr>
          <p:cNvPr id="22" name="21 Imagen" descr="list-filialy-vesnoj-zelen.jpg"/>
          <p:cNvPicPr>
            <a:picLocks noChangeAspect="1"/>
          </p:cNvPicPr>
          <p:nvPr/>
        </p:nvPicPr>
        <p:blipFill>
          <a:blip r:embed="rId4"/>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 presetClass="entr" presetSubtype="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0-#ppt_w/2"/>
                                          </p:val>
                                        </p:tav>
                                        <p:tav tm="100000">
                                          <p:val>
                                            <p:strVal val="#ppt_x"/>
                                          </p:val>
                                        </p:tav>
                                      </p:tavLst>
                                    </p:anim>
                                    <p:anim calcmode="lin" valueType="num">
                                      <p:cBhvr additive="base">
                                        <p:cTn id="10" dur="3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0-#ppt_w/2"/>
                                          </p:val>
                                        </p:tav>
                                        <p:tav tm="100000">
                                          <p:val>
                                            <p:strVal val="#ppt_x"/>
                                          </p:val>
                                        </p:tav>
                                      </p:tavLst>
                                    </p:anim>
                                    <p:anim calcmode="lin" valueType="num">
                                      <p:cBhvr additive="base">
                                        <p:cTn id="14" dur="3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3000" fill="hold"/>
                                        <p:tgtEl>
                                          <p:spTgt spid="6"/>
                                        </p:tgtEl>
                                        <p:attrNameLst>
                                          <p:attrName>ppt_x</p:attrName>
                                        </p:attrNameLst>
                                      </p:cBhvr>
                                      <p:tavLst>
                                        <p:tav tm="0">
                                          <p:val>
                                            <p:strVal val="0-#ppt_w/2"/>
                                          </p:val>
                                        </p:tav>
                                        <p:tav tm="100000">
                                          <p:val>
                                            <p:strVal val="#ppt_x"/>
                                          </p:val>
                                        </p:tav>
                                      </p:tavLst>
                                    </p:anim>
                                    <p:anim calcmode="lin" valueType="num">
                                      <p:cBhvr additive="base">
                                        <p:cTn id="18" dur="3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3000" fill="hold"/>
                                        <p:tgtEl>
                                          <p:spTgt spid="7"/>
                                        </p:tgtEl>
                                        <p:attrNameLst>
                                          <p:attrName>ppt_x</p:attrName>
                                        </p:attrNameLst>
                                      </p:cBhvr>
                                      <p:tavLst>
                                        <p:tav tm="0">
                                          <p:val>
                                            <p:strVal val="0-#ppt_w/2"/>
                                          </p:val>
                                        </p:tav>
                                        <p:tav tm="100000">
                                          <p:val>
                                            <p:strVal val="#ppt_x"/>
                                          </p:val>
                                        </p:tav>
                                      </p:tavLst>
                                    </p:anim>
                                    <p:anim calcmode="lin" valueType="num">
                                      <p:cBhvr additive="base">
                                        <p:cTn id="22" dur="3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3000" fill="hold"/>
                                        <p:tgtEl>
                                          <p:spTgt spid="8"/>
                                        </p:tgtEl>
                                        <p:attrNameLst>
                                          <p:attrName>ppt_x</p:attrName>
                                        </p:attrNameLst>
                                      </p:cBhvr>
                                      <p:tavLst>
                                        <p:tav tm="0">
                                          <p:val>
                                            <p:strVal val="0-#ppt_w/2"/>
                                          </p:val>
                                        </p:tav>
                                        <p:tav tm="100000">
                                          <p:val>
                                            <p:strVal val="#ppt_x"/>
                                          </p:val>
                                        </p:tav>
                                      </p:tavLst>
                                    </p:anim>
                                    <p:anim calcmode="lin" valueType="num">
                                      <p:cBhvr additive="base">
                                        <p:cTn id="26" dur="3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3000" fill="hold"/>
                                        <p:tgtEl>
                                          <p:spTgt spid="9"/>
                                        </p:tgtEl>
                                        <p:attrNameLst>
                                          <p:attrName>ppt_x</p:attrName>
                                        </p:attrNameLst>
                                      </p:cBhvr>
                                      <p:tavLst>
                                        <p:tav tm="0">
                                          <p:val>
                                            <p:strVal val="0-#ppt_w/2"/>
                                          </p:val>
                                        </p:tav>
                                        <p:tav tm="100000">
                                          <p:val>
                                            <p:strVal val="#ppt_x"/>
                                          </p:val>
                                        </p:tav>
                                      </p:tavLst>
                                    </p:anim>
                                    <p:anim calcmode="lin" valueType="num">
                                      <p:cBhvr additive="base">
                                        <p:cTn id="30" dur="3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3000" fill="hold"/>
                                        <p:tgtEl>
                                          <p:spTgt spid="10"/>
                                        </p:tgtEl>
                                        <p:attrNameLst>
                                          <p:attrName>ppt_x</p:attrName>
                                        </p:attrNameLst>
                                      </p:cBhvr>
                                      <p:tavLst>
                                        <p:tav tm="0">
                                          <p:val>
                                            <p:strVal val="0-#ppt_w/2"/>
                                          </p:val>
                                        </p:tav>
                                        <p:tav tm="100000">
                                          <p:val>
                                            <p:strVal val="#ppt_x"/>
                                          </p:val>
                                        </p:tav>
                                      </p:tavLst>
                                    </p:anim>
                                    <p:anim calcmode="lin" valueType="num">
                                      <p:cBhvr additive="base">
                                        <p:cTn id="34" dur="3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3000" fill="hold"/>
                                        <p:tgtEl>
                                          <p:spTgt spid="11"/>
                                        </p:tgtEl>
                                        <p:attrNameLst>
                                          <p:attrName>ppt_x</p:attrName>
                                        </p:attrNameLst>
                                      </p:cBhvr>
                                      <p:tavLst>
                                        <p:tav tm="0">
                                          <p:val>
                                            <p:strVal val="0-#ppt_w/2"/>
                                          </p:val>
                                        </p:tav>
                                        <p:tav tm="100000">
                                          <p:val>
                                            <p:strVal val="#ppt_x"/>
                                          </p:val>
                                        </p:tav>
                                      </p:tavLst>
                                    </p:anim>
                                    <p:anim calcmode="lin" valueType="num">
                                      <p:cBhvr additive="base">
                                        <p:cTn id="38" dur="3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3000" fill="hold"/>
                                        <p:tgtEl>
                                          <p:spTgt spid="12"/>
                                        </p:tgtEl>
                                        <p:attrNameLst>
                                          <p:attrName>ppt_x</p:attrName>
                                        </p:attrNameLst>
                                      </p:cBhvr>
                                      <p:tavLst>
                                        <p:tav tm="0">
                                          <p:val>
                                            <p:strVal val="0-#ppt_w/2"/>
                                          </p:val>
                                        </p:tav>
                                        <p:tav tm="100000">
                                          <p:val>
                                            <p:strVal val="#ppt_x"/>
                                          </p:val>
                                        </p:tav>
                                      </p:tavLst>
                                    </p:anim>
                                    <p:anim calcmode="lin" valueType="num">
                                      <p:cBhvr additive="base">
                                        <p:cTn id="42" dur="3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3000" fill="hold"/>
                                        <p:tgtEl>
                                          <p:spTgt spid="13"/>
                                        </p:tgtEl>
                                        <p:attrNameLst>
                                          <p:attrName>ppt_x</p:attrName>
                                        </p:attrNameLst>
                                      </p:cBhvr>
                                      <p:tavLst>
                                        <p:tav tm="0">
                                          <p:val>
                                            <p:strVal val="0-#ppt_w/2"/>
                                          </p:val>
                                        </p:tav>
                                        <p:tav tm="100000">
                                          <p:val>
                                            <p:strVal val="#ppt_x"/>
                                          </p:val>
                                        </p:tav>
                                      </p:tavLst>
                                    </p:anim>
                                    <p:anim calcmode="lin" valueType="num">
                                      <p:cBhvr additive="base">
                                        <p:cTn id="46" dur="3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8"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3000" fill="hold"/>
                                        <p:tgtEl>
                                          <p:spTgt spid="14"/>
                                        </p:tgtEl>
                                        <p:attrNameLst>
                                          <p:attrName>ppt_x</p:attrName>
                                        </p:attrNameLst>
                                      </p:cBhvr>
                                      <p:tavLst>
                                        <p:tav tm="0">
                                          <p:val>
                                            <p:strVal val="0-#ppt_w/2"/>
                                          </p:val>
                                        </p:tav>
                                        <p:tav tm="100000">
                                          <p:val>
                                            <p:strVal val="#ppt_x"/>
                                          </p:val>
                                        </p:tav>
                                      </p:tavLst>
                                    </p:anim>
                                    <p:anim calcmode="lin" valueType="num">
                                      <p:cBhvr additive="base">
                                        <p:cTn id="50" dur="3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3000" fill="hold"/>
                                        <p:tgtEl>
                                          <p:spTgt spid="15"/>
                                        </p:tgtEl>
                                        <p:attrNameLst>
                                          <p:attrName>ppt_x</p:attrName>
                                        </p:attrNameLst>
                                      </p:cBhvr>
                                      <p:tavLst>
                                        <p:tav tm="0">
                                          <p:val>
                                            <p:strVal val="0-#ppt_w/2"/>
                                          </p:val>
                                        </p:tav>
                                        <p:tav tm="100000">
                                          <p:val>
                                            <p:strVal val="#ppt_x"/>
                                          </p:val>
                                        </p:tav>
                                      </p:tavLst>
                                    </p:anim>
                                    <p:anim calcmode="lin" valueType="num">
                                      <p:cBhvr additive="base">
                                        <p:cTn id="54" dur="3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8"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3000" fill="hold"/>
                                        <p:tgtEl>
                                          <p:spTgt spid="16"/>
                                        </p:tgtEl>
                                        <p:attrNameLst>
                                          <p:attrName>ppt_x</p:attrName>
                                        </p:attrNameLst>
                                      </p:cBhvr>
                                      <p:tavLst>
                                        <p:tav tm="0">
                                          <p:val>
                                            <p:strVal val="0-#ppt_w/2"/>
                                          </p:val>
                                        </p:tav>
                                        <p:tav tm="100000">
                                          <p:val>
                                            <p:strVal val="#ppt_x"/>
                                          </p:val>
                                        </p:tav>
                                      </p:tavLst>
                                    </p:anim>
                                    <p:anim calcmode="lin" valueType="num">
                                      <p:cBhvr additive="base">
                                        <p:cTn id="58" dur="3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8"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3000" fill="hold"/>
                                        <p:tgtEl>
                                          <p:spTgt spid="17"/>
                                        </p:tgtEl>
                                        <p:attrNameLst>
                                          <p:attrName>ppt_x</p:attrName>
                                        </p:attrNameLst>
                                      </p:cBhvr>
                                      <p:tavLst>
                                        <p:tav tm="0">
                                          <p:val>
                                            <p:strVal val="0-#ppt_w/2"/>
                                          </p:val>
                                        </p:tav>
                                        <p:tav tm="100000">
                                          <p:val>
                                            <p:strVal val="#ppt_x"/>
                                          </p:val>
                                        </p:tav>
                                      </p:tavLst>
                                    </p:anim>
                                    <p:anim calcmode="lin" valueType="num">
                                      <p:cBhvr additive="base">
                                        <p:cTn id="62" dur="3000" fill="hold"/>
                                        <p:tgtEl>
                                          <p:spTgt spid="17"/>
                                        </p:tgtEl>
                                        <p:attrNameLst>
                                          <p:attrName>ppt_y</p:attrName>
                                        </p:attrNameLst>
                                      </p:cBhvr>
                                      <p:tavLst>
                                        <p:tav tm="0">
                                          <p:val>
                                            <p:strVal val="#ppt_y"/>
                                          </p:val>
                                        </p:tav>
                                        <p:tav tm="100000">
                                          <p:val>
                                            <p:strVal val="#ppt_y"/>
                                          </p:val>
                                        </p:tav>
                                      </p:tavLst>
                                    </p:anim>
                                  </p:childTnLst>
                                </p:cTn>
                              </p:par>
                              <p:par>
                                <p:cTn id="63" presetID="2" presetClass="entr" presetSubtype="8"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3000" fill="hold"/>
                                        <p:tgtEl>
                                          <p:spTgt spid="18"/>
                                        </p:tgtEl>
                                        <p:attrNameLst>
                                          <p:attrName>ppt_x</p:attrName>
                                        </p:attrNameLst>
                                      </p:cBhvr>
                                      <p:tavLst>
                                        <p:tav tm="0">
                                          <p:val>
                                            <p:strVal val="0-#ppt_w/2"/>
                                          </p:val>
                                        </p:tav>
                                        <p:tav tm="100000">
                                          <p:val>
                                            <p:strVal val="#ppt_x"/>
                                          </p:val>
                                        </p:tav>
                                      </p:tavLst>
                                    </p:anim>
                                    <p:anim calcmode="lin" valueType="num">
                                      <p:cBhvr additive="base">
                                        <p:cTn id="66" dur="3000" fill="hold"/>
                                        <p:tgtEl>
                                          <p:spTgt spid="18"/>
                                        </p:tgtEl>
                                        <p:attrNameLst>
                                          <p:attrName>ppt_y</p:attrName>
                                        </p:attrNameLst>
                                      </p:cBhvr>
                                      <p:tavLst>
                                        <p:tav tm="0">
                                          <p:val>
                                            <p:strVal val="#ppt_y"/>
                                          </p:val>
                                        </p:tav>
                                        <p:tav tm="100000">
                                          <p:val>
                                            <p:strVal val="#ppt_y"/>
                                          </p:val>
                                        </p:tav>
                                      </p:tavLst>
                                    </p:anim>
                                  </p:childTnLst>
                                </p:cTn>
                              </p:par>
                              <p:par>
                                <p:cTn id="67" presetID="2" presetClass="entr" presetSubtype="8"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3000" fill="hold"/>
                                        <p:tgtEl>
                                          <p:spTgt spid="19"/>
                                        </p:tgtEl>
                                        <p:attrNameLst>
                                          <p:attrName>ppt_x</p:attrName>
                                        </p:attrNameLst>
                                      </p:cBhvr>
                                      <p:tavLst>
                                        <p:tav tm="0">
                                          <p:val>
                                            <p:strVal val="0-#ppt_w/2"/>
                                          </p:val>
                                        </p:tav>
                                        <p:tav tm="100000">
                                          <p:val>
                                            <p:strVal val="#ppt_x"/>
                                          </p:val>
                                        </p:tav>
                                      </p:tavLst>
                                    </p:anim>
                                    <p:anim calcmode="lin" valueType="num">
                                      <p:cBhvr additive="base">
                                        <p:cTn id="70" dur="3000" fill="hold"/>
                                        <p:tgtEl>
                                          <p:spTgt spid="19"/>
                                        </p:tgtEl>
                                        <p:attrNameLst>
                                          <p:attrName>ppt_y</p:attrName>
                                        </p:attrNameLst>
                                      </p:cBhvr>
                                      <p:tavLst>
                                        <p:tav tm="0">
                                          <p:val>
                                            <p:strVal val="#ppt_y"/>
                                          </p:val>
                                        </p:tav>
                                        <p:tav tm="100000">
                                          <p:val>
                                            <p:strVal val="#ppt_y"/>
                                          </p:val>
                                        </p:tav>
                                      </p:tavLst>
                                    </p:anim>
                                  </p:childTnLst>
                                </p:cTn>
                              </p:par>
                              <p:par>
                                <p:cTn id="71" presetID="2" presetClass="entr" presetSubtype="8"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3000" fill="hold"/>
                                        <p:tgtEl>
                                          <p:spTgt spid="20"/>
                                        </p:tgtEl>
                                        <p:attrNameLst>
                                          <p:attrName>ppt_x</p:attrName>
                                        </p:attrNameLst>
                                      </p:cBhvr>
                                      <p:tavLst>
                                        <p:tav tm="0">
                                          <p:val>
                                            <p:strVal val="0-#ppt_w/2"/>
                                          </p:val>
                                        </p:tav>
                                        <p:tav tm="100000">
                                          <p:val>
                                            <p:strVal val="#ppt_x"/>
                                          </p:val>
                                        </p:tav>
                                      </p:tavLst>
                                    </p:anim>
                                    <p:anim calcmode="lin" valueType="num">
                                      <p:cBhvr additive="base">
                                        <p:cTn id="74" dur="3000" fill="hold"/>
                                        <p:tgtEl>
                                          <p:spTgt spid="20"/>
                                        </p:tgtEl>
                                        <p:attrNameLst>
                                          <p:attrName>ppt_y</p:attrName>
                                        </p:attrNameLst>
                                      </p:cBhvr>
                                      <p:tavLst>
                                        <p:tav tm="0">
                                          <p:val>
                                            <p:strVal val="#ppt_y"/>
                                          </p:val>
                                        </p:tav>
                                        <p:tav tm="100000">
                                          <p:val>
                                            <p:strVal val="#ppt_y"/>
                                          </p:val>
                                        </p:tav>
                                      </p:tavLst>
                                    </p:anim>
                                  </p:childTnLst>
                                </p:cTn>
                              </p:par>
                              <p:par>
                                <p:cTn id="75" presetID="2" presetClass="entr" presetSubtype="8"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3000" fill="hold"/>
                                        <p:tgtEl>
                                          <p:spTgt spid="21"/>
                                        </p:tgtEl>
                                        <p:attrNameLst>
                                          <p:attrName>ppt_x</p:attrName>
                                        </p:attrNameLst>
                                      </p:cBhvr>
                                      <p:tavLst>
                                        <p:tav tm="0">
                                          <p:val>
                                            <p:strVal val="0-#ppt_w/2"/>
                                          </p:val>
                                        </p:tav>
                                        <p:tav tm="100000">
                                          <p:val>
                                            <p:strVal val="#ppt_x"/>
                                          </p:val>
                                        </p:tav>
                                      </p:tavLst>
                                    </p:anim>
                                    <p:anim calcmode="lin" valueType="num">
                                      <p:cBhvr additive="base">
                                        <p:cTn id="78" dur="3000" fill="hold"/>
                                        <p:tgtEl>
                                          <p:spTgt spid="21"/>
                                        </p:tgtEl>
                                        <p:attrNameLst>
                                          <p:attrName>ppt_y</p:attrName>
                                        </p:attrNameLst>
                                      </p:cBhvr>
                                      <p:tavLst>
                                        <p:tav tm="0">
                                          <p:val>
                                            <p:strVal val="#ppt_y"/>
                                          </p:val>
                                        </p:tav>
                                        <p:tav tm="100000">
                                          <p:val>
                                            <p:strVal val="#ppt_y"/>
                                          </p:val>
                                        </p:tav>
                                      </p:tavLst>
                                    </p:anim>
                                  </p:childTnLst>
                                </p:cTn>
                              </p:par>
                              <p:par>
                                <p:cTn id="79" presetID="8" presetClass="emph" presetSubtype="0" fill="hold" nodeType="withEffect">
                                  <p:stCondLst>
                                    <p:cond delay="0"/>
                                  </p:stCondLst>
                                  <p:childTnLst>
                                    <p:animRot by="-21600000">
                                      <p:cBhvr>
                                        <p:cTn id="80" dur="3000" fill="hold"/>
                                        <p:tgtEl>
                                          <p:spTgt spid="4"/>
                                        </p:tgtEl>
                                        <p:attrNameLst>
                                          <p:attrName>r</p:attrName>
                                        </p:attrNameLst>
                                      </p:cBhvr>
                                    </p:animRot>
                                  </p:childTnLst>
                                </p:cTn>
                              </p:par>
                              <p:par>
                                <p:cTn id="81" presetID="8" presetClass="emph" presetSubtype="0" fill="hold" nodeType="withEffect">
                                  <p:stCondLst>
                                    <p:cond delay="0"/>
                                  </p:stCondLst>
                                  <p:childTnLst>
                                    <p:animRot by="-21600000">
                                      <p:cBhvr>
                                        <p:cTn id="82" dur="3000" fill="hold"/>
                                        <p:tgtEl>
                                          <p:spTgt spid="6"/>
                                        </p:tgtEl>
                                        <p:attrNameLst>
                                          <p:attrName>r</p:attrName>
                                        </p:attrNameLst>
                                      </p:cBhvr>
                                    </p:animRot>
                                  </p:childTnLst>
                                </p:cTn>
                              </p:par>
                              <p:par>
                                <p:cTn id="83" presetID="8" presetClass="emph" presetSubtype="0" fill="hold" nodeType="withEffect">
                                  <p:stCondLst>
                                    <p:cond delay="0"/>
                                  </p:stCondLst>
                                  <p:childTnLst>
                                    <p:animRot by="-21600000">
                                      <p:cBhvr>
                                        <p:cTn id="84" dur="3000" fill="hold"/>
                                        <p:tgtEl>
                                          <p:spTgt spid="8"/>
                                        </p:tgtEl>
                                        <p:attrNameLst>
                                          <p:attrName>r</p:attrName>
                                        </p:attrNameLst>
                                      </p:cBhvr>
                                    </p:animRot>
                                  </p:childTnLst>
                                </p:cTn>
                              </p:par>
                              <p:par>
                                <p:cTn id="85" presetID="8" presetClass="emph" presetSubtype="0" fill="hold" nodeType="withEffect">
                                  <p:stCondLst>
                                    <p:cond delay="0"/>
                                  </p:stCondLst>
                                  <p:childTnLst>
                                    <p:animRot by="-21600000">
                                      <p:cBhvr>
                                        <p:cTn id="86" dur="3000" fill="hold"/>
                                        <p:tgtEl>
                                          <p:spTgt spid="10"/>
                                        </p:tgtEl>
                                        <p:attrNameLst>
                                          <p:attrName>r</p:attrName>
                                        </p:attrNameLst>
                                      </p:cBhvr>
                                    </p:animRot>
                                  </p:childTnLst>
                                </p:cTn>
                              </p:par>
                              <p:par>
                                <p:cTn id="87" presetID="8" presetClass="emph" presetSubtype="0" fill="hold" nodeType="withEffect">
                                  <p:stCondLst>
                                    <p:cond delay="0"/>
                                  </p:stCondLst>
                                  <p:childTnLst>
                                    <p:animRot by="-21600000">
                                      <p:cBhvr>
                                        <p:cTn id="88" dur="3000" fill="hold"/>
                                        <p:tgtEl>
                                          <p:spTgt spid="12"/>
                                        </p:tgtEl>
                                        <p:attrNameLst>
                                          <p:attrName>r</p:attrName>
                                        </p:attrNameLst>
                                      </p:cBhvr>
                                    </p:animRot>
                                  </p:childTnLst>
                                </p:cTn>
                              </p:par>
                              <p:par>
                                <p:cTn id="89" presetID="8" presetClass="emph" presetSubtype="0" fill="hold" nodeType="withEffect">
                                  <p:stCondLst>
                                    <p:cond delay="0"/>
                                  </p:stCondLst>
                                  <p:childTnLst>
                                    <p:animRot by="-21600000">
                                      <p:cBhvr>
                                        <p:cTn id="90" dur="3000" fill="hold"/>
                                        <p:tgtEl>
                                          <p:spTgt spid="14"/>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16"/>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18"/>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20"/>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5"/>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7"/>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9"/>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11"/>
                                        </p:tgtEl>
                                        <p:attrNameLst>
                                          <p:attrName>r</p:attrName>
                                        </p:attrNameLst>
                                      </p:cBhvr>
                                    </p:animRot>
                                  </p:childTnLst>
                                </p:cTn>
                              </p:par>
                              <p:par>
                                <p:cTn id="105" presetID="8" presetClass="emph" presetSubtype="0" fill="hold" nodeType="withEffect">
                                  <p:stCondLst>
                                    <p:cond delay="0"/>
                                  </p:stCondLst>
                                  <p:childTnLst>
                                    <p:animRot by="21600000">
                                      <p:cBhvr>
                                        <p:cTn id="106" dur="3000" fill="hold"/>
                                        <p:tgtEl>
                                          <p:spTgt spid="13"/>
                                        </p:tgtEl>
                                        <p:attrNameLst>
                                          <p:attrName>r</p:attrName>
                                        </p:attrNameLst>
                                      </p:cBhvr>
                                    </p:animRot>
                                  </p:childTnLst>
                                </p:cTn>
                              </p:par>
                              <p:par>
                                <p:cTn id="107" presetID="8" presetClass="emph" presetSubtype="0" fill="hold" nodeType="withEffect">
                                  <p:stCondLst>
                                    <p:cond delay="0"/>
                                  </p:stCondLst>
                                  <p:childTnLst>
                                    <p:animRot by="21600000">
                                      <p:cBhvr>
                                        <p:cTn id="108" dur="3000" fill="hold"/>
                                        <p:tgtEl>
                                          <p:spTgt spid="15"/>
                                        </p:tgtEl>
                                        <p:attrNameLst>
                                          <p:attrName>r</p:attrName>
                                        </p:attrNameLst>
                                      </p:cBhvr>
                                    </p:animRot>
                                  </p:childTnLst>
                                </p:cTn>
                              </p:par>
                              <p:par>
                                <p:cTn id="109" presetID="8" presetClass="emph" presetSubtype="0" fill="hold" nodeType="withEffect">
                                  <p:stCondLst>
                                    <p:cond delay="0"/>
                                  </p:stCondLst>
                                  <p:childTnLst>
                                    <p:animRot by="21600000">
                                      <p:cBhvr>
                                        <p:cTn id="110" dur="3000" fill="hold"/>
                                        <p:tgtEl>
                                          <p:spTgt spid="17"/>
                                        </p:tgtEl>
                                        <p:attrNameLst>
                                          <p:attrName>r</p:attrName>
                                        </p:attrNameLst>
                                      </p:cBhvr>
                                    </p:animRot>
                                  </p:childTnLst>
                                </p:cTn>
                              </p:par>
                              <p:par>
                                <p:cTn id="111" presetID="8" presetClass="emph" presetSubtype="0" fill="hold" nodeType="withEffect">
                                  <p:stCondLst>
                                    <p:cond delay="0"/>
                                  </p:stCondLst>
                                  <p:childTnLst>
                                    <p:animRot by="21600000">
                                      <p:cBhvr>
                                        <p:cTn id="112" dur="3000" fill="hold"/>
                                        <p:tgtEl>
                                          <p:spTgt spid="19"/>
                                        </p:tgtEl>
                                        <p:attrNameLst>
                                          <p:attrName>r</p:attrName>
                                        </p:attrNameLst>
                                      </p:cBhvr>
                                    </p:animRot>
                                  </p:childTnLst>
                                </p:cTn>
                              </p:par>
                              <p:par>
                                <p:cTn id="113" presetID="8" presetClass="emph" presetSubtype="0" fill="hold" nodeType="withEffect">
                                  <p:stCondLst>
                                    <p:cond delay="0"/>
                                  </p:stCondLst>
                                  <p:childTnLst>
                                    <p:animRot by="21600000">
                                      <p:cBhvr>
                                        <p:cTn id="114" dur="3000" fill="hold"/>
                                        <p:tgtEl>
                                          <p:spTgt spid="21"/>
                                        </p:tgtEl>
                                        <p:attrNameLst>
                                          <p:attrName>r</p:attrName>
                                        </p:attrNameLst>
                                      </p:cBhvr>
                                    </p:animRot>
                                  </p:childTnLst>
                                </p:cTn>
                              </p:par>
                            </p:childTnLst>
                          </p:cTn>
                        </p:par>
                        <p:par>
                          <p:cTn id="115" fill="hold">
                            <p:stCondLst>
                              <p:cond delay="3000"/>
                            </p:stCondLst>
                            <p:childTnLst>
                              <p:par>
                                <p:cTn id="116" presetID="2" presetClass="exit" presetSubtype="9" fill="hold" nodeType="afterEffect">
                                  <p:stCondLst>
                                    <p:cond delay="0"/>
                                  </p:stCondLst>
                                  <p:childTnLst>
                                    <p:anim calcmode="lin" valueType="num">
                                      <p:cBhvr additive="base">
                                        <p:cTn id="117" dur="3000"/>
                                        <p:tgtEl>
                                          <p:spTgt spid="4"/>
                                        </p:tgtEl>
                                        <p:attrNameLst>
                                          <p:attrName>ppt_x</p:attrName>
                                        </p:attrNameLst>
                                      </p:cBhvr>
                                      <p:tavLst>
                                        <p:tav tm="0">
                                          <p:val>
                                            <p:strVal val="ppt_x"/>
                                          </p:val>
                                        </p:tav>
                                        <p:tav tm="100000">
                                          <p:val>
                                            <p:strVal val="0-ppt_w/2"/>
                                          </p:val>
                                        </p:tav>
                                      </p:tavLst>
                                    </p:anim>
                                    <p:anim calcmode="lin" valueType="num">
                                      <p:cBhvr additive="base">
                                        <p:cTn id="118" dur="3000"/>
                                        <p:tgtEl>
                                          <p:spTgt spid="4"/>
                                        </p:tgtEl>
                                        <p:attrNameLst>
                                          <p:attrName>ppt_y</p:attrName>
                                        </p:attrNameLst>
                                      </p:cBhvr>
                                      <p:tavLst>
                                        <p:tav tm="0">
                                          <p:val>
                                            <p:strVal val="ppt_y"/>
                                          </p:val>
                                        </p:tav>
                                        <p:tav tm="100000">
                                          <p:val>
                                            <p:strVal val="0-ppt_h/2"/>
                                          </p:val>
                                        </p:tav>
                                      </p:tavLst>
                                    </p:anim>
                                    <p:set>
                                      <p:cBhvr>
                                        <p:cTn id="119" dur="1" fill="hold">
                                          <p:stCondLst>
                                            <p:cond delay="2999"/>
                                          </p:stCondLst>
                                        </p:cTn>
                                        <p:tgtEl>
                                          <p:spTgt spid="4"/>
                                        </p:tgtEl>
                                        <p:attrNameLst>
                                          <p:attrName>style.visibility</p:attrName>
                                        </p:attrNameLst>
                                      </p:cBhvr>
                                      <p:to>
                                        <p:strVal val="hidden"/>
                                      </p:to>
                                    </p:set>
                                  </p:childTnLst>
                                </p:cTn>
                              </p:par>
                              <p:par>
                                <p:cTn id="120" presetID="2" presetClass="exit" presetSubtype="9" fill="hold" nodeType="withEffect">
                                  <p:stCondLst>
                                    <p:cond delay="0"/>
                                  </p:stCondLst>
                                  <p:childTnLst>
                                    <p:anim calcmode="lin" valueType="num">
                                      <p:cBhvr additive="base">
                                        <p:cTn id="121" dur="3000"/>
                                        <p:tgtEl>
                                          <p:spTgt spid="6"/>
                                        </p:tgtEl>
                                        <p:attrNameLst>
                                          <p:attrName>ppt_x</p:attrName>
                                        </p:attrNameLst>
                                      </p:cBhvr>
                                      <p:tavLst>
                                        <p:tav tm="0">
                                          <p:val>
                                            <p:strVal val="ppt_x"/>
                                          </p:val>
                                        </p:tav>
                                        <p:tav tm="100000">
                                          <p:val>
                                            <p:strVal val="0-ppt_w/2"/>
                                          </p:val>
                                        </p:tav>
                                      </p:tavLst>
                                    </p:anim>
                                    <p:anim calcmode="lin" valueType="num">
                                      <p:cBhvr additive="base">
                                        <p:cTn id="122" dur="3000"/>
                                        <p:tgtEl>
                                          <p:spTgt spid="6"/>
                                        </p:tgtEl>
                                        <p:attrNameLst>
                                          <p:attrName>ppt_y</p:attrName>
                                        </p:attrNameLst>
                                      </p:cBhvr>
                                      <p:tavLst>
                                        <p:tav tm="0">
                                          <p:val>
                                            <p:strVal val="ppt_y"/>
                                          </p:val>
                                        </p:tav>
                                        <p:tav tm="100000">
                                          <p:val>
                                            <p:strVal val="0-ppt_h/2"/>
                                          </p:val>
                                        </p:tav>
                                      </p:tavLst>
                                    </p:anim>
                                    <p:set>
                                      <p:cBhvr>
                                        <p:cTn id="123" dur="1" fill="hold">
                                          <p:stCondLst>
                                            <p:cond delay="2999"/>
                                          </p:stCondLst>
                                        </p:cTn>
                                        <p:tgtEl>
                                          <p:spTgt spid="6"/>
                                        </p:tgtEl>
                                        <p:attrNameLst>
                                          <p:attrName>style.visibility</p:attrName>
                                        </p:attrNameLst>
                                      </p:cBhvr>
                                      <p:to>
                                        <p:strVal val="hidden"/>
                                      </p:to>
                                    </p:set>
                                  </p:childTnLst>
                                </p:cTn>
                              </p:par>
                              <p:par>
                                <p:cTn id="124" presetID="2" presetClass="exit" presetSubtype="9" fill="hold" nodeType="withEffect">
                                  <p:stCondLst>
                                    <p:cond delay="0"/>
                                  </p:stCondLst>
                                  <p:childTnLst>
                                    <p:anim calcmode="lin" valueType="num">
                                      <p:cBhvr additive="base">
                                        <p:cTn id="125" dur="3000"/>
                                        <p:tgtEl>
                                          <p:spTgt spid="8"/>
                                        </p:tgtEl>
                                        <p:attrNameLst>
                                          <p:attrName>ppt_x</p:attrName>
                                        </p:attrNameLst>
                                      </p:cBhvr>
                                      <p:tavLst>
                                        <p:tav tm="0">
                                          <p:val>
                                            <p:strVal val="ppt_x"/>
                                          </p:val>
                                        </p:tav>
                                        <p:tav tm="100000">
                                          <p:val>
                                            <p:strVal val="0-ppt_w/2"/>
                                          </p:val>
                                        </p:tav>
                                      </p:tavLst>
                                    </p:anim>
                                    <p:anim calcmode="lin" valueType="num">
                                      <p:cBhvr additive="base">
                                        <p:cTn id="126" dur="3000"/>
                                        <p:tgtEl>
                                          <p:spTgt spid="8"/>
                                        </p:tgtEl>
                                        <p:attrNameLst>
                                          <p:attrName>ppt_y</p:attrName>
                                        </p:attrNameLst>
                                      </p:cBhvr>
                                      <p:tavLst>
                                        <p:tav tm="0">
                                          <p:val>
                                            <p:strVal val="ppt_y"/>
                                          </p:val>
                                        </p:tav>
                                        <p:tav tm="100000">
                                          <p:val>
                                            <p:strVal val="0-ppt_h/2"/>
                                          </p:val>
                                        </p:tav>
                                      </p:tavLst>
                                    </p:anim>
                                    <p:set>
                                      <p:cBhvr>
                                        <p:cTn id="127" dur="1" fill="hold">
                                          <p:stCondLst>
                                            <p:cond delay="2999"/>
                                          </p:stCondLst>
                                        </p:cTn>
                                        <p:tgtEl>
                                          <p:spTgt spid="8"/>
                                        </p:tgtEl>
                                        <p:attrNameLst>
                                          <p:attrName>style.visibility</p:attrName>
                                        </p:attrNameLst>
                                      </p:cBhvr>
                                      <p:to>
                                        <p:strVal val="hidden"/>
                                      </p:to>
                                    </p:set>
                                  </p:childTnLst>
                                </p:cTn>
                              </p:par>
                              <p:par>
                                <p:cTn id="128" presetID="2" presetClass="exit" presetSubtype="9" fill="hold" nodeType="withEffect">
                                  <p:stCondLst>
                                    <p:cond delay="0"/>
                                  </p:stCondLst>
                                  <p:childTnLst>
                                    <p:anim calcmode="lin" valueType="num">
                                      <p:cBhvr additive="base">
                                        <p:cTn id="129" dur="3000"/>
                                        <p:tgtEl>
                                          <p:spTgt spid="10"/>
                                        </p:tgtEl>
                                        <p:attrNameLst>
                                          <p:attrName>ppt_x</p:attrName>
                                        </p:attrNameLst>
                                      </p:cBhvr>
                                      <p:tavLst>
                                        <p:tav tm="0">
                                          <p:val>
                                            <p:strVal val="ppt_x"/>
                                          </p:val>
                                        </p:tav>
                                        <p:tav tm="100000">
                                          <p:val>
                                            <p:strVal val="0-ppt_w/2"/>
                                          </p:val>
                                        </p:tav>
                                      </p:tavLst>
                                    </p:anim>
                                    <p:anim calcmode="lin" valueType="num">
                                      <p:cBhvr additive="base">
                                        <p:cTn id="130" dur="3000"/>
                                        <p:tgtEl>
                                          <p:spTgt spid="10"/>
                                        </p:tgtEl>
                                        <p:attrNameLst>
                                          <p:attrName>ppt_y</p:attrName>
                                        </p:attrNameLst>
                                      </p:cBhvr>
                                      <p:tavLst>
                                        <p:tav tm="0">
                                          <p:val>
                                            <p:strVal val="ppt_y"/>
                                          </p:val>
                                        </p:tav>
                                        <p:tav tm="100000">
                                          <p:val>
                                            <p:strVal val="0-ppt_h/2"/>
                                          </p:val>
                                        </p:tav>
                                      </p:tavLst>
                                    </p:anim>
                                    <p:set>
                                      <p:cBhvr>
                                        <p:cTn id="131" dur="1" fill="hold">
                                          <p:stCondLst>
                                            <p:cond delay="2999"/>
                                          </p:stCondLst>
                                        </p:cTn>
                                        <p:tgtEl>
                                          <p:spTgt spid="10"/>
                                        </p:tgtEl>
                                        <p:attrNameLst>
                                          <p:attrName>style.visibility</p:attrName>
                                        </p:attrNameLst>
                                      </p:cBhvr>
                                      <p:to>
                                        <p:strVal val="hidden"/>
                                      </p:to>
                                    </p:set>
                                  </p:childTnLst>
                                </p:cTn>
                              </p:par>
                              <p:par>
                                <p:cTn id="132" presetID="2" presetClass="exit" presetSubtype="9" fill="hold" nodeType="withEffect">
                                  <p:stCondLst>
                                    <p:cond delay="0"/>
                                  </p:stCondLst>
                                  <p:childTnLst>
                                    <p:anim calcmode="lin" valueType="num">
                                      <p:cBhvr additive="base">
                                        <p:cTn id="133" dur="3000"/>
                                        <p:tgtEl>
                                          <p:spTgt spid="12"/>
                                        </p:tgtEl>
                                        <p:attrNameLst>
                                          <p:attrName>ppt_x</p:attrName>
                                        </p:attrNameLst>
                                      </p:cBhvr>
                                      <p:tavLst>
                                        <p:tav tm="0">
                                          <p:val>
                                            <p:strVal val="ppt_x"/>
                                          </p:val>
                                        </p:tav>
                                        <p:tav tm="100000">
                                          <p:val>
                                            <p:strVal val="0-ppt_w/2"/>
                                          </p:val>
                                        </p:tav>
                                      </p:tavLst>
                                    </p:anim>
                                    <p:anim calcmode="lin" valueType="num">
                                      <p:cBhvr additive="base">
                                        <p:cTn id="134" dur="3000"/>
                                        <p:tgtEl>
                                          <p:spTgt spid="12"/>
                                        </p:tgtEl>
                                        <p:attrNameLst>
                                          <p:attrName>ppt_y</p:attrName>
                                        </p:attrNameLst>
                                      </p:cBhvr>
                                      <p:tavLst>
                                        <p:tav tm="0">
                                          <p:val>
                                            <p:strVal val="ppt_y"/>
                                          </p:val>
                                        </p:tav>
                                        <p:tav tm="100000">
                                          <p:val>
                                            <p:strVal val="0-ppt_h/2"/>
                                          </p:val>
                                        </p:tav>
                                      </p:tavLst>
                                    </p:anim>
                                    <p:set>
                                      <p:cBhvr>
                                        <p:cTn id="135" dur="1" fill="hold">
                                          <p:stCondLst>
                                            <p:cond delay="2999"/>
                                          </p:stCondLst>
                                        </p:cTn>
                                        <p:tgtEl>
                                          <p:spTgt spid="12"/>
                                        </p:tgtEl>
                                        <p:attrNameLst>
                                          <p:attrName>style.visibility</p:attrName>
                                        </p:attrNameLst>
                                      </p:cBhvr>
                                      <p:to>
                                        <p:strVal val="hidden"/>
                                      </p:to>
                                    </p:set>
                                  </p:childTnLst>
                                </p:cTn>
                              </p:par>
                              <p:par>
                                <p:cTn id="136" presetID="2" presetClass="exit" presetSubtype="9" fill="hold" nodeType="withEffect">
                                  <p:stCondLst>
                                    <p:cond delay="0"/>
                                  </p:stCondLst>
                                  <p:childTnLst>
                                    <p:anim calcmode="lin" valueType="num">
                                      <p:cBhvr additive="base">
                                        <p:cTn id="137" dur="3000"/>
                                        <p:tgtEl>
                                          <p:spTgt spid="14"/>
                                        </p:tgtEl>
                                        <p:attrNameLst>
                                          <p:attrName>ppt_x</p:attrName>
                                        </p:attrNameLst>
                                      </p:cBhvr>
                                      <p:tavLst>
                                        <p:tav tm="0">
                                          <p:val>
                                            <p:strVal val="ppt_x"/>
                                          </p:val>
                                        </p:tav>
                                        <p:tav tm="100000">
                                          <p:val>
                                            <p:strVal val="0-ppt_w/2"/>
                                          </p:val>
                                        </p:tav>
                                      </p:tavLst>
                                    </p:anim>
                                    <p:anim calcmode="lin" valueType="num">
                                      <p:cBhvr additive="base">
                                        <p:cTn id="138" dur="3000"/>
                                        <p:tgtEl>
                                          <p:spTgt spid="14"/>
                                        </p:tgtEl>
                                        <p:attrNameLst>
                                          <p:attrName>ppt_y</p:attrName>
                                        </p:attrNameLst>
                                      </p:cBhvr>
                                      <p:tavLst>
                                        <p:tav tm="0">
                                          <p:val>
                                            <p:strVal val="ppt_y"/>
                                          </p:val>
                                        </p:tav>
                                        <p:tav tm="100000">
                                          <p:val>
                                            <p:strVal val="0-ppt_h/2"/>
                                          </p:val>
                                        </p:tav>
                                      </p:tavLst>
                                    </p:anim>
                                    <p:set>
                                      <p:cBhvr>
                                        <p:cTn id="139" dur="1" fill="hold">
                                          <p:stCondLst>
                                            <p:cond delay="2999"/>
                                          </p:stCondLst>
                                        </p:cTn>
                                        <p:tgtEl>
                                          <p:spTgt spid="14"/>
                                        </p:tgtEl>
                                        <p:attrNameLst>
                                          <p:attrName>style.visibility</p:attrName>
                                        </p:attrNameLst>
                                      </p:cBhvr>
                                      <p:to>
                                        <p:strVal val="hidden"/>
                                      </p:to>
                                    </p:set>
                                  </p:childTnLst>
                                </p:cTn>
                              </p:par>
                              <p:par>
                                <p:cTn id="140" presetID="2" presetClass="exit" presetSubtype="9" fill="hold" nodeType="withEffect">
                                  <p:stCondLst>
                                    <p:cond delay="0"/>
                                  </p:stCondLst>
                                  <p:childTnLst>
                                    <p:anim calcmode="lin" valueType="num">
                                      <p:cBhvr additive="base">
                                        <p:cTn id="141" dur="3000"/>
                                        <p:tgtEl>
                                          <p:spTgt spid="16"/>
                                        </p:tgtEl>
                                        <p:attrNameLst>
                                          <p:attrName>ppt_x</p:attrName>
                                        </p:attrNameLst>
                                      </p:cBhvr>
                                      <p:tavLst>
                                        <p:tav tm="0">
                                          <p:val>
                                            <p:strVal val="ppt_x"/>
                                          </p:val>
                                        </p:tav>
                                        <p:tav tm="100000">
                                          <p:val>
                                            <p:strVal val="0-ppt_w/2"/>
                                          </p:val>
                                        </p:tav>
                                      </p:tavLst>
                                    </p:anim>
                                    <p:anim calcmode="lin" valueType="num">
                                      <p:cBhvr additive="base">
                                        <p:cTn id="142" dur="3000"/>
                                        <p:tgtEl>
                                          <p:spTgt spid="16"/>
                                        </p:tgtEl>
                                        <p:attrNameLst>
                                          <p:attrName>ppt_y</p:attrName>
                                        </p:attrNameLst>
                                      </p:cBhvr>
                                      <p:tavLst>
                                        <p:tav tm="0">
                                          <p:val>
                                            <p:strVal val="ppt_y"/>
                                          </p:val>
                                        </p:tav>
                                        <p:tav tm="100000">
                                          <p:val>
                                            <p:strVal val="0-ppt_h/2"/>
                                          </p:val>
                                        </p:tav>
                                      </p:tavLst>
                                    </p:anim>
                                    <p:set>
                                      <p:cBhvr>
                                        <p:cTn id="143" dur="1" fill="hold">
                                          <p:stCondLst>
                                            <p:cond delay="2999"/>
                                          </p:stCondLst>
                                        </p:cTn>
                                        <p:tgtEl>
                                          <p:spTgt spid="16"/>
                                        </p:tgtEl>
                                        <p:attrNameLst>
                                          <p:attrName>style.visibility</p:attrName>
                                        </p:attrNameLst>
                                      </p:cBhvr>
                                      <p:to>
                                        <p:strVal val="hidden"/>
                                      </p:to>
                                    </p:set>
                                  </p:childTnLst>
                                </p:cTn>
                              </p:par>
                              <p:par>
                                <p:cTn id="144" presetID="2" presetClass="exit" presetSubtype="9" fill="hold" nodeType="withEffect">
                                  <p:stCondLst>
                                    <p:cond delay="0"/>
                                  </p:stCondLst>
                                  <p:childTnLst>
                                    <p:anim calcmode="lin" valueType="num">
                                      <p:cBhvr additive="base">
                                        <p:cTn id="145" dur="3000"/>
                                        <p:tgtEl>
                                          <p:spTgt spid="18"/>
                                        </p:tgtEl>
                                        <p:attrNameLst>
                                          <p:attrName>ppt_x</p:attrName>
                                        </p:attrNameLst>
                                      </p:cBhvr>
                                      <p:tavLst>
                                        <p:tav tm="0">
                                          <p:val>
                                            <p:strVal val="ppt_x"/>
                                          </p:val>
                                        </p:tav>
                                        <p:tav tm="100000">
                                          <p:val>
                                            <p:strVal val="0-ppt_w/2"/>
                                          </p:val>
                                        </p:tav>
                                      </p:tavLst>
                                    </p:anim>
                                    <p:anim calcmode="lin" valueType="num">
                                      <p:cBhvr additive="base">
                                        <p:cTn id="146" dur="3000"/>
                                        <p:tgtEl>
                                          <p:spTgt spid="18"/>
                                        </p:tgtEl>
                                        <p:attrNameLst>
                                          <p:attrName>ppt_y</p:attrName>
                                        </p:attrNameLst>
                                      </p:cBhvr>
                                      <p:tavLst>
                                        <p:tav tm="0">
                                          <p:val>
                                            <p:strVal val="ppt_y"/>
                                          </p:val>
                                        </p:tav>
                                        <p:tav tm="100000">
                                          <p:val>
                                            <p:strVal val="0-ppt_h/2"/>
                                          </p:val>
                                        </p:tav>
                                      </p:tavLst>
                                    </p:anim>
                                    <p:set>
                                      <p:cBhvr>
                                        <p:cTn id="147" dur="1" fill="hold">
                                          <p:stCondLst>
                                            <p:cond delay="2999"/>
                                          </p:stCondLst>
                                        </p:cTn>
                                        <p:tgtEl>
                                          <p:spTgt spid="18"/>
                                        </p:tgtEl>
                                        <p:attrNameLst>
                                          <p:attrName>style.visibility</p:attrName>
                                        </p:attrNameLst>
                                      </p:cBhvr>
                                      <p:to>
                                        <p:strVal val="hidden"/>
                                      </p:to>
                                    </p:set>
                                  </p:childTnLst>
                                </p:cTn>
                              </p:par>
                              <p:par>
                                <p:cTn id="148" presetID="2" presetClass="exit" presetSubtype="9" fill="hold" nodeType="withEffect">
                                  <p:stCondLst>
                                    <p:cond delay="0"/>
                                  </p:stCondLst>
                                  <p:childTnLst>
                                    <p:anim calcmode="lin" valueType="num">
                                      <p:cBhvr additive="base">
                                        <p:cTn id="149" dur="3000"/>
                                        <p:tgtEl>
                                          <p:spTgt spid="20"/>
                                        </p:tgtEl>
                                        <p:attrNameLst>
                                          <p:attrName>ppt_x</p:attrName>
                                        </p:attrNameLst>
                                      </p:cBhvr>
                                      <p:tavLst>
                                        <p:tav tm="0">
                                          <p:val>
                                            <p:strVal val="ppt_x"/>
                                          </p:val>
                                        </p:tav>
                                        <p:tav tm="100000">
                                          <p:val>
                                            <p:strVal val="0-ppt_w/2"/>
                                          </p:val>
                                        </p:tav>
                                      </p:tavLst>
                                    </p:anim>
                                    <p:anim calcmode="lin" valueType="num">
                                      <p:cBhvr additive="base">
                                        <p:cTn id="150" dur="3000"/>
                                        <p:tgtEl>
                                          <p:spTgt spid="20"/>
                                        </p:tgtEl>
                                        <p:attrNameLst>
                                          <p:attrName>ppt_y</p:attrName>
                                        </p:attrNameLst>
                                      </p:cBhvr>
                                      <p:tavLst>
                                        <p:tav tm="0">
                                          <p:val>
                                            <p:strVal val="ppt_y"/>
                                          </p:val>
                                        </p:tav>
                                        <p:tav tm="100000">
                                          <p:val>
                                            <p:strVal val="0-ppt_h/2"/>
                                          </p:val>
                                        </p:tav>
                                      </p:tavLst>
                                    </p:anim>
                                    <p:set>
                                      <p:cBhvr>
                                        <p:cTn id="151" dur="1" fill="hold">
                                          <p:stCondLst>
                                            <p:cond delay="2999"/>
                                          </p:stCondLst>
                                        </p:cTn>
                                        <p:tgtEl>
                                          <p:spTgt spid="20"/>
                                        </p:tgtEl>
                                        <p:attrNameLst>
                                          <p:attrName>style.visibility</p:attrName>
                                        </p:attrNameLst>
                                      </p:cBhvr>
                                      <p:to>
                                        <p:strVal val="hidden"/>
                                      </p:to>
                                    </p:set>
                                  </p:childTnLst>
                                </p:cTn>
                              </p:par>
                              <p:par>
                                <p:cTn id="152" presetID="8" presetClass="emph" presetSubtype="0" fill="hold" nodeType="withEffect">
                                  <p:stCondLst>
                                    <p:cond delay="0"/>
                                  </p:stCondLst>
                                  <p:childTnLst>
                                    <p:animRot by="21600000">
                                      <p:cBhvr>
                                        <p:cTn id="153" dur="3000" fill="hold"/>
                                        <p:tgtEl>
                                          <p:spTgt spid="4"/>
                                        </p:tgtEl>
                                        <p:attrNameLst>
                                          <p:attrName>r</p:attrName>
                                        </p:attrNameLst>
                                      </p:cBhvr>
                                    </p:animRot>
                                  </p:childTnLst>
                                </p:cTn>
                              </p:par>
                              <p:par>
                                <p:cTn id="154" presetID="8" presetClass="emph" presetSubtype="0" fill="hold" nodeType="withEffect">
                                  <p:stCondLst>
                                    <p:cond delay="0"/>
                                  </p:stCondLst>
                                  <p:childTnLst>
                                    <p:animRot by="21600000">
                                      <p:cBhvr>
                                        <p:cTn id="155" dur="3000" fill="hold"/>
                                        <p:tgtEl>
                                          <p:spTgt spid="6"/>
                                        </p:tgtEl>
                                        <p:attrNameLst>
                                          <p:attrName>r</p:attrName>
                                        </p:attrNameLst>
                                      </p:cBhvr>
                                    </p:animRot>
                                  </p:childTnLst>
                                </p:cTn>
                              </p:par>
                              <p:par>
                                <p:cTn id="156" presetID="8" presetClass="emph" presetSubtype="0" fill="hold" nodeType="withEffect">
                                  <p:stCondLst>
                                    <p:cond delay="0"/>
                                  </p:stCondLst>
                                  <p:childTnLst>
                                    <p:animRot by="21600000">
                                      <p:cBhvr>
                                        <p:cTn id="157" dur="3000" fill="hold"/>
                                        <p:tgtEl>
                                          <p:spTgt spid="8"/>
                                        </p:tgtEl>
                                        <p:attrNameLst>
                                          <p:attrName>r</p:attrName>
                                        </p:attrNameLst>
                                      </p:cBhvr>
                                    </p:animRot>
                                  </p:childTnLst>
                                </p:cTn>
                              </p:par>
                              <p:par>
                                <p:cTn id="158" presetID="8" presetClass="emph" presetSubtype="0" fill="hold" nodeType="withEffect">
                                  <p:stCondLst>
                                    <p:cond delay="0"/>
                                  </p:stCondLst>
                                  <p:childTnLst>
                                    <p:animRot by="21600000">
                                      <p:cBhvr>
                                        <p:cTn id="159" dur="3000" fill="hold"/>
                                        <p:tgtEl>
                                          <p:spTgt spid="10"/>
                                        </p:tgtEl>
                                        <p:attrNameLst>
                                          <p:attrName>r</p:attrName>
                                        </p:attrNameLst>
                                      </p:cBhvr>
                                    </p:animRot>
                                  </p:childTnLst>
                                </p:cTn>
                              </p:par>
                              <p:par>
                                <p:cTn id="160" presetID="8" presetClass="emph" presetSubtype="0" fill="hold" nodeType="withEffect">
                                  <p:stCondLst>
                                    <p:cond delay="0"/>
                                  </p:stCondLst>
                                  <p:childTnLst>
                                    <p:animRot by="21600000">
                                      <p:cBhvr>
                                        <p:cTn id="161" dur="3000" fill="hold"/>
                                        <p:tgtEl>
                                          <p:spTgt spid="12"/>
                                        </p:tgtEl>
                                        <p:attrNameLst>
                                          <p:attrName>r</p:attrName>
                                        </p:attrNameLst>
                                      </p:cBhvr>
                                    </p:animRot>
                                  </p:childTnLst>
                                </p:cTn>
                              </p:par>
                              <p:par>
                                <p:cTn id="162" presetID="8" presetClass="emph" presetSubtype="0" fill="hold" nodeType="withEffect">
                                  <p:stCondLst>
                                    <p:cond delay="0"/>
                                  </p:stCondLst>
                                  <p:childTnLst>
                                    <p:animRot by="21600000">
                                      <p:cBhvr>
                                        <p:cTn id="163" dur="3000" fill="hold"/>
                                        <p:tgtEl>
                                          <p:spTgt spid="14"/>
                                        </p:tgtEl>
                                        <p:attrNameLst>
                                          <p:attrName>r</p:attrName>
                                        </p:attrNameLst>
                                      </p:cBhvr>
                                    </p:animRot>
                                  </p:childTnLst>
                                </p:cTn>
                              </p:par>
                              <p:par>
                                <p:cTn id="164" presetID="8" presetClass="emph" presetSubtype="0" fill="hold" nodeType="withEffect">
                                  <p:stCondLst>
                                    <p:cond delay="0"/>
                                  </p:stCondLst>
                                  <p:childTnLst>
                                    <p:animRot by="21600000">
                                      <p:cBhvr>
                                        <p:cTn id="165" dur="3000" fill="hold"/>
                                        <p:tgtEl>
                                          <p:spTgt spid="16"/>
                                        </p:tgtEl>
                                        <p:attrNameLst>
                                          <p:attrName>r</p:attrName>
                                        </p:attrNameLst>
                                      </p:cBhvr>
                                    </p:animRot>
                                  </p:childTnLst>
                                </p:cTn>
                              </p:par>
                              <p:par>
                                <p:cTn id="166" presetID="8" presetClass="emph" presetSubtype="0" fill="hold" nodeType="withEffect">
                                  <p:stCondLst>
                                    <p:cond delay="0"/>
                                  </p:stCondLst>
                                  <p:childTnLst>
                                    <p:animRot by="21600000">
                                      <p:cBhvr>
                                        <p:cTn id="167" dur="3000" fill="hold"/>
                                        <p:tgtEl>
                                          <p:spTgt spid="18"/>
                                        </p:tgtEl>
                                        <p:attrNameLst>
                                          <p:attrName>r</p:attrName>
                                        </p:attrNameLst>
                                      </p:cBhvr>
                                    </p:animRot>
                                  </p:childTnLst>
                                </p:cTn>
                              </p:par>
                              <p:par>
                                <p:cTn id="168" presetID="8" presetClass="emph" presetSubtype="0" fill="hold" nodeType="withEffect">
                                  <p:stCondLst>
                                    <p:cond delay="0"/>
                                  </p:stCondLst>
                                  <p:childTnLst>
                                    <p:animRot by="21600000">
                                      <p:cBhvr>
                                        <p:cTn id="169" dur="3000" fill="hold"/>
                                        <p:tgtEl>
                                          <p:spTgt spid="20"/>
                                        </p:tgtEl>
                                        <p:attrNameLst>
                                          <p:attrName>r</p:attrName>
                                        </p:attrNameLst>
                                      </p:cBhvr>
                                    </p:animRot>
                                  </p:childTnLst>
                                </p:cTn>
                              </p:par>
                              <p:par>
                                <p:cTn id="170" presetID="2" presetClass="exit" presetSubtype="12" fill="hold" nodeType="withEffect">
                                  <p:stCondLst>
                                    <p:cond delay="0"/>
                                  </p:stCondLst>
                                  <p:childTnLst>
                                    <p:anim calcmode="lin" valueType="num">
                                      <p:cBhvr additive="base">
                                        <p:cTn id="171" dur="3000"/>
                                        <p:tgtEl>
                                          <p:spTgt spid="5"/>
                                        </p:tgtEl>
                                        <p:attrNameLst>
                                          <p:attrName>ppt_x</p:attrName>
                                        </p:attrNameLst>
                                      </p:cBhvr>
                                      <p:tavLst>
                                        <p:tav tm="0">
                                          <p:val>
                                            <p:strVal val="ppt_x"/>
                                          </p:val>
                                        </p:tav>
                                        <p:tav tm="100000">
                                          <p:val>
                                            <p:strVal val="0-ppt_w/2"/>
                                          </p:val>
                                        </p:tav>
                                      </p:tavLst>
                                    </p:anim>
                                    <p:anim calcmode="lin" valueType="num">
                                      <p:cBhvr additive="base">
                                        <p:cTn id="172" dur="3000"/>
                                        <p:tgtEl>
                                          <p:spTgt spid="5"/>
                                        </p:tgtEl>
                                        <p:attrNameLst>
                                          <p:attrName>ppt_y</p:attrName>
                                        </p:attrNameLst>
                                      </p:cBhvr>
                                      <p:tavLst>
                                        <p:tav tm="0">
                                          <p:val>
                                            <p:strVal val="ppt_y"/>
                                          </p:val>
                                        </p:tav>
                                        <p:tav tm="100000">
                                          <p:val>
                                            <p:strVal val="1+ppt_h/2"/>
                                          </p:val>
                                        </p:tav>
                                      </p:tavLst>
                                    </p:anim>
                                    <p:set>
                                      <p:cBhvr>
                                        <p:cTn id="173" dur="1" fill="hold">
                                          <p:stCondLst>
                                            <p:cond delay="2999"/>
                                          </p:stCondLst>
                                        </p:cTn>
                                        <p:tgtEl>
                                          <p:spTgt spid="5"/>
                                        </p:tgtEl>
                                        <p:attrNameLst>
                                          <p:attrName>style.visibility</p:attrName>
                                        </p:attrNameLst>
                                      </p:cBhvr>
                                      <p:to>
                                        <p:strVal val="hidden"/>
                                      </p:to>
                                    </p:set>
                                  </p:childTnLst>
                                </p:cTn>
                              </p:par>
                              <p:par>
                                <p:cTn id="174" presetID="2" presetClass="exit" presetSubtype="12" fill="hold" nodeType="withEffect">
                                  <p:stCondLst>
                                    <p:cond delay="0"/>
                                  </p:stCondLst>
                                  <p:childTnLst>
                                    <p:anim calcmode="lin" valueType="num">
                                      <p:cBhvr additive="base">
                                        <p:cTn id="175" dur="3000"/>
                                        <p:tgtEl>
                                          <p:spTgt spid="7"/>
                                        </p:tgtEl>
                                        <p:attrNameLst>
                                          <p:attrName>ppt_x</p:attrName>
                                        </p:attrNameLst>
                                      </p:cBhvr>
                                      <p:tavLst>
                                        <p:tav tm="0">
                                          <p:val>
                                            <p:strVal val="ppt_x"/>
                                          </p:val>
                                        </p:tav>
                                        <p:tav tm="100000">
                                          <p:val>
                                            <p:strVal val="0-ppt_w/2"/>
                                          </p:val>
                                        </p:tav>
                                      </p:tavLst>
                                    </p:anim>
                                    <p:anim calcmode="lin" valueType="num">
                                      <p:cBhvr additive="base">
                                        <p:cTn id="176" dur="3000"/>
                                        <p:tgtEl>
                                          <p:spTgt spid="7"/>
                                        </p:tgtEl>
                                        <p:attrNameLst>
                                          <p:attrName>ppt_y</p:attrName>
                                        </p:attrNameLst>
                                      </p:cBhvr>
                                      <p:tavLst>
                                        <p:tav tm="0">
                                          <p:val>
                                            <p:strVal val="ppt_y"/>
                                          </p:val>
                                        </p:tav>
                                        <p:tav tm="100000">
                                          <p:val>
                                            <p:strVal val="1+ppt_h/2"/>
                                          </p:val>
                                        </p:tav>
                                      </p:tavLst>
                                    </p:anim>
                                    <p:set>
                                      <p:cBhvr>
                                        <p:cTn id="177" dur="1" fill="hold">
                                          <p:stCondLst>
                                            <p:cond delay="2999"/>
                                          </p:stCondLst>
                                        </p:cTn>
                                        <p:tgtEl>
                                          <p:spTgt spid="7"/>
                                        </p:tgtEl>
                                        <p:attrNameLst>
                                          <p:attrName>style.visibility</p:attrName>
                                        </p:attrNameLst>
                                      </p:cBhvr>
                                      <p:to>
                                        <p:strVal val="hidden"/>
                                      </p:to>
                                    </p:set>
                                  </p:childTnLst>
                                </p:cTn>
                              </p:par>
                              <p:par>
                                <p:cTn id="178" presetID="2" presetClass="exit" presetSubtype="12" fill="hold" nodeType="withEffect">
                                  <p:stCondLst>
                                    <p:cond delay="0"/>
                                  </p:stCondLst>
                                  <p:childTnLst>
                                    <p:anim calcmode="lin" valueType="num">
                                      <p:cBhvr additive="base">
                                        <p:cTn id="179" dur="3000"/>
                                        <p:tgtEl>
                                          <p:spTgt spid="9"/>
                                        </p:tgtEl>
                                        <p:attrNameLst>
                                          <p:attrName>ppt_x</p:attrName>
                                        </p:attrNameLst>
                                      </p:cBhvr>
                                      <p:tavLst>
                                        <p:tav tm="0">
                                          <p:val>
                                            <p:strVal val="ppt_x"/>
                                          </p:val>
                                        </p:tav>
                                        <p:tav tm="100000">
                                          <p:val>
                                            <p:strVal val="0-ppt_w/2"/>
                                          </p:val>
                                        </p:tav>
                                      </p:tavLst>
                                    </p:anim>
                                    <p:anim calcmode="lin" valueType="num">
                                      <p:cBhvr additive="base">
                                        <p:cTn id="180" dur="3000"/>
                                        <p:tgtEl>
                                          <p:spTgt spid="9"/>
                                        </p:tgtEl>
                                        <p:attrNameLst>
                                          <p:attrName>ppt_y</p:attrName>
                                        </p:attrNameLst>
                                      </p:cBhvr>
                                      <p:tavLst>
                                        <p:tav tm="0">
                                          <p:val>
                                            <p:strVal val="ppt_y"/>
                                          </p:val>
                                        </p:tav>
                                        <p:tav tm="100000">
                                          <p:val>
                                            <p:strVal val="1+ppt_h/2"/>
                                          </p:val>
                                        </p:tav>
                                      </p:tavLst>
                                    </p:anim>
                                    <p:set>
                                      <p:cBhvr>
                                        <p:cTn id="181" dur="1" fill="hold">
                                          <p:stCondLst>
                                            <p:cond delay="2999"/>
                                          </p:stCondLst>
                                        </p:cTn>
                                        <p:tgtEl>
                                          <p:spTgt spid="9"/>
                                        </p:tgtEl>
                                        <p:attrNameLst>
                                          <p:attrName>style.visibility</p:attrName>
                                        </p:attrNameLst>
                                      </p:cBhvr>
                                      <p:to>
                                        <p:strVal val="hidden"/>
                                      </p:to>
                                    </p:set>
                                  </p:childTnLst>
                                </p:cTn>
                              </p:par>
                              <p:par>
                                <p:cTn id="182" presetID="2" presetClass="exit" presetSubtype="12" fill="hold" nodeType="withEffect">
                                  <p:stCondLst>
                                    <p:cond delay="0"/>
                                  </p:stCondLst>
                                  <p:childTnLst>
                                    <p:anim calcmode="lin" valueType="num">
                                      <p:cBhvr additive="base">
                                        <p:cTn id="183" dur="3000"/>
                                        <p:tgtEl>
                                          <p:spTgt spid="11"/>
                                        </p:tgtEl>
                                        <p:attrNameLst>
                                          <p:attrName>ppt_x</p:attrName>
                                        </p:attrNameLst>
                                      </p:cBhvr>
                                      <p:tavLst>
                                        <p:tav tm="0">
                                          <p:val>
                                            <p:strVal val="ppt_x"/>
                                          </p:val>
                                        </p:tav>
                                        <p:tav tm="100000">
                                          <p:val>
                                            <p:strVal val="0-ppt_w/2"/>
                                          </p:val>
                                        </p:tav>
                                      </p:tavLst>
                                    </p:anim>
                                    <p:anim calcmode="lin" valueType="num">
                                      <p:cBhvr additive="base">
                                        <p:cTn id="184" dur="3000"/>
                                        <p:tgtEl>
                                          <p:spTgt spid="11"/>
                                        </p:tgtEl>
                                        <p:attrNameLst>
                                          <p:attrName>ppt_y</p:attrName>
                                        </p:attrNameLst>
                                      </p:cBhvr>
                                      <p:tavLst>
                                        <p:tav tm="0">
                                          <p:val>
                                            <p:strVal val="ppt_y"/>
                                          </p:val>
                                        </p:tav>
                                        <p:tav tm="100000">
                                          <p:val>
                                            <p:strVal val="1+ppt_h/2"/>
                                          </p:val>
                                        </p:tav>
                                      </p:tavLst>
                                    </p:anim>
                                    <p:set>
                                      <p:cBhvr>
                                        <p:cTn id="185" dur="1" fill="hold">
                                          <p:stCondLst>
                                            <p:cond delay="2999"/>
                                          </p:stCondLst>
                                        </p:cTn>
                                        <p:tgtEl>
                                          <p:spTgt spid="11"/>
                                        </p:tgtEl>
                                        <p:attrNameLst>
                                          <p:attrName>style.visibility</p:attrName>
                                        </p:attrNameLst>
                                      </p:cBhvr>
                                      <p:to>
                                        <p:strVal val="hidden"/>
                                      </p:to>
                                    </p:set>
                                  </p:childTnLst>
                                </p:cTn>
                              </p:par>
                              <p:par>
                                <p:cTn id="186" presetID="2" presetClass="exit" presetSubtype="12" fill="hold" nodeType="withEffect">
                                  <p:stCondLst>
                                    <p:cond delay="0"/>
                                  </p:stCondLst>
                                  <p:childTnLst>
                                    <p:anim calcmode="lin" valueType="num">
                                      <p:cBhvr additive="base">
                                        <p:cTn id="187" dur="3000"/>
                                        <p:tgtEl>
                                          <p:spTgt spid="13"/>
                                        </p:tgtEl>
                                        <p:attrNameLst>
                                          <p:attrName>ppt_x</p:attrName>
                                        </p:attrNameLst>
                                      </p:cBhvr>
                                      <p:tavLst>
                                        <p:tav tm="0">
                                          <p:val>
                                            <p:strVal val="ppt_x"/>
                                          </p:val>
                                        </p:tav>
                                        <p:tav tm="100000">
                                          <p:val>
                                            <p:strVal val="0-ppt_w/2"/>
                                          </p:val>
                                        </p:tav>
                                      </p:tavLst>
                                    </p:anim>
                                    <p:anim calcmode="lin" valueType="num">
                                      <p:cBhvr additive="base">
                                        <p:cTn id="188" dur="3000"/>
                                        <p:tgtEl>
                                          <p:spTgt spid="13"/>
                                        </p:tgtEl>
                                        <p:attrNameLst>
                                          <p:attrName>ppt_y</p:attrName>
                                        </p:attrNameLst>
                                      </p:cBhvr>
                                      <p:tavLst>
                                        <p:tav tm="0">
                                          <p:val>
                                            <p:strVal val="ppt_y"/>
                                          </p:val>
                                        </p:tav>
                                        <p:tav tm="100000">
                                          <p:val>
                                            <p:strVal val="1+ppt_h/2"/>
                                          </p:val>
                                        </p:tav>
                                      </p:tavLst>
                                    </p:anim>
                                    <p:set>
                                      <p:cBhvr>
                                        <p:cTn id="189" dur="1" fill="hold">
                                          <p:stCondLst>
                                            <p:cond delay="2999"/>
                                          </p:stCondLst>
                                        </p:cTn>
                                        <p:tgtEl>
                                          <p:spTgt spid="13"/>
                                        </p:tgtEl>
                                        <p:attrNameLst>
                                          <p:attrName>style.visibility</p:attrName>
                                        </p:attrNameLst>
                                      </p:cBhvr>
                                      <p:to>
                                        <p:strVal val="hidden"/>
                                      </p:to>
                                    </p:set>
                                  </p:childTnLst>
                                </p:cTn>
                              </p:par>
                              <p:par>
                                <p:cTn id="190" presetID="2" presetClass="exit" presetSubtype="12" fill="hold" nodeType="withEffect">
                                  <p:stCondLst>
                                    <p:cond delay="0"/>
                                  </p:stCondLst>
                                  <p:childTnLst>
                                    <p:anim calcmode="lin" valueType="num">
                                      <p:cBhvr additive="base">
                                        <p:cTn id="191" dur="3000"/>
                                        <p:tgtEl>
                                          <p:spTgt spid="15"/>
                                        </p:tgtEl>
                                        <p:attrNameLst>
                                          <p:attrName>ppt_x</p:attrName>
                                        </p:attrNameLst>
                                      </p:cBhvr>
                                      <p:tavLst>
                                        <p:tav tm="0">
                                          <p:val>
                                            <p:strVal val="ppt_x"/>
                                          </p:val>
                                        </p:tav>
                                        <p:tav tm="100000">
                                          <p:val>
                                            <p:strVal val="0-ppt_w/2"/>
                                          </p:val>
                                        </p:tav>
                                      </p:tavLst>
                                    </p:anim>
                                    <p:anim calcmode="lin" valueType="num">
                                      <p:cBhvr additive="base">
                                        <p:cTn id="192" dur="3000"/>
                                        <p:tgtEl>
                                          <p:spTgt spid="15"/>
                                        </p:tgtEl>
                                        <p:attrNameLst>
                                          <p:attrName>ppt_y</p:attrName>
                                        </p:attrNameLst>
                                      </p:cBhvr>
                                      <p:tavLst>
                                        <p:tav tm="0">
                                          <p:val>
                                            <p:strVal val="ppt_y"/>
                                          </p:val>
                                        </p:tav>
                                        <p:tav tm="100000">
                                          <p:val>
                                            <p:strVal val="1+ppt_h/2"/>
                                          </p:val>
                                        </p:tav>
                                      </p:tavLst>
                                    </p:anim>
                                    <p:set>
                                      <p:cBhvr>
                                        <p:cTn id="193" dur="1" fill="hold">
                                          <p:stCondLst>
                                            <p:cond delay="2999"/>
                                          </p:stCondLst>
                                        </p:cTn>
                                        <p:tgtEl>
                                          <p:spTgt spid="15"/>
                                        </p:tgtEl>
                                        <p:attrNameLst>
                                          <p:attrName>style.visibility</p:attrName>
                                        </p:attrNameLst>
                                      </p:cBhvr>
                                      <p:to>
                                        <p:strVal val="hidden"/>
                                      </p:to>
                                    </p:set>
                                  </p:childTnLst>
                                </p:cTn>
                              </p:par>
                              <p:par>
                                <p:cTn id="194" presetID="2" presetClass="exit" presetSubtype="12" fill="hold" nodeType="withEffect">
                                  <p:stCondLst>
                                    <p:cond delay="0"/>
                                  </p:stCondLst>
                                  <p:childTnLst>
                                    <p:anim calcmode="lin" valueType="num">
                                      <p:cBhvr additive="base">
                                        <p:cTn id="195" dur="3000"/>
                                        <p:tgtEl>
                                          <p:spTgt spid="17"/>
                                        </p:tgtEl>
                                        <p:attrNameLst>
                                          <p:attrName>ppt_x</p:attrName>
                                        </p:attrNameLst>
                                      </p:cBhvr>
                                      <p:tavLst>
                                        <p:tav tm="0">
                                          <p:val>
                                            <p:strVal val="ppt_x"/>
                                          </p:val>
                                        </p:tav>
                                        <p:tav tm="100000">
                                          <p:val>
                                            <p:strVal val="0-ppt_w/2"/>
                                          </p:val>
                                        </p:tav>
                                      </p:tavLst>
                                    </p:anim>
                                    <p:anim calcmode="lin" valueType="num">
                                      <p:cBhvr additive="base">
                                        <p:cTn id="196" dur="3000"/>
                                        <p:tgtEl>
                                          <p:spTgt spid="17"/>
                                        </p:tgtEl>
                                        <p:attrNameLst>
                                          <p:attrName>ppt_y</p:attrName>
                                        </p:attrNameLst>
                                      </p:cBhvr>
                                      <p:tavLst>
                                        <p:tav tm="0">
                                          <p:val>
                                            <p:strVal val="ppt_y"/>
                                          </p:val>
                                        </p:tav>
                                        <p:tav tm="100000">
                                          <p:val>
                                            <p:strVal val="1+ppt_h/2"/>
                                          </p:val>
                                        </p:tav>
                                      </p:tavLst>
                                    </p:anim>
                                    <p:set>
                                      <p:cBhvr>
                                        <p:cTn id="197" dur="1" fill="hold">
                                          <p:stCondLst>
                                            <p:cond delay="2999"/>
                                          </p:stCondLst>
                                        </p:cTn>
                                        <p:tgtEl>
                                          <p:spTgt spid="17"/>
                                        </p:tgtEl>
                                        <p:attrNameLst>
                                          <p:attrName>style.visibility</p:attrName>
                                        </p:attrNameLst>
                                      </p:cBhvr>
                                      <p:to>
                                        <p:strVal val="hidden"/>
                                      </p:to>
                                    </p:set>
                                  </p:childTnLst>
                                </p:cTn>
                              </p:par>
                              <p:par>
                                <p:cTn id="198" presetID="2" presetClass="exit" presetSubtype="12" fill="hold" nodeType="withEffect">
                                  <p:stCondLst>
                                    <p:cond delay="0"/>
                                  </p:stCondLst>
                                  <p:childTnLst>
                                    <p:anim calcmode="lin" valueType="num">
                                      <p:cBhvr additive="base">
                                        <p:cTn id="199" dur="3000"/>
                                        <p:tgtEl>
                                          <p:spTgt spid="19"/>
                                        </p:tgtEl>
                                        <p:attrNameLst>
                                          <p:attrName>ppt_x</p:attrName>
                                        </p:attrNameLst>
                                      </p:cBhvr>
                                      <p:tavLst>
                                        <p:tav tm="0">
                                          <p:val>
                                            <p:strVal val="ppt_x"/>
                                          </p:val>
                                        </p:tav>
                                        <p:tav tm="100000">
                                          <p:val>
                                            <p:strVal val="0-ppt_w/2"/>
                                          </p:val>
                                        </p:tav>
                                      </p:tavLst>
                                    </p:anim>
                                    <p:anim calcmode="lin" valueType="num">
                                      <p:cBhvr additive="base">
                                        <p:cTn id="200" dur="3000"/>
                                        <p:tgtEl>
                                          <p:spTgt spid="19"/>
                                        </p:tgtEl>
                                        <p:attrNameLst>
                                          <p:attrName>ppt_y</p:attrName>
                                        </p:attrNameLst>
                                      </p:cBhvr>
                                      <p:tavLst>
                                        <p:tav tm="0">
                                          <p:val>
                                            <p:strVal val="ppt_y"/>
                                          </p:val>
                                        </p:tav>
                                        <p:tav tm="100000">
                                          <p:val>
                                            <p:strVal val="1+ppt_h/2"/>
                                          </p:val>
                                        </p:tav>
                                      </p:tavLst>
                                    </p:anim>
                                    <p:set>
                                      <p:cBhvr>
                                        <p:cTn id="201" dur="1" fill="hold">
                                          <p:stCondLst>
                                            <p:cond delay="2999"/>
                                          </p:stCondLst>
                                        </p:cTn>
                                        <p:tgtEl>
                                          <p:spTgt spid="19"/>
                                        </p:tgtEl>
                                        <p:attrNameLst>
                                          <p:attrName>style.visibility</p:attrName>
                                        </p:attrNameLst>
                                      </p:cBhvr>
                                      <p:to>
                                        <p:strVal val="hidden"/>
                                      </p:to>
                                    </p:set>
                                  </p:childTnLst>
                                </p:cTn>
                              </p:par>
                              <p:par>
                                <p:cTn id="202" presetID="2" presetClass="exit" presetSubtype="12" fill="hold" nodeType="withEffect">
                                  <p:stCondLst>
                                    <p:cond delay="0"/>
                                  </p:stCondLst>
                                  <p:childTnLst>
                                    <p:anim calcmode="lin" valueType="num">
                                      <p:cBhvr additive="base">
                                        <p:cTn id="203" dur="3000"/>
                                        <p:tgtEl>
                                          <p:spTgt spid="21"/>
                                        </p:tgtEl>
                                        <p:attrNameLst>
                                          <p:attrName>ppt_x</p:attrName>
                                        </p:attrNameLst>
                                      </p:cBhvr>
                                      <p:tavLst>
                                        <p:tav tm="0">
                                          <p:val>
                                            <p:strVal val="ppt_x"/>
                                          </p:val>
                                        </p:tav>
                                        <p:tav tm="100000">
                                          <p:val>
                                            <p:strVal val="0-ppt_w/2"/>
                                          </p:val>
                                        </p:tav>
                                      </p:tavLst>
                                    </p:anim>
                                    <p:anim calcmode="lin" valueType="num">
                                      <p:cBhvr additive="base">
                                        <p:cTn id="204" dur="3000"/>
                                        <p:tgtEl>
                                          <p:spTgt spid="21"/>
                                        </p:tgtEl>
                                        <p:attrNameLst>
                                          <p:attrName>ppt_y</p:attrName>
                                        </p:attrNameLst>
                                      </p:cBhvr>
                                      <p:tavLst>
                                        <p:tav tm="0">
                                          <p:val>
                                            <p:strVal val="ppt_y"/>
                                          </p:val>
                                        </p:tav>
                                        <p:tav tm="100000">
                                          <p:val>
                                            <p:strVal val="1+ppt_h/2"/>
                                          </p:val>
                                        </p:tav>
                                      </p:tavLst>
                                    </p:anim>
                                    <p:set>
                                      <p:cBhvr>
                                        <p:cTn id="205" dur="1" fill="hold">
                                          <p:stCondLst>
                                            <p:cond delay="2999"/>
                                          </p:stCondLst>
                                        </p:cTn>
                                        <p:tgtEl>
                                          <p:spTgt spid="21"/>
                                        </p:tgtEl>
                                        <p:attrNameLst>
                                          <p:attrName>style.visibility</p:attrName>
                                        </p:attrNameLst>
                                      </p:cBhvr>
                                      <p:to>
                                        <p:strVal val="hidden"/>
                                      </p:to>
                                    </p:set>
                                  </p:childTnLst>
                                </p:cTn>
                              </p:par>
                              <p:par>
                                <p:cTn id="206" presetID="8" presetClass="emph" presetSubtype="0" fill="hold" nodeType="withEffect">
                                  <p:stCondLst>
                                    <p:cond delay="0"/>
                                  </p:stCondLst>
                                  <p:childTnLst>
                                    <p:animRot by="-21600000">
                                      <p:cBhvr>
                                        <p:cTn id="207" dur="3000" fill="hold"/>
                                        <p:tgtEl>
                                          <p:spTgt spid="5"/>
                                        </p:tgtEl>
                                        <p:attrNameLst>
                                          <p:attrName>r</p:attrName>
                                        </p:attrNameLst>
                                      </p:cBhvr>
                                    </p:animRot>
                                  </p:childTnLst>
                                </p:cTn>
                              </p:par>
                              <p:par>
                                <p:cTn id="208" presetID="8" presetClass="emph" presetSubtype="0" fill="hold" nodeType="withEffect">
                                  <p:stCondLst>
                                    <p:cond delay="0"/>
                                  </p:stCondLst>
                                  <p:childTnLst>
                                    <p:animRot by="-21600000">
                                      <p:cBhvr>
                                        <p:cTn id="209" dur="3000" fill="hold"/>
                                        <p:tgtEl>
                                          <p:spTgt spid="7"/>
                                        </p:tgtEl>
                                        <p:attrNameLst>
                                          <p:attrName>r</p:attrName>
                                        </p:attrNameLst>
                                      </p:cBhvr>
                                    </p:animRot>
                                  </p:childTnLst>
                                </p:cTn>
                              </p:par>
                              <p:par>
                                <p:cTn id="210" presetID="8" presetClass="emph" presetSubtype="0" fill="hold" nodeType="withEffect">
                                  <p:stCondLst>
                                    <p:cond delay="0"/>
                                  </p:stCondLst>
                                  <p:childTnLst>
                                    <p:animRot by="-21600000">
                                      <p:cBhvr>
                                        <p:cTn id="211" dur="3000" fill="hold"/>
                                        <p:tgtEl>
                                          <p:spTgt spid="9"/>
                                        </p:tgtEl>
                                        <p:attrNameLst>
                                          <p:attrName>r</p:attrName>
                                        </p:attrNameLst>
                                      </p:cBhvr>
                                    </p:animRot>
                                  </p:childTnLst>
                                </p:cTn>
                              </p:par>
                              <p:par>
                                <p:cTn id="212" presetID="8" presetClass="emph" presetSubtype="0" fill="hold" nodeType="withEffect">
                                  <p:stCondLst>
                                    <p:cond delay="0"/>
                                  </p:stCondLst>
                                  <p:childTnLst>
                                    <p:animRot by="-21600000">
                                      <p:cBhvr>
                                        <p:cTn id="213" dur="3000" fill="hold"/>
                                        <p:tgtEl>
                                          <p:spTgt spid="11"/>
                                        </p:tgtEl>
                                        <p:attrNameLst>
                                          <p:attrName>r</p:attrName>
                                        </p:attrNameLst>
                                      </p:cBhvr>
                                    </p:animRot>
                                  </p:childTnLst>
                                </p:cTn>
                              </p:par>
                              <p:par>
                                <p:cTn id="214" presetID="8" presetClass="emph" presetSubtype="0" fill="hold" nodeType="withEffect">
                                  <p:stCondLst>
                                    <p:cond delay="0"/>
                                  </p:stCondLst>
                                  <p:childTnLst>
                                    <p:animRot by="-21600000">
                                      <p:cBhvr>
                                        <p:cTn id="215" dur="3000" fill="hold"/>
                                        <p:tgtEl>
                                          <p:spTgt spid="13"/>
                                        </p:tgtEl>
                                        <p:attrNameLst>
                                          <p:attrName>r</p:attrName>
                                        </p:attrNameLst>
                                      </p:cBhvr>
                                    </p:animRot>
                                  </p:childTnLst>
                                </p:cTn>
                              </p:par>
                              <p:par>
                                <p:cTn id="216" presetID="8" presetClass="emph" presetSubtype="0" fill="hold" nodeType="withEffect">
                                  <p:stCondLst>
                                    <p:cond delay="0"/>
                                  </p:stCondLst>
                                  <p:childTnLst>
                                    <p:animRot by="-21600000">
                                      <p:cBhvr>
                                        <p:cTn id="217" dur="3000" fill="hold"/>
                                        <p:tgtEl>
                                          <p:spTgt spid="15"/>
                                        </p:tgtEl>
                                        <p:attrNameLst>
                                          <p:attrName>r</p:attrName>
                                        </p:attrNameLst>
                                      </p:cBhvr>
                                    </p:animRot>
                                  </p:childTnLst>
                                </p:cTn>
                              </p:par>
                              <p:par>
                                <p:cTn id="218" presetID="8" presetClass="emph" presetSubtype="0" fill="hold" nodeType="withEffect">
                                  <p:stCondLst>
                                    <p:cond delay="0"/>
                                  </p:stCondLst>
                                  <p:childTnLst>
                                    <p:animRot by="-21600000">
                                      <p:cBhvr>
                                        <p:cTn id="219" dur="3000" fill="hold"/>
                                        <p:tgtEl>
                                          <p:spTgt spid="17"/>
                                        </p:tgtEl>
                                        <p:attrNameLst>
                                          <p:attrName>r</p:attrName>
                                        </p:attrNameLst>
                                      </p:cBhvr>
                                    </p:animRot>
                                  </p:childTnLst>
                                </p:cTn>
                              </p:par>
                              <p:par>
                                <p:cTn id="220" presetID="8" presetClass="emph" presetSubtype="0" fill="hold" nodeType="withEffect">
                                  <p:stCondLst>
                                    <p:cond delay="0"/>
                                  </p:stCondLst>
                                  <p:childTnLst>
                                    <p:animRot by="-21600000">
                                      <p:cBhvr>
                                        <p:cTn id="221" dur="3000" fill="hold"/>
                                        <p:tgtEl>
                                          <p:spTgt spid="19"/>
                                        </p:tgtEl>
                                        <p:attrNameLst>
                                          <p:attrName>r</p:attrName>
                                        </p:attrNameLst>
                                      </p:cBhvr>
                                    </p:animRot>
                                  </p:childTnLst>
                                </p:cTn>
                              </p:par>
                              <p:par>
                                <p:cTn id="222" presetID="8" presetClass="emph" presetSubtype="0" fill="hold" nodeType="withEffect">
                                  <p:stCondLst>
                                    <p:cond delay="0"/>
                                  </p:stCondLst>
                                  <p:childTnLst>
                                    <p:animRot by="-21600000">
                                      <p:cBhvr>
                                        <p:cTn id="223" dur="3000" fill="hold"/>
                                        <p:tgtEl>
                                          <p:spTgt spid="21"/>
                                        </p:tgtEl>
                                        <p:attrNameLst>
                                          <p:attrName>r</p:attrName>
                                        </p:attrNameLst>
                                      </p:cBhvr>
                                    </p:animRot>
                                  </p:childTnLst>
                                </p:cTn>
                              </p:par>
                              <p:par>
                                <p:cTn id="224" presetID="17" presetClass="entr" presetSubtype="2"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3000" fill="hold"/>
                                        <p:tgtEl>
                                          <p:spTgt spid="2"/>
                                        </p:tgtEl>
                                        <p:attrNameLst>
                                          <p:attrName>ppt_x</p:attrName>
                                        </p:attrNameLst>
                                      </p:cBhvr>
                                      <p:tavLst>
                                        <p:tav tm="0">
                                          <p:val>
                                            <p:strVal val="#ppt_x+#ppt_w/2"/>
                                          </p:val>
                                        </p:tav>
                                        <p:tav tm="100000">
                                          <p:val>
                                            <p:strVal val="#ppt_x"/>
                                          </p:val>
                                        </p:tav>
                                      </p:tavLst>
                                    </p:anim>
                                    <p:anim calcmode="lin" valueType="num">
                                      <p:cBhvr>
                                        <p:cTn id="227" dur="3000" fill="hold"/>
                                        <p:tgtEl>
                                          <p:spTgt spid="2"/>
                                        </p:tgtEl>
                                        <p:attrNameLst>
                                          <p:attrName>ppt_y</p:attrName>
                                        </p:attrNameLst>
                                      </p:cBhvr>
                                      <p:tavLst>
                                        <p:tav tm="0">
                                          <p:val>
                                            <p:strVal val="#ppt_y"/>
                                          </p:val>
                                        </p:tav>
                                        <p:tav tm="100000">
                                          <p:val>
                                            <p:strVal val="#ppt_y"/>
                                          </p:val>
                                        </p:tav>
                                      </p:tavLst>
                                    </p:anim>
                                    <p:anim calcmode="lin" valueType="num">
                                      <p:cBhvr>
                                        <p:cTn id="228" dur="3000" fill="hold"/>
                                        <p:tgtEl>
                                          <p:spTgt spid="2"/>
                                        </p:tgtEl>
                                        <p:attrNameLst>
                                          <p:attrName>ppt_w</p:attrName>
                                        </p:attrNameLst>
                                      </p:cBhvr>
                                      <p:tavLst>
                                        <p:tav tm="0">
                                          <p:val>
                                            <p:fltVal val="0"/>
                                          </p:val>
                                        </p:tav>
                                        <p:tav tm="100000">
                                          <p:val>
                                            <p:strVal val="#ppt_w"/>
                                          </p:val>
                                        </p:tav>
                                      </p:tavLst>
                                    </p:anim>
                                    <p:anim calcmode="lin" valueType="num">
                                      <p:cBhvr>
                                        <p:cTn id="229" dur="3000" fill="hold"/>
                                        <p:tgtEl>
                                          <p:spTgt spid="2"/>
                                        </p:tgtEl>
                                        <p:attrNameLst>
                                          <p:attrName>ppt_h</p:attrName>
                                        </p:attrNameLst>
                                      </p:cBhvr>
                                      <p:tavLst>
                                        <p:tav tm="0">
                                          <p:val>
                                            <p:strVal val="#ppt_h"/>
                                          </p:val>
                                        </p:tav>
                                        <p:tav tm="100000">
                                          <p:val>
                                            <p:strVal val="#ppt_h"/>
                                          </p:val>
                                        </p:tav>
                                      </p:tavLst>
                                    </p:anim>
                                  </p:childTnLst>
                                </p:cTn>
                              </p:par>
                              <p:par>
                                <p:cTn id="230" presetID="5" presetClass="entr" presetSubtype="10" fill="hold" nodeType="withEffect">
                                  <p:stCondLst>
                                    <p:cond delay="0"/>
                                  </p:stCondLst>
                                  <p:childTnLst>
                                    <p:set>
                                      <p:cBhvr>
                                        <p:cTn id="231" dur="1" fill="hold">
                                          <p:stCondLst>
                                            <p:cond delay="0"/>
                                          </p:stCondLst>
                                        </p:cTn>
                                        <p:tgtEl>
                                          <p:spTgt spid="2"/>
                                        </p:tgtEl>
                                        <p:attrNameLst>
                                          <p:attrName>style.visibility</p:attrName>
                                        </p:attrNameLst>
                                      </p:cBhvr>
                                      <p:to>
                                        <p:strVal val="visible"/>
                                      </p:to>
                                    </p:set>
                                    <p:animEffect transition="in" filter="checkerboard(across)">
                                      <p:cBhvr>
                                        <p:cTn id="232"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7294dfc55f5af101b71069f72dfa3b7d.jpg"/>
          <p:cNvPicPr>
            <a:picLocks noChangeAspect="1"/>
          </p:cNvPicPr>
          <p:nvPr/>
        </p:nvPicPr>
        <p:blipFill>
          <a:blip r:embed="rId2"/>
          <a:stretch>
            <a:fillRect/>
          </a:stretch>
        </p:blipFill>
        <p:spPr>
          <a:xfrm>
            <a:off x="1116" y="0"/>
            <a:ext cx="9141768" cy="5143500"/>
          </a:xfrm>
          <a:prstGeom prst="rect">
            <a:avLst/>
          </a:prstGeom>
        </p:spPr>
      </p:pic>
      <p:sp>
        <p:nvSpPr>
          <p:cNvPr id="4" name="3 CuadroTexto"/>
          <p:cNvSpPr txBox="1"/>
          <p:nvPr/>
        </p:nvSpPr>
        <p:spPr>
          <a:xfrm>
            <a:off x="6429388" y="571486"/>
            <a:ext cx="2357454" cy="4401205"/>
          </a:xfrm>
          <a:prstGeom prst="rect">
            <a:avLst/>
          </a:prstGeom>
          <a:noFill/>
        </p:spPr>
        <p:txBody>
          <a:bodyPr wrap="square" rtlCol="0">
            <a:spAutoFit/>
          </a:bodyPr>
          <a:lstStyle/>
          <a:p>
            <a:r>
              <a:rPr lang="es-PE" sz="2000" dirty="0" smtClean="0">
                <a:effectLst>
                  <a:outerShdw blurRad="38100" dist="38100" dir="2700000" algn="tl">
                    <a:srgbClr val="000000">
                      <a:alpha val="43137"/>
                    </a:srgbClr>
                  </a:outerShdw>
                </a:effectLst>
              </a:rPr>
              <a:t>Una o dos veces al mes desconecto del estrés y visito zonas verdes para conectar con la naturaleza.  </a:t>
            </a:r>
          </a:p>
          <a:p>
            <a:endParaRPr lang="es-PE" sz="2000" dirty="0" smtClean="0">
              <a:effectLst>
                <a:outerShdw blurRad="38100" dist="38100" dir="2700000" algn="tl">
                  <a:srgbClr val="000000">
                    <a:alpha val="43137"/>
                  </a:srgbClr>
                </a:outerShdw>
              </a:effectLst>
            </a:endParaRPr>
          </a:p>
          <a:p>
            <a:r>
              <a:rPr lang="es-PE" sz="2000" dirty="0" smtClean="0">
                <a:effectLst>
                  <a:outerShdw blurRad="38100" dist="38100" dir="2700000" algn="tl">
                    <a:srgbClr val="000000">
                      <a:alpha val="43137"/>
                    </a:srgbClr>
                  </a:outerShdw>
                </a:effectLst>
              </a:rPr>
              <a:t>Practico atención plena en la naturaleza  ¿Qué hago? camino en silencio con la atención puesta en el momento presente, observo y escucho a la naturaleza.</a:t>
            </a:r>
          </a:p>
          <a:p>
            <a:endParaRPr lang="es-PE" sz="2000" dirty="0">
              <a:effectLst>
                <a:outerShdw blurRad="38100" dist="38100" dir="2700000" algn="tl">
                  <a:srgbClr val="000000">
                    <a:alpha val="43137"/>
                  </a:srgbClr>
                </a:outerShdw>
              </a:effectLst>
            </a:endParaRPr>
          </a:p>
        </p:txBody>
      </p:sp>
      <p:pic>
        <p:nvPicPr>
          <p:cNvPr id="5" name="4 Imagen" descr="5f2ceb2dfa47080a983c3d9358c2265c.gif"/>
          <p:cNvPicPr>
            <a:picLocks noChangeAspect="1"/>
          </p:cNvPicPr>
          <p:nvPr/>
        </p:nvPicPr>
        <p:blipFill>
          <a:blip r:embed="rId3">
            <a:duotone>
              <a:schemeClr val="accent5">
                <a:shade val="45000"/>
                <a:satMod val="135000"/>
              </a:schemeClr>
              <a:prstClr val="white"/>
            </a:duotone>
            <a:lum bright="-10000" contrast="40000"/>
          </a:blip>
          <a:stretch>
            <a:fillRect/>
          </a:stretch>
        </p:blipFill>
        <p:spPr>
          <a:xfrm>
            <a:off x="0" y="428610"/>
            <a:ext cx="2928906" cy="3714756"/>
          </a:xfrm>
          <a:prstGeom prst="rect">
            <a:avLst/>
          </a:prstGeom>
        </p:spPr>
      </p:pic>
      <p:pic>
        <p:nvPicPr>
          <p:cNvPr id="6" name="5 Imagen" descr="list-filialy-vesnoj-zelen.jpg"/>
          <p:cNvPicPr>
            <a:picLocks noChangeAspect="1"/>
          </p:cNvPicPr>
          <p:nvPr/>
        </p:nvPicPr>
        <p:blipFill>
          <a:blip r:embed="rId4"/>
          <a:stretch>
            <a:fillRect/>
          </a:stretch>
        </p:blipFill>
        <p:spPr>
          <a:xfrm>
            <a:off x="0" y="0"/>
            <a:ext cx="9141768" cy="5143500"/>
          </a:xfrm>
          <a:prstGeom prst="rect">
            <a:avLst/>
          </a:prstGeom>
        </p:spPr>
      </p:pic>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rgbClr val="34981C">
                <a:shade val="67500"/>
                <a:satMod val="115000"/>
              </a:srgbClr>
            </a:gs>
            <a:gs pos="100000">
              <a:srgbClr val="34981C">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Child-beautiful-girl-flowers_2560x144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iphone7.png"/>
          <p:cNvPicPr>
            <a:picLocks noChangeAspect="1"/>
          </p:cNvPicPr>
          <p:nvPr/>
        </p:nvPicPr>
        <p:blipFill>
          <a:blip r:embed="rId3">
            <a:duotone>
              <a:prstClr val="black"/>
              <a:srgbClr val="FF0000">
                <a:tint val="45000"/>
                <a:satMod val="400000"/>
              </a:srgbClr>
            </a:duotone>
            <a:lum bright="-20000" contrast="40000"/>
          </a:blip>
          <a:stretch>
            <a:fillRect/>
          </a:stretch>
        </p:blipFill>
        <p:spPr>
          <a:xfrm rot="10456094">
            <a:off x="4158076" y="1213691"/>
            <a:ext cx="838345" cy="1432541"/>
          </a:xfrm>
          <a:prstGeom prst="rect">
            <a:avLst/>
          </a:prstGeom>
        </p:spPr>
      </p:pic>
      <p:pic>
        <p:nvPicPr>
          <p:cNvPr id="4" name="3 Imagen" descr="iphone7.png"/>
          <p:cNvPicPr>
            <a:picLocks noChangeAspect="1"/>
          </p:cNvPicPr>
          <p:nvPr/>
        </p:nvPicPr>
        <p:blipFill>
          <a:blip r:embed="rId3">
            <a:duotone>
              <a:prstClr val="black"/>
              <a:srgbClr val="FF0000">
                <a:tint val="45000"/>
                <a:satMod val="400000"/>
              </a:srgbClr>
            </a:duotone>
            <a:lum bright="-20000" contrast="40000"/>
          </a:blip>
          <a:stretch>
            <a:fillRect/>
          </a:stretch>
        </p:blipFill>
        <p:spPr>
          <a:xfrm rot="5614651">
            <a:off x="3308183" y="1907415"/>
            <a:ext cx="838345" cy="1547568"/>
          </a:xfrm>
          <a:prstGeom prst="rect">
            <a:avLst/>
          </a:prstGeom>
        </p:spPr>
      </p:pic>
      <p:pic>
        <p:nvPicPr>
          <p:cNvPr id="5" name="4 Imagen" descr="iphone7.png"/>
          <p:cNvPicPr>
            <a:picLocks noChangeAspect="1"/>
          </p:cNvPicPr>
          <p:nvPr/>
        </p:nvPicPr>
        <p:blipFill>
          <a:blip r:embed="rId3">
            <a:duotone>
              <a:prstClr val="black"/>
              <a:srgbClr val="FF0000">
                <a:tint val="45000"/>
                <a:satMod val="400000"/>
              </a:srgbClr>
            </a:duotone>
            <a:lum bright="-20000" contrast="40000"/>
          </a:blip>
          <a:stretch>
            <a:fillRect/>
          </a:stretch>
        </p:blipFill>
        <p:spPr>
          <a:xfrm rot="15996615">
            <a:off x="4981406" y="1915864"/>
            <a:ext cx="838345" cy="1524403"/>
          </a:xfrm>
          <a:prstGeom prst="rect">
            <a:avLst/>
          </a:prstGeom>
        </p:spPr>
      </p:pic>
      <p:pic>
        <p:nvPicPr>
          <p:cNvPr id="6" name="5 Imagen" descr="iphone7.png"/>
          <p:cNvPicPr>
            <a:picLocks noChangeAspect="1"/>
          </p:cNvPicPr>
          <p:nvPr/>
        </p:nvPicPr>
        <p:blipFill>
          <a:blip r:embed="rId3">
            <a:duotone>
              <a:prstClr val="black"/>
              <a:srgbClr val="FF0000">
                <a:tint val="45000"/>
                <a:satMod val="400000"/>
              </a:srgbClr>
            </a:duotone>
            <a:lum bright="-20000" contrast="40000"/>
          </a:blip>
          <a:stretch>
            <a:fillRect/>
          </a:stretch>
        </p:blipFill>
        <p:spPr>
          <a:xfrm rot="21312448">
            <a:off x="4200196" y="2719352"/>
            <a:ext cx="838345" cy="1543087"/>
          </a:xfrm>
          <a:prstGeom prst="rect">
            <a:avLst/>
          </a:prstGeom>
        </p:spPr>
      </p:pic>
      <p:pic>
        <p:nvPicPr>
          <p:cNvPr id="7" name="6 Imagen" descr="iphone7.png"/>
          <p:cNvPicPr>
            <a:picLocks noChangeAspect="1"/>
          </p:cNvPicPr>
          <p:nvPr/>
        </p:nvPicPr>
        <p:blipFill>
          <a:blip r:embed="rId3">
            <a:duotone>
              <a:prstClr val="black"/>
              <a:srgbClr val="FF0000">
                <a:tint val="45000"/>
                <a:satMod val="400000"/>
              </a:srgbClr>
            </a:duotone>
            <a:lum bright="-20000" contrast="40000"/>
          </a:blip>
          <a:stretch>
            <a:fillRect/>
          </a:stretch>
        </p:blipFill>
        <p:spPr>
          <a:xfrm rot="13291546">
            <a:off x="4823001" y="1289959"/>
            <a:ext cx="838345" cy="1673882"/>
          </a:xfrm>
          <a:prstGeom prst="rect">
            <a:avLst/>
          </a:prstGeom>
        </p:spPr>
      </p:pic>
      <p:pic>
        <p:nvPicPr>
          <p:cNvPr id="8" name="7 Imagen" descr="iphone7.png"/>
          <p:cNvPicPr>
            <a:picLocks noChangeAspect="1"/>
          </p:cNvPicPr>
          <p:nvPr/>
        </p:nvPicPr>
        <p:blipFill>
          <a:blip r:embed="rId3">
            <a:duotone>
              <a:prstClr val="black"/>
              <a:srgbClr val="FF0000">
                <a:tint val="45000"/>
                <a:satMod val="400000"/>
              </a:srgbClr>
            </a:duotone>
            <a:lum bright="-20000" contrast="40000"/>
          </a:blip>
          <a:stretch>
            <a:fillRect/>
          </a:stretch>
        </p:blipFill>
        <p:spPr>
          <a:xfrm rot="18397261">
            <a:off x="4730625" y="2522671"/>
            <a:ext cx="838345" cy="1446901"/>
          </a:xfrm>
          <a:prstGeom prst="rect">
            <a:avLst/>
          </a:prstGeom>
        </p:spPr>
      </p:pic>
      <p:pic>
        <p:nvPicPr>
          <p:cNvPr id="9" name="8 Imagen" descr="iphone7.png"/>
          <p:cNvPicPr>
            <a:picLocks noChangeAspect="1"/>
          </p:cNvPicPr>
          <p:nvPr/>
        </p:nvPicPr>
        <p:blipFill>
          <a:blip r:embed="rId3">
            <a:duotone>
              <a:prstClr val="black"/>
              <a:srgbClr val="FF0000">
                <a:tint val="45000"/>
                <a:satMod val="400000"/>
              </a:srgbClr>
            </a:duotone>
            <a:lum bright="-20000" contrast="40000"/>
          </a:blip>
          <a:stretch>
            <a:fillRect/>
          </a:stretch>
        </p:blipFill>
        <p:spPr>
          <a:xfrm rot="3438612">
            <a:off x="3605207" y="2412448"/>
            <a:ext cx="838345" cy="1555953"/>
          </a:xfrm>
          <a:prstGeom prst="rect">
            <a:avLst/>
          </a:prstGeom>
        </p:spPr>
      </p:pic>
      <p:pic>
        <p:nvPicPr>
          <p:cNvPr id="10" name="9 Imagen" descr="iphone7.png"/>
          <p:cNvPicPr>
            <a:picLocks noChangeAspect="1"/>
          </p:cNvPicPr>
          <p:nvPr/>
        </p:nvPicPr>
        <p:blipFill>
          <a:blip r:embed="rId3">
            <a:duotone>
              <a:prstClr val="black"/>
              <a:srgbClr val="FF0000">
                <a:tint val="45000"/>
                <a:satMod val="400000"/>
              </a:srgbClr>
            </a:duotone>
            <a:lum bright="-20000" contrast="40000"/>
          </a:blip>
          <a:stretch>
            <a:fillRect/>
          </a:stretch>
        </p:blipFill>
        <p:spPr>
          <a:xfrm rot="8417914">
            <a:off x="3604745" y="1431753"/>
            <a:ext cx="838345" cy="1459824"/>
          </a:xfrm>
          <a:prstGeom prst="rect">
            <a:avLst/>
          </a:prstGeom>
        </p:spPr>
      </p:pic>
      <p:pic>
        <p:nvPicPr>
          <p:cNvPr id="11" name="10 Imagen" descr="list-filialy-vesnoj-zelen.jpg"/>
          <p:cNvPicPr>
            <a:picLocks noChangeAspect="1"/>
          </p:cNvPicPr>
          <p:nvPr/>
        </p:nvPicPr>
        <p:blipFill>
          <a:blip r:embed="rId4"/>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3000" fill="hold"/>
                                        <p:tgtEl>
                                          <p:spTgt spid="3"/>
                                        </p:tgtEl>
                                        <p:attrNameLst>
                                          <p:attrName>ppt_w</p:attrName>
                                        </p:attrNameLst>
                                      </p:cBhvr>
                                      <p:tavLst>
                                        <p:tav tm="0">
                                          <p:val>
                                            <p:fltVal val="0"/>
                                          </p:val>
                                        </p:tav>
                                        <p:tav tm="100000">
                                          <p:val>
                                            <p:strVal val="#ppt_w"/>
                                          </p:val>
                                        </p:tav>
                                      </p:tavLst>
                                    </p:anim>
                                    <p:anim calcmode="lin" valueType="num">
                                      <p:cBhvr>
                                        <p:cTn id="10" dur="3000" fill="hold"/>
                                        <p:tgtEl>
                                          <p:spTgt spid="3"/>
                                        </p:tgtEl>
                                        <p:attrNameLst>
                                          <p:attrName>ppt_h</p:attrName>
                                        </p:attrNameLst>
                                      </p:cBhvr>
                                      <p:tavLst>
                                        <p:tav tm="0">
                                          <p:val>
                                            <p:fltVal val="0"/>
                                          </p:val>
                                        </p:tav>
                                        <p:tav tm="100000">
                                          <p:val>
                                            <p:strVal val="#ppt_h"/>
                                          </p:val>
                                        </p:tav>
                                      </p:tavLst>
                                    </p:anim>
                                    <p:anim calcmode="lin" valueType="num">
                                      <p:cBhvr>
                                        <p:cTn id="11" dur="3000" fill="hold"/>
                                        <p:tgtEl>
                                          <p:spTgt spid="3"/>
                                        </p:tgtEl>
                                        <p:attrNameLst>
                                          <p:attrName>ppt_x</p:attrName>
                                        </p:attrNameLst>
                                      </p:cBhvr>
                                      <p:tavLst>
                                        <p:tav tm="0">
                                          <p:val>
                                            <p:fltVal val="0.5"/>
                                          </p:val>
                                        </p:tav>
                                        <p:tav tm="100000">
                                          <p:val>
                                            <p:strVal val="#ppt_x"/>
                                          </p:val>
                                        </p:tav>
                                      </p:tavLst>
                                    </p:anim>
                                    <p:anim calcmode="lin" valueType="num">
                                      <p:cBhvr>
                                        <p:cTn id="12" dur="3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fltVal val="0"/>
                                          </p:val>
                                        </p:tav>
                                        <p:tav tm="100000">
                                          <p:val>
                                            <p:strVal val="#ppt_w"/>
                                          </p:val>
                                        </p:tav>
                                      </p:tavLst>
                                    </p:anim>
                                    <p:anim calcmode="lin" valueType="num">
                                      <p:cBhvr>
                                        <p:cTn id="16" dur="3000" fill="hold"/>
                                        <p:tgtEl>
                                          <p:spTgt spid="4"/>
                                        </p:tgtEl>
                                        <p:attrNameLst>
                                          <p:attrName>ppt_h</p:attrName>
                                        </p:attrNameLst>
                                      </p:cBhvr>
                                      <p:tavLst>
                                        <p:tav tm="0">
                                          <p:val>
                                            <p:fltVal val="0"/>
                                          </p:val>
                                        </p:tav>
                                        <p:tav tm="100000">
                                          <p:val>
                                            <p:strVal val="#ppt_h"/>
                                          </p:val>
                                        </p:tav>
                                      </p:tavLst>
                                    </p:anim>
                                    <p:anim calcmode="lin" valueType="num">
                                      <p:cBhvr>
                                        <p:cTn id="17" dur="3000" fill="hold"/>
                                        <p:tgtEl>
                                          <p:spTgt spid="4"/>
                                        </p:tgtEl>
                                        <p:attrNameLst>
                                          <p:attrName>ppt_x</p:attrName>
                                        </p:attrNameLst>
                                      </p:cBhvr>
                                      <p:tavLst>
                                        <p:tav tm="0">
                                          <p:val>
                                            <p:fltVal val="0.5"/>
                                          </p:val>
                                        </p:tav>
                                        <p:tav tm="100000">
                                          <p:val>
                                            <p:strVal val="#ppt_x"/>
                                          </p:val>
                                        </p:tav>
                                      </p:tavLst>
                                    </p:anim>
                                    <p:anim calcmode="lin" valueType="num">
                                      <p:cBhvr>
                                        <p:cTn id="18" dur="3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3000" fill="hold"/>
                                        <p:tgtEl>
                                          <p:spTgt spid="5"/>
                                        </p:tgtEl>
                                        <p:attrNameLst>
                                          <p:attrName>ppt_w</p:attrName>
                                        </p:attrNameLst>
                                      </p:cBhvr>
                                      <p:tavLst>
                                        <p:tav tm="0">
                                          <p:val>
                                            <p:fltVal val="0"/>
                                          </p:val>
                                        </p:tav>
                                        <p:tav tm="100000">
                                          <p:val>
                                            <p:strVal val="#ppt_w"/>
                                          </p:val>
                                        </p:tav>
                                      </p:tavLst>
                                    </p:anim>
                                    <p:anim calcmode="lin" valueType="num">
                                      <p:cBhvr>
                                        <p:cTn id="22" dur="3000" fill="hold"/>
                                        <p:tgtEl>
                                          <p:spTgt spid="5"/>
                                        </p:tgtEl>
                                        <p:attrNameLst>
                                          <p:attrName>ppt_h</p:attrName>
                                        </p:attrNameLst>
                                      </p:cBhvr>
                                      <p:tavLst>
                                        <p:tav tm="0">
                                          <p:val>
                                            <p:fltVal val="0"/>
                                          </p:val>
                                        </p:tav>
                                        <p:tav tm="100000">
                                          <p:val>
                                            <p:strVal val="#ppt_h"/>
                                          </p:val>
                                        </p:tav>
                                      </p:tavLst>
                                    </p:anim>
                                    <p:anim calcmode="lin" valueType="num">
                                      <p:cBhvr>
                                        <p:cTn id="23" dur="3000" fill="hold"/>
                                        <p:tgtEl>
                                          <p:spTgt spid="5"/>
                                        </p:tgtEl>
                                        <p:attrNameLst>
                                          <p:attrName>ppt_x</p:attrName>
                                        </p:attrNameLst>
                                      </p:cBhvr>
                                      <p:tavLst>
                                        <p:tav tm="0">
                                          <p:val>
                                            <p:fltVal val="0.5"/>
                                          </p:val>
                                        </p:tav>
                                        <p:tav tm="100000">
                                          <p:val>
                                            <p:strVal val="#ppt_x"/>
                                          </p:val>
                                        </p:tav>
                                      </p:tavLst>
                                    </p:anim>
                                    <p:anim calcmode="lin" valueType="num">
                                      <p:cBhvr>
                                        <p:cTn id="24" dur="3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3000" fill="hold"/>
                                        <p:tgtEl>
                                          <p:spTgt spid="6"/>
                                        </p:tgtEl>
                                        <p:attrNameLst>
                                          <p:attrName>ppt_w</p:attrName>
                                        </p:attrNameLst>
                                      </p:cBhvr>
                                      <p:tavLst>
                                        <p:tav tm="0">
                                          <p:val>
                                            <p:fltVal val="0"/>
                                          </p:val>
                                        </p:tav>
                                        <p:tav tm="100000">
                                          <p:val>
                                            <p:strVal val="#ppt_w"/>
                                          </p:val>
                                        </p:tav>
                                      </p:tavLst>
                                    </p:anim>
                                    <p:anim calcmode="lin" valueType="num">
                                      <p:cBhvr>
                                        <p:cTn id="28" dur="3000" fill="hold"/>
                                        <p:tgtEl>
                                          <p:spTgt spid="6"/>
                                        </p:tgtEl>
                                        <p:attrNameLst>
                                          <p:attrName>ppt_h</p:attrName>
                                        </p:attrNameLst>
                                      </p:cBhvr>
                                      <p:tavLst>
                                        <p:tav tm="0">
                                          <p:val>
                                            <p:fltVal val="0"/>
                                          </p:val>
                                        </p:tav>
                                        <p:tav tm="100000">
                                          <p:val>
                                            <p:strVal val="#ppt_h"/>
                                          </p:val>
                                        </p:tav>
                                      </p:tavLst>
                                    </p:anim>
                                    <p:anim calcmode="lin" valueType="num">
                                      <p:cBhvr>
                                        <p:cTn id="29" dur="3000" fill="hold"/>
                                        <p:tgtEl>
                                          <p:spTgt spid="6"/>
                                        </p:tgtEl>
                                        <p:attrNameLst>
                                          <p:attrName>ppt_x</p:attrName>
                                        </p:attrNameLst>
                                      </p:cBhvr>
                                      <p:tavLst>
                                        <p:tav tm="0">
                                          <p:val>
                                            <p:fltVal val="0.5"/>
                                          </p:val>
                                        </p:tav>
                                        <p:tav tm="100000">
                                          <p:val>
                                            <p:strVal val="#ppt_x"/>
                                          </p:val>
                                        </p:tav>
                                      </p:tavLst>
                                    </p:anim>
                                    <p:anim calcmode="lin" valueType="num">
                                      <p:cBhvr>
                                        <p:cTn id="30" dur="3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3000" fill="hold"/>
                                        <p:tgtEl>
                                          <p:spTgt spid="7"/>
                                        </p:tgtEl>
                                        <p:attrNameLst>
                                          <p:attrName>ppt_w</p:attrName>
                                        </p:attrNameLst>
                                      </p:cBhvr>
                                      <p:tavLst>
                                        <p:tav tm="0">
                                          <p:val>
                                            <p:fltVal val="0"/>
                                          </p:val>
                                        </p:tav>
                                        <p:tav tm="100000">
                                          <p:val>
                                            <p:strVal val="#ppt_w"/>
                                          </p:val>
                                        </p:tav>
                                      </p:tavLst>
                                    </p:anim>
                                    <p:anim calcmode="lin" valueType="num">
                                      <p:cBhvr>
                                        <p:cTn id="34" dur="3000" fill="hold"/>
                                        <p:tgtEl>
                                          <p:spTgt spid="7"/>
                                        </p:tgtEl>
                                        <p:attrNameLst>
                                          <p:attrName>ppt_h</p:attrName>
                                        </p:attrNameLst>
                                      </p:cBhvr>
                                      <p:tavLst>
                                        <p:tav tm="0">
                                          <p:val>
                                            <p:fltVal val="0"/>
                                          </p:val>
                                        </p:tav>
                                        <p:tav tm="100000">
                                          <p:val>
                                            <p:strVal val="#ppt_h"/>
                                          </p:val>
                                        </p:tav>
                                      </p:tavLst>
                                    </p:anim>
                                    <p:anim calcmode="lin" valueType="num">
                                      <p:cBhvr>
                                        <p:cTn id="35" dur="3000" fill="hold"/>
                                        <p:tgtEl>
                                          <p:spTgt spid="7"/>
                                        </p:tgtEl>
                                        <p:attrNameLst>
                                          <p:attrName>ppt_x</p:attrName>
                                        </p:attrNameLst>
                                      </p:cBhvr>
                                      <p:tavLst>
                                        <p:tav tm="0">
                                          <p:val>
                                            <p:fltVal val="0.5"/>
                                          </p:val>
                                        </p:tav>
                                        <p:tav tm="100000">
                                          <p:val>
                                            <p:strVal val="#ppt_x"/>
                                          </p:val>
                                        </p:tav>
                                      </p:tavLst>
                                    </p:anim>
                                    <p:anim calcmode="lin" valueType="num">
                                      <p:cBhvr>
                                        <p:cTn id="36" dur="3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3000" fill="hold"/>
                                        <p:tgtEl>
                                          <p:spTgt spid="8"/>
                                        </p:tgtEl>
                                        <p:attrNameLst>
                                          <p:attrName>ppt_w</p:attrName>
                                        </p:attrNameLst>
                                      </p:cBhvr>
                                      <p:tavLst>
                                        <p:tav tm="0">
                                          <p:val>
                                            <p:fltVal val="0"/>
                                          </p:val>
                                        </p:tav>
                                        <p:tav tm="100000">
                                          <p:val>
                                            <p:strVal val="#ppt_w"/>
                                          </p:val>
                                        </p:tav>
                                      </p:tavLst>
                                    </p:anim>
                                    <p:anim calcmode="lin" valueType="num">
                                      <p:cBhvr>
                                        <p:cTn id="40" dur="3000" fill="hold"/>
                                        <p:tgtEl>
                                          <p:spTgt spid="8"/>
                                        </p:tgtEl>
                                        <p:attrNameLst>
                                          <p:attrName>ppt_h</p:attrName>
                                        </p:attrNameLst>
                                      </p:cBhvr>
                                      <p:tavLst>
                                        <p:tav tm="0">
                                          <p:val>
                                            <p:fltVal val="0"/>
                                          </p:val>
                                        </p:tav>
                                        <p:tav tm="100000">
                                          <p:val>
                                            <p:strVal val="#ppt_h"/>
                                          </p:val>
                                        </p:tav>
                                      </p:tavLst>
                                    </p:anim>
                                    <p:anim calcmode="lin" valueType="num">
                                      <p:cBhvr>
                                        <p:cTn id="41" dur="3000" fill="hold"/>
                                        <p:tgtEl>
                                          <p:spTgt spid="8"/>
                                        </p:tgtEl>
                                        <p:attrNameLst>
                                          <p:attrName>ppt_x</p:attrName>
                                        </p:attrNameLst>
                                      </p:cBhvr>
                                      <p:tavLst>
                                        <p:tav tm="0">
                                          <p:val>
                                            <p:fltVal val="0.5"/>
                                          </p:val>
                                        </p:tav>
                                        <p:tav tm="100000">
                                          <p:val>
                                            <p:strVal val="#ppt_x"/>
                                          </p:val>
                                        </p:tav>
                                      </p:tavLst>
                                    </p:anim>
                                    <p:anim calcmode="lin" valueType="num">
                                      <p:cBhvr>
                                        <p:cTn id="42" dur="3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3000" fill="hold"/>
                                        <p:tgtEl>
                                          <p:spTgt spid="9"/>
                                        </p:tgtEl>
                                        <p:attrNameLst>
                                          <p:attrName>ppt_w</p:attrName>
                                        </p:attrNameLst>
                                      </p:cBhvr>
                                      <p:tavLst>
                                        <p:tav tm="0">
                                          <p:val>
                                            <p:fltVal val="0"/>
                                          </p:val>
                                        </p:tav>
                                        <p:tav tm="100000">
                                          <p:val>
                                            <p:strVal val="#ppt_w"/>
                                          </p:val>
                                        </p:tav>
                                      </p:tavLst>
                                    </p:anim>
                                    <p:anim calcmode="lin" valueType="num">
                                      <p:cBhvr>
                                        <p:cTn id="46" dur="3000" fill="hold"/>
                                        <p:tgtEl>
                                          <p:spTgt spid="9"/>
                                        </p:tgtEl>
                                        <p:attrNameLst>
                                          <p:attrName>ppt_h</p:attrName>
                                        </p:attrNameLst>
                                      </p:cBhvr>
                                      <p:tavLst>
                                        <p:tav tm="0">
                                          <p:val>
                                            <p:fltVal val="0"/>
                                          </p:val>
                                        </p:tav>
                                        <p:tav tm="100000">
                                          <p:val>
                                            <p:strVal val="#ppt_h"/>
                                          </p:val>
                                        </p:tav>
                                      </p:tavLst>
                                    </p:anim>
                                    <p:anim calcmode="lin" valueType="num">
                                      <p:cBhvr>
                                        <p:cTn id="47" dur="3000" fill="hold"/>
                                        <p:tgtEl>
                                          <p:spTgt spid="9"/>
                                        </p:tgtEl>
                                        <p:attrNameLst>
                                          <p:attrName>ppt_x</p:attrName>
                                        </p:attrNameLst>
                                      </p:cBhvr>
                                      <p:tavLst>
                                        <p:tav tm="0">
                                          <p:val>
                                            <p:fltVal val="0.5"/>
                                          </p:val>
                                        </p:tav>
                                        <p:tav tm="100000">
                                          <p:val>
                                            <p:strVal val="#ppt_x"/>
                                          </p:val>
                                        </p:tav>
                                      </p:tavLst>
                                    </p:anim>
                                    <p:anim calcmode="lin" valueType="num">
                                      <p:cBhvr>
                                        <p:cTn id="48" dur="3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3000" fill="hold"/>
                                        <p:tgtEl>
                                          <p:spTgt spid="10"/>
                                        </p:tgtEl>
                                        <p:attrNameLst>
                                          <p:attrName>ppt_w</p:attrName>
                                        </p:attrNameLst>
                                      </p:cBhvr>
                                      <p:tavLst>
                                        <p:tav tm="0">
                                          <p:val>
                                            <p:fltVal val="0"/>
                                          </p:val>
                                        </p:tav>
                                        <p:tav tm="100000">
                                          <p:val>
                                            <p:strVal val="#ppt_w"/>
                                          </p:val>
                                        </p:tav>
                                      </p:tavLst>
                                    </p:anim>
                                    <p:anim calcmode="lin" valueType="num">
                                      <p:cBhvr>
                                        <p:cTn id="52" dur="3000" fill="hold"/>
                                        <p:tgtEl>
                                          <p:spTgt spid="10"/>
                                        </p:tgtEl>
                                        <p:attrNameLst>
                                          <p:attrName>ppt_h</p:attrName>
                                        </p:attrNameLst>
                                      </p:cBhvr>
                                      <p:tavLst>
                                        <p:tav tm="0">
                                          <p:val>
                                            <p:fltVal val="0"/>
                                          </p:val>
                                        </p:tav>
                                        <p:tav tm="100000">
                                          <p:val>
                                            <p:strVal val="#ppt_h"/>
                                          </p:val>
                                        </p:tav>
                                      </p:tavLst>
                                    </p:anim>
                                    <p:anim calcmode="lin" valueType="num">
                                      <p:cBhvr>
                                        <p:cTn id="53" dur="3000" fill="hold"/>
                                        <p:tgtEl>
                                          <p:spTgt spid="10"/>
                                        </p:tgtEl>
                                        <p:attrNameLst>
                                          <p:attrName>ppt_x</p:attrName>
                                        </p:attrNameLst>
                                      </p:cBhvr>
                                      <p:tavLst>
                                        <p:tav tm="0">
                                          <p:val>
                                            <p:fltVal val="0.5"/>
                                          </p:val>
                                        </p:tav>
                                        <p:tav tm="100000">
                                          <p:val>
                                            <p:strVal val="#ppt_x"/>
                                          </p:val>
                                        </p:tav>
                                      </p:tavLst>
                                    </p:anim>
                                    <p:anim calcmode="lin" valueType="num">
                                      <p:cBhvr>
                                        <p:cTn id="54" dur="3000" fill="hold"/>
                                        <p:tgtEl>
                                          <p:spTgt spid="10"/>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3000" fill="hold"/>
                                        <p:tgtEl>
                                          <p:spTgt spid="3"/>
                                        </p:tgtEl>
                                        <p:attrNameLst>
                                          <p:attrName>r</p:attrName>
                                        </p:attrNameLst>
                                      </p:cBhvr>
                                    </p:animRot>
                                  </p:childTnLst>
                                </p:cTn>
                              </p:par>
                              <p:par>
                                <p:cTn id="57" presetID="8" presetClass="emph" presetSubtype="0" autoRev="1" fill="hold" nodeType="withEffect">
                                  <p:stCondLst>
                                    <p:cond delay="0"/>
                                  </p:stCondLst>
                                  <p:childTnLst>
                                    <p:animRot by="-21600000">
                                      <p:cBhvr>
                                        <p:cTn id="58" dur="3000" fill="hold"/>
                                        <p:tgtEl>
                                          <p:spTgt spid="4"/>
                                        </p:tgtEl>
                                        <p:attrNameLst>
                                          <p:attrName>r</p:attrName>
                                        </p:attrNameLst>
                                      </p:cBhvr>
                                    </p:animRot>
                                  </p:childTnLst>
                                </p:cTn>
                              </p:par>
                              <p:par>
                                <p:cTn id="59" presetID="8" presetClass="emph" presetSubtype="0" autoRev="1" fill="hold" nodeType="withEffect">
                                  <p:stCondLst>
                                    <p:cond delay="0"/>
                                  </p:stCondLst>
                                  <p:childTnLst>
                                    <p:animRot by="-21600000">
                                      <p:cBhvr>
                                        <p:cTn id="60" dur="3000" fill="hold"/>
                                        <p:tgtEl>
                                          <p:spTgt spid="5"/>
                                        </p:tgtEl>
                                        <p:attrNameLst>
                                          <p:attrName>r</p:attrName>
                                        </p:attrNameLst>
                                      </p:cBhvr>
                                    </p:animRot>
                                  </p:childTnLst>
                                </p:cTn>
                              </p:par>
                              <p:par>
                                <p:cTn id="61" presetID="8" presetClass="emph" presetSubtype="0" autoRev="1" fill="hold" nodeType="withEffect">
                                  <p:stCondLst>
                                    <p:cond delay="0"/>
                                  </p:stCondLst>
                                  <p:childTnLst>
                                    <p:animRot by="-21600000">
                                      <p:cBhvr>
                                        <p:cTn id="62" dur="3000" fill="hold"/>
                                        <p:tgtEl>
                                          <p:spTgt spid="6"/>
                                        </p:tgtEl>
                                        <p:attrNameLst>
                                          <p:attrName>r</p:attrName>
                                        </p:attrNameLst>
                                      </p:cBhvr>
                                    </p:animRot>
                                  </p:childTnLst>
                                </p:cTn>
                              </p:par>
                              <p:par>
                                <p:cTn id="63" presetID="8" presetClass="emph" presetSubtype="0" autoRev="1" fill="hold" nodeType="withEffect">
                                  <p:stCondLst>
                                    <p:cond delay="0"/>
                                  </p:stCondLst>
                                  <p:childTnLst>
                                    <p:animRot by="-21600000">
                                      <p:cBhvr>
                                        <p:cTn id="64" dur="3000" fill="hold"/>
                                        <p:tgtEl>
                                          <p:spTgt spid="7"/>
                                        </p:tgtEl>
                                        <p:attrNameLst>
                                          <p:attrName>r</p:attrName>
                                        </p:attrNameLst>
                                      </p:cBhvr>
                                    </p:animRot>
                                  </p:childTnLst>
                                </p:cTn>
                              </p:par>
                              <p:par>
                                <p:cTn id="65" presetID="8" presetClass="emph" presetSubtype="0" autoRev="1" fill="hold" nodeType="withEffect">
                                  <p:stCondLst>
                                    <p:cond delay="0"/>
                                  </p:stCondLst>
                                  <p:childTnLst>
                                    <p:animRot by="-21600000">
                                      <p:cBhvr>
                                        <p:cTn id="66" dur="3000" fill="hold"/>
                                        <p:tgtEl>
                                          <p:spTgt spid="8"/>
                                        </p:tgtEl>
                                        <p:attrNameLst>
                                          <p:attrName>r</p:attrName>
                                        </p:attrNameLst>
                                      </p:cBhvr>
                                    </p:animRot>
                                  </p:childTnLst>
                                </p:cTn>
                              </p:par>
                              <p:par>
                                <p:cTn id="67" presetID="8" presetClass="emph" presetSubtype="0" autoRev="1" fill="hold" nodeType="withEffect">
                                  <p:stCondLst>
                                    <p:cond delay="0"/>
                                  </p:stCondLst>
                                  <p:childTnLst>
                                    <p:animRot by="-21600000">
                                      <p:cBhvr>
                                        <p:cTn id="68" dur="3000" fill="hold"/>
                                        <p:tgtEl>
                                          <p:spTgt spid="9"/>
                                        </p:tgtEl>
                                        <p:attrNameLst>
                                          <p:attrName>r</p:attrName>
                                        </p:attrNameLst>
                                      </p:cBhvr>
                                    </p:animRot>
                                  </p:childTnLst>
                                </p:cTn>
                              </p:par>
                              <p:par>
                                <p:cTn id="69" presetID="8" presetClass="emph" presetSubtype="0" autoRev="1" fill="hold" nodeType="withEffect">
                                  <p:stCondLst>
                                    <p:cond delay="0"/>
                                  </p:stCondLst>
                                  <p:childTnLst>
                                    <p:animRot by="-21600000">
                                      <p:cBhvr>
                                        <p:cTn id="70" dur="3000" fill="hold"/>
                                        <p:tgtEl>
                                          <p:spTgt spid="10"/>
                                        </p:tgtEl>
                                        <p:attrNameLst>
                                          <p:attrName>r</p:attrName>
                                        </p:attrNameLst>
                                      </p:cBhvr>
                                    </p:animRot>
                                  </p:childTnLst>
                                </p:cTn>
                              </p:par>
                            </p:childTnLst>
                          </p:cTn>
                        </p:par>
                        <p:par>
                          <p:cTn id="71" fill="hold">
                            <p:stCondLst>
                              <p:cond delay="6000"/>
                            </p:stCondLst>
                            <p:childTnLst>
                              <p:par>
                                <p:cTn id="72" presetID="23" presetClass="exit" presetSubtype="544" fill="hold" nodeType="afterEffect">
                                  <p:stCondLst>
                                    <p:cond delay="0"/>
                                  </p:stCondLst>
                                  <p:childTnLst>
                                    <p:anim calcmode="lin" valueType="num">
                                      <p:cBhvr>
                                        <p:cTn id="73" dur="3000"/>
                                        <p:tgtEl>
                                          <p:spTgt spid="3"/>
                                        </p:tgtEl>
                                        <p:attrNameLst>
                                          <p:attrName>ppt_w</p:attrName>
                                        </p:attrNameLst>
                                      </p:cBhvr>
                                      <p:tavLst>
                                        <p:tav tm="0">
                                          <p:val>
                                            <p:strVal val="ppt_w"/>
                                          </p:val>
                                        </p:tav>
                                        <p:tav tm="100000">
                                          <p:val>
                                            <p:fltVal val="0"/>
                                          </p:val>
                                        </p:tav>
                                      </p:tavLst>
                                    </p:anim>
                                    <p:anim calcmode="lin" valueType="num">
                                      <p:cBhvr>
                                        <p:cTn id="74" dur="3000"/>
                                        <p:tgtEl>
                                          <p:spTgt spid="3"/>
                                        </p:tgtEl>
                                        <p:attrNameLst>
                                          <p:attrName>ppt_h</p:attrName>
                                        </p:attrNameLst>
                                      </p:cBhvr>
                                      <p:tavLst>
                                        <p:tav tm="0">
                                          <p:val>
                                            <p:strVal val="ppt_h"/>
                                          </p:val>
                                        </p:tav>
                                        <p:tav tm="100000">
                                          <p:val>
                                            <p:fltVal val="0"/>
                                          </p:val>
                                        </p:tav>
                                      </p:tavLst>
                                    </p:anim>
                                    <p:anim calcmode="lin" valueType="num">
                                      <p:cBhvr>
                                        <p:cTn id="75" dur="3000"/>
                                        <p:tgtEl>
                                          <p:spTgt spid="3"/>
                                        </p:tgtEl>
                                        <p:attrNameLst>
                                          <p:attrName>ppt_x</p:attrName>
                                        </p:attrNameLst>
                                      </p:cBhvr>
                                      <p:tavLst>
                                        <p:tav tm="0">
                                          <p:val>
                                            <p:strVal val="ppt_x"/>
                                          </p:val>
                                        </p:tav>
                                        <p:tav tm="100000">
                                          <p:val>
                                            <p:fltVal val="0.5"/>
                                          </p:val>
                                        </p:tav>
                                      </p:tavLst>
                                    </p:anim>
                                    <p:anim calcmode="lin" valueType="num">
                                      <p:cBhvr>
                                        <p:cTn id="76" dur="3000"/>
                                        <p:tgtEl>
                                          <p:spTgt spid="3"/>
                                        </p:tgtEl>
                                        <p:attrNameLst>
                                          <p:attrName>ppt_y</p:attrName>
                                        </p:attrNameLst>
                                      </p:cBhvr>
                                      <p:tavLst>
                                        <p:tav tm="0">
                                          <p:val>
                                            <p:strVal val="ppt_y"/>
                                          </p:val>
                                        </p:tav>
                                        <p:tav tm="100000">
                                          <p:val>
                                            <p:fltVal val="0.5"/>
                                          </p:val>
                                        </p:tav>
                                      </p:tavLst>
                                    </p:anim>
                                    <p:set>
                                      <p:cBhvr>
                                        <p:cTn id="77" dur="1" fill="hold">
                                          <p:stCondLst>
                                            <p:cond delay="2999"/>
                                          </p:stCondLst>
                                        </p:cTn>
                                        <p:tgtEl>
                                          <p:spTgt spid="3"/>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3000"/>
                                        <p:tgtEl>
                                          <p:spTgt spid="4"/>
                                        </p:tgtEl>
                                        <p:attrNameLst>
                                          <p:attrName>ppt_w</p:attrName>
                                        </p:attrNameLst>
                                      </p:cBhvr>
                                      <p:tavLst>
                                        <p:tav tm="0">
                                          <p:val>
                                            <p:strVal val="ppt_w"/>
                                          </p:val>
                                        </p:tav>
                                        <p:tav tm="100000">
                                          <p:val>
                                            <p:fltVal val="0"/>
                                          </p:val>
                                        </p:tav>
                                      </p:tavLst>
                                    </p:anim>
                                    <p:anim calcmode="lin" valueType="num">
                                      <p:cBhvr>
                                        <p:cTn id="80" dur="3000"/>
                                        <p:tgtEl>
                                          <p:spTgt spid="4"/>
                                        </p:tgtEl>
                                        <p:attrNameLst>
                                          <p:attrName>ppt_h</p:attrName>
                                        </p:attrNameLst>
                                      </p:cBhvr>
                                      <p:tavLst>
                                        <p:tav tm="0">
                                          <p:val>
                                            <p:strVal val="ppt_h"/>
                                          </p:val>
                                        </p:tav>
                                        <p:tav tm="100000">
                                          <p:val>
                                            <p:fltVal val="0"/>
                                          </p:val>
                                        </p:tav>
                                      </p:tavLst>
                                    </p:anim>
                                    <p:anim calcmode="lin" valueType="num">
                                      <p:cBhvr>
                                        <p:cTn id="81" dur="3000"/>
                                        <p:tgtEl>
                                          <p:spTgt spid="4"/>
                                        </p:tgtEl>
                                        <p:attrNameLst>
                                          <p:attrName>ppt_x</p:attrName>
                                        </p:attrNameLst>
                                      </p:cBhvr>
                                      <p:tavLst>
                                        <p:tav tm="0">
                                          <p:val>
                                            <p:strVal val="ppt_x"/>
                                          </p:val>
                                        </p:tav>
                                        <p:tav tm="100000">
                                          <p:val>
                                            <p:fltVal val="0.5"/>
                                          </p:val>
                                        </p:tav>
                                      </p:tavLst>
                                    </p:anim>
                                    <p:anim calcmode="lin" valueType="num">
                                      <p:cBhvr>
                                        <p:cTn id="82" dur="3000"/>
                                        <p:tgtEl>
                                          <p:spTgt spid="4"/>
                                        </p:tgtEl>
                                        <p:attrNameLst>
                                          <p:attrName>ppt_y</p:attrName>
                                        </p:attrNameLst>
                                      </p:cBhvr>
                                      <p:tavLst>
                                        <p:tav tm="0">
                                          <p:val>
                                            <p:strVal val="ppt_y"/>
                                          </p:val>
                                        </p:tav>
                                        <p:tav tm="100000">
                                          <p:val>
                                            <p:fltVal val="0.5"/>
                                          </p:val>
                                        </p:tav>
                                      </p:tavLst>
                                    </p:anim>
                                    <p:set>
                                      <p:cBhvr>
                                        <p:cTn id="83" dur="1" fill="hold">
                                          <p:stCondLst>
                                            <p:cond delay="2999"/>
                                          </p:stCondLst>
                                        </p:cTn>
                                        <p:tgtEl>
                                          <p:spTgt spid="4"/>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3000"/>
                                        <p:tgtEl>
                                          <p:spTgt spid="5"/>
                                        </p:tgtEl>
                                        <p:attrNameLst>
                                          <p:attrName>ppt_w</p:attrName>
                                        </p:attrNameLst>
                                      </p:cBhvr>
                                      <p:tavLst>
                                        <p:tav tm="0">
                                          <p:val>
                                            <p:strVal val="ppt_w"/>
                                          </p:val>
                                        </p:tav>
                                        <p:tav tm="100000">
                                          <p:val>
                                            <p:fltVal val="0"/>
                                          </p:val>
                                        </p:tav>
                                      </p:tavLst>
                                    </p:anim>
                                    <p:anim calcmode="lin" valueType="num">
                                      <p:cBhvr>
                                        <p:cTn id="86" dur="3000"/>
                                        <p:tgtEl>
                                          <p:spTgt spid="5"/>
                                        </p:tgtEl>
                                        <p:attrNameLst>
                                          <p:attrName>ppt_h</p:attrName>
                                        </p:attrNameLst>
                                      </p:cBhvr>
                                      <p:tavLst>
                                        <p:tav tm="0">
                                          <p:val>
                                            <p:strVal val="ppt_h"/>
                                          </p:val>
                                        </p:tav>
                                        <p:tav tm="100000">
                                          <p:val>
                                            <p:fltVal val="0"/>
                                          </p:val>
                                        </p:tav>
                                      </p:tavLst>
                                    </p:anim>
                                    <p:anim calcmode="lin" valueType="num">
                                      <p:cBhvr>
                                        <p:cTn id="87" dur="3000"/>
                                        <p:tgtEl>
                                          <p:spTgt spid="5"/>
                                        </p:tgtEl>
                                        <p:attrNameLst>
                                          <p:attrName>ppt_x</p:attrName>
                                        </p:attrNameLst>
                                      </p:cBhvr>
                                      <p:tavLst>
                                        <p:tav tm="0">
                                          <p:val>
                                            <p:strVal val="ppt_x"/>
                                          </p:val>
                                        </p:tav>
                                        <p:tav tm="100000">
                                          <p:val>
                                            <p:fltVal val="0.5"/>
                                          </p:val>
                                        </p:tav>
                                      </p:tavLst>
                                    </p:anim>
                                    <p:anim calcmode="lin" valueType="num">
                                      <p:cBhvr>
                                        <p:cTn id="88" dur="3000"/>
                                        <p:tgtEl>
                                          <p:spTgt spid="5"/>
                                        </p:tgtEl>
                                        <p:attrNameLst>
                                          <p:attrName>ppt_y</p:attrName>
                                        </p:attrNameLst>
                                      </p:cBhvr>
                                      <p:tavLst>
                                        <p:tav tm="0">
                                          <p:val>
                                            <p:strVal val="ppt_y"/>
                                          </p:val>
                                        </p:tav>
                                        <p:tav tm="100000">
                                          <p:val>
                                            <p:fltVal val="0.5"/>
                                          </p:val>
                                        </p:tav>
                                      </p:tavLst>
                                    </p:anim>
                                    <p:set>
                                      <p:cBhvr>
                                        <p:cTn id="89" dur="1" fill="hold">
                                          <p:stCondLst>
                                            <p:cond delay="2999"/>
                                          </p:stCondLst>
                                        </p:cTn>
                                        <p:tgtEl>
                                          <p:spTgt spid="5"/>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3000"/>
                                        <p:tgtEl>
                                          <p:spTgt spid="6"/>
                                        </p:tgtEl>
                                        <p:attrNameLst>
                                          <p:attrName>ppt_w</p:attrName>
                                        </p:attrNameLst>
                                      </p:cBhvr>
                                      <p:tavLst>
                                        <p:tav tm="0">
                                          <p:val>
                                            <p:strVal val="ppt_w"/>
                                          </p:val>
                                        </p:tav>
                                        <p:tav tm="100000">
                                          <p:val>
                                            <p:fltVal val="0"/>
                                          </p:val>
                                        </p:tav>
                                      </p:tavLst>
                                    </p:anim>
                                    <p:anim calcmode="lin" valueType="num">
                                      <p:cBhvr>
                                        <p:cTn id="92" dur="3000"/>
                                        <p:tgtEl>
                                          <p:spTgt spid="6"/>
                                        </p:tgtEl>
                                        <p:attrNameLst>
                                          <p:attrName>ppt_h</p:attrName>
                                        </p:attrNameLst>
                                      </p:cBhvr>
                                      <p:tavLst>
                                        <p:tav tm="0">
                                          <p:val>
                                            <p:strVal val="ppt_h"/>
                                          </p:val>
                                        </p:tav>
                                        <p:tav tm="100000">
                                          <p:val>
                                            <p:fltVal val="0"/>
                                          </p:val>
                                        </p:tav>
                                      </p:tavLst>
                                    </p:anim>
                                    <p:anim calcmode="lin" valueType="num">
                                      <p:cBhvr>
                                        <p:cTn id="93" dur="3000"/>
                                        <p:tgtEl>
                                          <p:spTgt spid="6"/>
                                        </p:tgtEl>
                                        <p:attrNameLst>
                                          <p:attrName>ppt_x</p:attrName>
                                        </p:attrNameLst>
                                      </p:cBhvr>
                                      <p:tavLst>
                                        <p:tav tm="0">
                                          <p:val>
                                            <p:strVal val="ppt_x"/>
                                          </p:val>
                                        </p:tav>
                                        <p:tav tm="100000">
                                          <p:val>
                                            <p:fltVal val="0.5"/>
                                          </p:val>
                                        </p:tav>
                                      </p:tavLst>
                                    </p:anim>
                                    <p:anim calcmode="lin" valueType="num">
                                      <p:cBhvr>
                                        <p:cTn id="94" dur="3000"/>
                                        <p:tgtEl>
                                          <p:spTgt spid="6"/>
                                        </p:tgtEl>
                                        <p:attrNameLst>
                                          <p:attrName>ppt_y</p:attrName>
                                        </p:attrNameLst>
                                      </p:cBhvr>
                                      <p:tavLst>
                                        <p:tav tm="0">
                                          <p:val>
                                            <p:strVal val="ppt_y"/>
                                          </p:val>
                                        </p:tav>
                                        <p:tav tm="100000">
                                          <p:val>
                                            <p:fltVal val="0.5"/>
                                          </p:val>
                                        </p:tav>
                                      </p:tavLst>
                                    </p:anim>
                                    <p:set>
                                      <p:cBhvr>
                                        <p:cTn id="95" dur="1" fill="hold">
                                          <p:stCondLst>
                                            <p:cond delay="2999"/>
                                          </p:stCondLst>
                                        </p:cTn>
                                        <p:tgtEl>
                                          <p:spTgt spid="6"/>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3000"/>
                                        <p:tgtEl>
                                          <p:spTgt spid="7"/>
                                        </p:tgtEl>
                                        <p:attrNameLst>
                                          <p:attrName>ppt_w</p:attrName>
                                        </p:attrNameLst>
                                      </p:cBhvr>
                                      <p:tavLst>
                                        <p:tav tm="0">
                                          <p:val>
                                            <p:strVal val="ppt_w"/>
                                          </p:val>
                                        </p:tav>
                                        <p:tav tm="100000">
                                          <p:val>
                                            <p:fltVal val="0"/>
                                          </p:val>
                                        </p:tav>
                                      </p:tavLst>
                                    </p:anim>
                                    <p:anim calcmode="lin" valueType="num">
                                      <p:cBhvr>
                                        <p:cTn id="98" dur="3000"/>
                                        <p:tgtEl>
                                          <p:spTgt spid="7"/>
                                        </p:tgtEl>
                                        <p:attrNameLst>
                                          <p:attrName>ppt_h</p:attrName>
                                        </p:attrNameLst>
                                      </p:cBhvr>
                                      <p:tavLst>
                                        <p:tav tm="0">
                                          <p:val>
                                            <p:strVal val="ppt_h"/>
                                          </p:val>
                                        </p:tav>
                                        <p:tav tm="100000">
                                          <p:val>
                                            <p:fltVal val="0"/>
                                          </p:val>
                                        </p:tav>
                                      </p:tavLst>
                                    </p:anim>
                                    <p:anim calcmode="lin" valueType="num">
                                      <p:cBhvr>
                                        <p:cTn id="99" dur="3000"/>
                                        <p:tgtEl>
                                          <p:spTgt spid="7"/>
                                        </p:tgtEl>
                                        <p:attrNameLst>
                                          <p:attrName>ppt_x</p:attrName>
                                        </p:attrNameLst>
                                      </p:cBhvr>
                                      <p:tavLst>
                                        <p:tav tm="0">
                                          <p:val>
                                            <p:strVal val="ppt_x"/>
                                          </p:val>
                                        </p:tav>
                                        <p:tav tm="100000">
                                          <p:val>
                                            <p:fltVal val="0.5"/>
                                          </p:val>
                                        </p:tav>
                                      </p:tavLst>
                                    </p:anim>
                                    <p:anim calcmode="lin" valueType="num">
                                      <p:cBhvr>
                                        <p:cTn id="100" dur="3000"/>
                                        <p:tgtEl>
                                          <p:spTgt spid="7"/>
                                        </p:tgtEl>
                                        <p:attrNameLst>
                                          <p:attrName>ppt_y</p:attrName>
                                        </p:attrNameLst>
                                      </p:cBhvr>
                                      <p:tavLst>
                                        <p:tav tm="0">
                                          <p:val>
                                            <p:strVal val="ppt_y"/>
                                          </p:val>
                                        </p:tav>
                                        <p:tav tm="100000">
                                          <p:val>
                                            <p:fltVal val="0.5"/>
                                          </p:val>
                                        </p:tav>
                                      </p:tavLst>
                                    </p:anim>
                                    <p:set>
                                      <p:cBhvr>
                                        <p:cTn id="101" dur="1" fill="hold">
                                          <p:stCondLst>
                                            <p:cond delay="2999"/>
                                          </p:stCondLst>
                                        </p:cTn>
                                        <p:tgtEl>
                                          <p:spTgt spid="7"/>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3000"/>
                                        <p:tgtEl>
                                          <p:spTgt spid="8"/>
                                        </p:tgtEl>
                                        <p:attrNameLst>
                                          <p:attrName>ppt_w</p:attrName>
                                        </p:attrNameLst>
                                      </p:cBhvr>
                                      <p:tavLst>
                                        <p:tav tm="0">
                                          <p:val>
                                            <p:strVal val="ppt_w"/>
                                          </p:val>
                                        </p:tav>
                                        <p:tav tm="100000">
                                          <p:val>
                                            <p:fltVal val="0"/>
                                          </p:val>
                                        </p:tav>
                                      </p:tavLst>
                                    </p:anim>
                                    <p:anim calcmode="lin" valueType="num">
                                      <p:cBhvr>
                                        <p:cTn id="104" dur="3000"/>
                                        <p:tgtEl>
                                          <p:spTgt spid="8"/>
                                        </p:tgtEl>
                                        <p:attrNameLst>
                                          <p:attrName>ppt_h</p:attrName>
                                        </p:attrNameLst>
                                      </p:cBhvr>
                                      <p:tavLst>
                                        <p:tav tm="0">
                                          <p:val>
                                            <p:strVal val="ppt_h"/>
                                          </p:val>
                                        </p:tav>
                                        <p:tav tm="100000">
                                          <p:val>
                                            <p:fltVal val="0"/>
                                          </p:val>
                                        </p:tav>
                                      </p:tavLst>
                                    </p:anim>
                                    <p:anim calcmode="lin" valueType="num">
                                      <p:cBhvr>
                                        <p:cTn id="105" dur="3000"/>
                                        <p:tgtEl>
                                          <p:spTgt spid="8"/>
                                        </p:tgtEl>
                                        <p:attrNameLst>
                                          <p:attrName>ppt_x</p:attrName>
                                        </p:attrNameLst>
                                      </p:cBhvr>
                                      <p:tavLst>
                                        <p:tav tm="0">
                                          <p:val>
                                            <p:strVal val="ppt_x"/>
                                          </p:val>
                                        </p:tav>
                                        <p:tav tm="100000">
                                          <p:val>
                                            <p:fltVal val="0.5"/>
                                          </p:val>
                                        </p:tav>
                                      </p:tavLst>
                                    </p:anim>
                                    <p:anim calcmode="lin" valueType="num">
                                      <p:cBhvr>
                                        <p:cTn id="106" dur="3000"/>
                                        <p:tgtEl>
                                          <p:spTgt spid="8"/>
                                        </p:tgtEl>
                                        <p:attrNameLst>
                                          <p:attrName>ppt_y</p:attrName>
                                        </p:attrNameLst>
                                      </p:cBhvr>
                                      <p:tavLst>
                                        <p:tav tm="0">
                                          <p:val>
                                            <p:strVal val="ppt_y"/>
                                          </p:val>
                                        </p:tav>
                                        <p:tav tm="100000">
                                          <p:val>
                                            <p:fltVal val="0.5"/>
                                          </p:val>
                                        </p:tav>
                                      </p:tavLst>
                                    </p:anim>
                                    <p:set>
                                      <p:cBhvr>
                                        <p:cTn id="107" dur="1" fill="hold">
                                          <p:stCondLst>
                                            <p:cond delay="2999"/>
                                          </p:stCondLst>
                                        </p:cTn>
                                        <p:tgtEl>
                                          <p:spTgt spid="8"/>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3000"/>
                                        <p:tgtEl>
                                          <p:spTgt spid="9"/>
                                        </p:tgtEl>
                                        <p:attrNameLst>
                                          <p:attrName>ppt_w</p:attrName>
                                        </p:attrNameLst>
                                      </p:cBhvr>
                                      <p:tavLst>
                                        <p:tav tm="0">
                                          <p:val>
                                            <p:strVal val="ppt_w"/>
                                          </p:val>
                                        </p:tav>
                                        <p:tav tm="100000">
                                          <p:val>
                                            <p:fltVal val="0"/>
                                          </p:val>
                                        </p:tav>
                                      </p:tavLst>
                                    </p:anim>
                                    <p:anim calcmode="lin" valueType="num">
                                      <p:cBhvr>
                                        <p:cTn id="110" dur="3000"/>
                                        <p:tgtEl>
                                          <p:spTgt spid="9"/>
                                        </p:tgtEl>
                                        <p:attrNameLst>
                                          <p:attrName>ppt_h</p:attrName>
                                        </p:attrNameLst>
                                      </p:cBhvr>
                                      <p:tavLst>
                                        <p:tav tm="0">
                                          <p:val>
                                            <p:strVal val="ppt_h"/>
                                          </p:val>
                                        </p:tav>
                                        <p:tav tm="100000">
                                          <p:val>
                                            <p:fltVal val="0"/>
                                          </p:val>
                                        </p:tav>
                                      </p:tavLst>
                                    </p:anim>
                                    <p:anim calcmode="lin" valueType="num">
                                      <p:cBhvr>
                                        <p:cTn id="111" dur="3000"/>
                                        <p:tgtEl>
                                          <p:spTgt spid="9"/>
                                        </p:tgtEl>
                                        <p:attrNameLst>
                                          <p:attrName>ppt_x</p:attrName>
                                        </p:attrNameLst>
                                      </p:cBhvr>
                                      <p:tavLst>
                                        <p:tav tm="0">
                                          <p:val>
                                            <p:strVal val="ppt_x"/>
                                          </p:val>
                                        </p:tav>
                                        <p:tav tm="100000">
                                          <p:val>
                                            <p:fltVal val="0.5"/>
                                          </p:val>
                                        </p:tav>
                                      </p:tavLst>
                                    </p:anim>
                                    <p:anim calcmode="lin" valueType="num">
                                      <p:cBhvr>
                                        <p:cTn id="112" dur="3000"/>
                                        <p:tgtEl>
                                          <p:spTgt spid="9"/>
                                        </p:tgtEl>
                                        <p:attrNameLst>
                                          <p:attrName>ppt_y</p:attrName>
                                        </p:attrNameLst>
                                      </p:cBhvr>
                                      <p:tavLst>
                                        <p:tav tm="0">
                                          <p:val>
                                            <p:strVal val="ppt_y"/>
                                          </p:val>
                                        </p:tav>
                                        <p:tav tm="100000">
                                          <p:val>
                                            <p:fltVal val="0.5"/>
                                          </p:val>
                                        </p:tav>
                                      </p:tavLst>
                                    </p:anim>
                                    <p:set>
                                      <p:cBhvr>
                                        <p:cTn id="113" dur="1" fill="hold">
                                          <p:stCondLst>
                                            <p:cond delay="2999"/>
                                          </p:stCondLst>
                                        </p:cTn>
                                        <p:tgtEl>
                                          <p:spTgt spid="9"/>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3000"/>
                                        <p:tgtEl>
                                          <p:spTgt spid="10"/>
                                        </p:tgtEl>
                                        <p:attrNameLst>
                                          <p:attrName>ppt_w</p:attrName>
                                        </p:attrNameLst>
                                      </p:cBhvr>
                                      <p:tavLst>
                                        <p:tav tm="0">
                                          <p:val>
                                            <p:strVal val="ppt_w"/>
                                          </p:val>
                                        </p:tav>
                                        <p:tav tm="100000">
                                          <p:val>
                                            <p:fltVal val="0"/>
                                          </p:val>
                                        </p:tav>
                                      </p:tavLst>
                                    </p:anim>
                                    <p:anim calcmode="lin" valueType="num">
                                      <p:cBhvr>
                                        <p:cTn id="116" dur="3000"/>
                                        <p:tgtEl>
                                          <p:spTgt spid="10"/>
                                        </p:tgtEl>
                                        <p:attrNameLst>
                                          <p:attrName>ppt_h</p:attrName>
                                        </p:attrNameLst>
                                      </p:cBhvr>
                                      <p:tavLst>
                                        <p:tav tm="0">
                                          <p:val>
                                            <p:strVal val="ppt_h"/>
                                          </p:val>
                                        </p:tav>
                                        <p:tav tm="100000">
                                          <p:val>
                                            <p:fltVal val="0"/>
                                          </p:val>
                                        </p:tav>
                                      </p:tavLst>
                                    </p:anim>
                                    <p:anim calcmode="lin" valueType="num">
                                      <p:cBhvr>
                                        <p:cTn id="117" dur="3000"/>
                                        <p:tgtEl>
                                          <p:spTgt spid="10"/>
                                        </p:tgtEl>
                                        <p:attrNameLst>
                                          <p:attrName>ppt_x</p:attrName>
                                        </p:attrNameLst>
                                      </p:cBhvr>
                                      <p:tavLst>
                                        <p:tav tm="0">
                                          <p:val>
                                            <p:strVal val="ppt_x"/>
                                          </p:val>
                                        </p:tav>
                                        <p:tav tm="100000">
                                          <p:val>
                                            <p:fltVal val="0.5"/>
                                          </p:val>
                                        </p:tav>
                                      </p:tavLst>
                                    </p:anim>
                                    <p:anim calcmode="lin" valueType="num">
                                      <p:cBhvr>
                                        <p:cTn id="118" dur="3000"/>
                                        <p:tgtEl>
                                          <p:spTgt spid="10"/>
                                        </p:tgtEl>
                                        <p:attrNameLst>
                                          <p:attrName>ppt_y</p:attrName>
                                        </p:attrNameLst>
                                      </p:cBhvr>
                                      <p:tavLst>
                                        <p:tav tm="0">
                                          <p:val>
                                            <p:strVal val="ppt_y"/>
                                          </p:val>
                                        </p:tav>
                                        <p:tav tm="100000">
                                          <p:val>
                                            <p:fltVal val="0.5"/>
                                          </p:val>
                                        </p:tav>
                                      </p:tavLst>
                                    </p:anim>
                                    <p:set>
                                      <p:cBhvr>
                                        <p:cTn id="119" dur="1" fill="hold">
                                          <p:stCondLst>
                                            <p:cond delay="2999"/>
                                          </p:stCondLst>
                                        </p:cTn>
                                        <p:tgtEl>
                                          <p:spTgt spid="10"/>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3000" fill="hold"/>
                                        <p:tgtEl>
                                          <p:spTgt spid="3"/>
                                        </p:tgtEl>
                                        <p:attrNameLst>
                                          <p:attrName>r</p:attrName>
                                        </p:attrNameLst>
                                      </p:cBhvr>
                                    </p:animRot>
                                  </p:childTnLst>
                                </p:cTn>
                              </p:par>
                              <p:par>
                                <p:cTn id="122" presetID="8" presetClass="emph" presetSubtype="0" autoRev="1" fill="hold" nodeType="withEffect">
                                  <p:stCondLst>
                                    <p:cond delay="0"/>
                                  </p:stCondLst>
                                  <p:childTnLst>
                                    <p:animRot by="21600000">
                                      <p:cBhvr>
                                        <p:cTn id="123" dur="3000" fill="hold"/>
                                        <p:tgtEl>
                                          <p:spTgt spid="4"/>
                                        </p:tgtEl>
                                        <p:attrNameLst>
                                          <p:attrName>r</p:attrName>
                                        </p:attrNameLst>
                                      </p:cBhvr>
                                    </p:animRot>
                                  </p:childTnLst>
                                </p:cTn>
                              </p:par>
                              <p:par>
                                <p:cTn id="124" presetID="8" presetClass="emph" presetSubtype="0" autoRev="1" fill="hold" nodeType="withEffect">
                                  <p:stCondLst>
                                    <p:cond delay="0"/>
                                  </p:stCondLst>
                                  <p:childTnLst>
                                    <p:animRot by="21600000">
                                      <p:cBhvr>
                                        <p:cTn id="125" dur="3000" fill="hold"/>
                                        <p:tgtEl>
                                          <p:spTgt spid="5"/>
                                        </p:tgtEl>
                                        <p:attrNameLst>
                                          <p:attrName>r</p:attrName>
                                        </p:attrNameLst>
                                      </p:cBhvr>
                                    </p:animRot>
                                  </p:childTnLst>
                                </p:cTn>
                              </p:par>
                              <p:par>
                                <p:cTn id="126" presetID="8" presetClass="emph" presetSubtype="0" autoRev="1" fill="hold" nodeType="withEffect">
                                  <p:stCondLst>
                                    <p:cond delay="0"/>
                                  </p:stCondLst>
                                  <p:childTnLst>
                                    <p:animRot by="21600000">
                                      <p:cBhvr>
                                        <p:cTn id="127" dur="3000" fill="hold"/>
                                        <p:tgtEl>
                                          <p:spTgt spid="6"/>
                                        </p:tgtEl>
                                        <p:attrNameLst>
                                          <p:attrName>r</p:attrName>
                                        </p:attrNameLst>
                                      </p:cBhvr>
                                    </p:animRot>
                                  </p:childTnLst>
                                </p:cTn>
                              </p:par>
                              <p:par>
                                <p:cTn id="128" presetID="8" presetClass="emph" presetSubtype="0" autoRev="1" fill="hold" nodeType="withEffect">
                                  <p:stCondLst>
                                    <p:cond delay="0"/>
                                  </p:stCondLst>
                                  <p:childTnLst>
                                    <p:animRot by="21600000">
                                      <p:cBhvr>
                                        <p:cTn id="129" dur="3000" fill="hold"/>
                                        <p:tgtEl>
                                          <p:spTgt spid="7"/>
                                        </p:tgtEl>
                                        <p:attrNameLst>
                                          <p:attrName>r</p:attrName>
                                        </p:attrNameLst>
                                      </p:cBhvr>
                                    </p:animRot>
                                  </p:childTnLst>
                                </p:cTn>
                              </p:par>
                              <p:par>
                                <p:cTn id="130" presetID="8" presetClass="emph" presetSubtype="0" autoRev="1" fill="hold" nodeType="withEffect">
                                  <p:stCondLst>
                                    <p:cond delay="0"/>
                                  </p:stCondLst>
                                  <p:childTnLst>
                                    <p:animRot by="21600000">
                                      <p:cBhvr>
                                        <p:cTn id="131" dur="3000" fill="hold"/>
                                        <p:tgtEl>
                                          <p:spTgt spid="8"/>
                                        </p:tgtEl>
                                        <p:attrNameLst>
                                          <p:attrName>r</p:attrName>
                                        </p:attrNameLst>
                                      </p:cBhvr>
                                    </p:animRot>
                                  </p:childTnLst>
                                </p:cTn>
                              </p:par>
                              <p:par>
                                <p:cTn id="132" presetID="8" presetClass="emph" presetSubtype="0" autoRev="1" fill="hold" nodeType="withEffect">
                                  <p:stCondLst>
                                    <p:cond delay="0"/>
                                  </p:stCondLst>
                                  <p:childTnLst>
                                    <p:animRot by="21600000">
                                      <p:cBhvr>
                                        <p:cTn id="133" dur="3000" fill="hold"/>
                                        <p:tgtEl>
                                          <p:spTgt spid="9"/>
                                        </p:tgtEl>
                                        <p:attrNameLst>
                                          <p:attrName>r</p:attrName>
                                        </p:attrNameLst>
                                      </p:cBhvr>
                                    </p:animRot>
                                  </p:childTnLst>
                                </p:cTn>
                              </p:par>
                              <p:par>
                                <p:cTn id="134" presetID="8" presetClass="emph" presetSubtype="0" autoRev="1" fill="hold" nodeType="withEffect">
                                  <p:stCondLst>
                                    <p:cond delay="0"/>
                                  </p:stCondLst>
                                  <p:childTnLst>
                                    <p:animRot by="21600000">
                                      <p:cBhvr>
                                        <p:cTn id="135" dur="3000" fill="hold"/>
                                        <p:tgtEl>
                                          <p:spTgt spid="10"/>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3000" fill="hold"/>
                                        <p:tgtEl>
                                          <p:spTgt spid="2"/>
                                        </p:tgtEl>
                                        <p:attrNameLst>
                                          <p:attrName>ppt_w</p:attrName>
                                        </p:attrNameLst>
                                      </p:cBhvr>
                                      <p:tavLst>
                                        <p:tav tm="0">
                                          <p:val>
                                            <p:strVal val="4/3*#ppt_w"/>
                                          </p:val>
                                        </p:tav>
                                        <p:tav tm="100000">
                                          <p:val>
                                            <p:strVal val="#ppt_w"/>
                                          </p:val>
                                        </p:tav>
                                      </p:tavLst>
                                    </p:anim>
                                    <p:anim calcmode="lin" valueType="num">
                                      <p:cBhvr>
                                        <p:cTn id="139" dur="3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2"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2)">
                                      <p:cBhvr>
                                        <p:cTn id="142"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0">
              <a:srgbClr val="FF3300"/>
            </a:gs>
            <a:gs pos="50000">
              <a:srgbClr val="FFC000">
                <a:shade val="67500"/>
                <a:satMod val="115000"/>
              </a:srgbClr>
            </a:gs>
            <a:gs pos="100000">
              <a:srgbClr val="FFC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fonstola.ru_232486.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0000" endA="300" endPos="55000" dir="5400000" sy="-100000" algn="bl" rotWithShape="0"/>
          </a:effectLst>
        </p:spPr>
      </p:pic>
      <p:pic>
        <p:nvPicPr>
          <p:cNvPr id="4" name="3 Imagen" descr="ADORNOS DORADOS (4).png"/>
          <p:cNvPicPr>
            <a:picLocks noChangeAspect="1"/>
          </p:cNvPicPr>
          <p:nvPr/>
        </p:nvPicPr>
        <p:blipFill>
          <a:blip r:embed="rId3">
            <a:duotone>
              <a:prstClr val="black"/>
              <a:srgbClr val="FF3300">
                <a:tint val="45000"/>
                <a:satMod val="400000"/>
              </a:srgbClr>
            </a:duotone>
            <a:lum bright="-10000" contrast="40000"/>
          </a:blip>
          <a:stretch>
            <a:fillRect/>
          </a:stretch>
        </p:blipFill>
        <p:spPr>
          <a:xfrm>
            <a:off x="4429124" y="0"/>
            <a:ext cx="1714512" cy="1411615"/>
          </a:xfrm>
          <a:prstGeom prst="rect">
            <a:avLst/>
          </a:prstGeom>
          <a:effectLst>
            <a:reflection blurRad="6350" stA="50000" endA="300" endPos="90000" dir="5400000" sy="-100000" algn="bl" rotWithShape="0"/>
          </a:effectLst>
        </p:spPr>
      </p:pic>
      <p:pic>
        <p:nvPicPr>
          <p:cNvPr id="5" name="4 Imagen" descr="ADORNOS DORADOS (4).png"/>
          <p:cNvPicPr>
            <a:picLocks noChangeAspect="1"/>
          </p:cNvPicPr>
          <p:nvPr/>
        </p:nvPicPr>
        <p:blipFill>
          <a:blip r:embed="rId3">
            <a:duotone>
              <a:prstClr val="black"/>
              <a:srgbClr val="FF3300">
                <a:tint val="45000"/>
                <a:satMod val="400000"/>
              </a:srgbClr>
            </a:duotone>
            <a:lum bright="-10000" contrast="40000"/>
          </a:blip>
          <a:stretch>
            <a:fillRect/>
          </a:stretch>
        </p:blipFill>
        <p:spPr>
          <a:xfrm flipH="1">
            <a:off x="3000364" y="0"/>
            <a:ext cx="1652598" cy="1411615"/>
          </a:xfrm>
          <a:prstGeom prst="rect">
            <a:avLst/>
          </a:prstGeom>
          <a:effectLst>
            <a:reflection blurRad="6350" stA="50000" endA="300" endPos="90000" dir="5400000" sy="-100000" algn="bl" rotWithShape="0"/>
          </a:effectLst>
        </p:spPr>
      </p:pic>
      <p:pic>
        <p:nvPicPr>
          <p:cNvPr id="6" name="5 Imagen" descr="ADORNOS DORADOS (4).png"/>
          <p:cNvPicPr>
            <a:picLocks noChangeAspect="1"/>
          </p:cNvPicPr>
          <p:nvPr/>
        </p:nvPicPr>
        <p:blipFill>
          <a:blip r:embed="rId3">
            <a:duotone>
              <a:prstClr val="black"/>
              <a:srgbClr val="FF3300">
                <a:tint val="45000"/>
                <a:satMod val="400000"/>
              </a:srgbClr>
            </a:duotone>
            <a:lum bright="-10000" contrast="40000"/>
          </a:blip>
          <a:stretch>
            <a:fillRect/>
          </a:stretch>
        </p:blipFill>
        <p:spPr>
          <a:xfrm>
            <a:off x="4429124" y="785800"/>
            <a:ext cx="1714512" cy="1411615"/>
          </a:xfrm>
          <a:prstGeom prst="rect">
            <a:avLst/>
          </a:prstGeom>
          <a:effectLst>
            <a:reflection blurRad="6350" stA="50000" endA="300" endPos="90000" dir="5400000" sy="-100000" algn="bl" rotWithShape="0"/>
          </a:effectLst>
        </p:spPr>
      </p:pic>
      <p:pic>
        <p:nvPicPr>
          <p:cNvPr id="7" name="6 Imagen" descr="ADORNOS DORADOS (4).png"/>
          <p:cNvPicPr>
            <a:picLocks noChangeAspect="1"/>
          </p:cNvPicPr>
          <p:nvPr/>
        </p:nvPicPr>
        <p:blipFill>
          <a:blip r:embed="rId3">
            <a:duotone>
              <a:prstClr val="black"/>
              <a:srgbClr val="FF3300">
                <a:tint val="45000"/>
                <a:satMod val="400000"/>
              </a:srgbClr>
            </a:duotone>
            <a:lum bright="-10000" contrast="40000"/>
          </a:blip>
          <a:stretch>
            <a:fillRect/>
          </a:stretch>
        </p:blipFill>
        <p:spPr>
          <a:xfrm flipH="1">
            <a:off x="3000364" y="785800"/>
            <a:ext cx="1652598" cy="1411615"/>
          </a:xfrm>
          <a:prstGeom prst="rect">
            <a:avLst/>
          </a:prstGeom>
          <a:effectLst>
            <a:reflection blurRad="6350" stA="50000" endA="300" endPos="90000" dir="5400000" sy="-100000" algn="bl" rotWithShape="0"/>
          </a:effectLst>
        </p:spPr>
      </p:pic>
      <p:pic>
        <p:nvPicPr>
          <p:cNvPr id="8" name="7 Imagen" descr="ADORNOS DORADOS (4).png"/>
          <p:cNvPicPr>
            <a:picLocks noChangeAspect="1"/>
          </p:cNvPicPr>
          <p:nvPr/>
        </p:nvPicPr>
        <p:blipFill>
          <a:blip r:embed="rId3">
            <a:duotone>
              <a:prstClr val="black"/>
              <a:srgbClr val="FF3300">
                <a:tint val="45000"/>
                <a:satMod val="400000"/>
              </a:srgbClr>
            </a:duotone>
            <a:lum bright="-10000" contrast="40000"/>
          </a:blip>
          <a:stretch>
            <a:fillRect/>
          </a:stretch>
        </p:blipFill>
        <p:spPr>
          <a:xfrm>
            <a:off x="4429124" y="1357322"/>
            <a:ext cx="1714512" cy="1411615"/>
          </a:xfrm>
          <a:prstGeom prst="rect">
            <a:avLst/>
          </a:prstGeom>
          <a:effectLst>
            <a:reflection blurRad="6350" stA="50000" endA="300" endPos="90000" dir="5400000" sy="-100000" algn="bl" rotWithShape="0"/>
          </a:effectLst>
        </p:spPr>
      </p:pic>
      <p:pic>
        <p:nvPicPr>
          <p:cNvPr id="9" name="8 Imagen" descr="ADORNOS DORADOS (4).png"/>
          <p:cNvPicPr>
            <a:picLocks noChangeAspect="1"/>
          </p:cNvPicPr>
          <p:nvPr/>
        </p:nvPicPr>
        <p:blipFill>
          <a:blip r:embed="rId3">
            <a:duotone>
              <a:prstClr val="black"/>
              <a:srgbClr val="FF3300">
                <a:tint val="45000"/>
                <a:satMod val="400000"/>
              </a:srgbClr>
            </a:duotone>
            <a:lum bright="-10000" contrast="40000"/>
          </a:blip>
          <a:stretch>
            <a:fillRect/>
          </a:stretch>
        </p:blipFill>
        <p:spPr>
          <a:xfrm flipH="1">
            <a:off x="3000364" y="1357322"/>
            <a:ext cx="1652598" cy="1411615"/>
          </a:xfrm>
          <a:prstGeom prst="rect">
            <a:avLst/>
          </a:prstGeom>
          <a:effectLst>
            <a:reflection blurRad="6350" stA="50000" endA="300" endPos="90000" dir="5400000" sy="-100000" algn="bl" rotWithShape="0"/>
          </a:effectLst>
        </p:spPr>
      </p:pic>
      <p:pic>
        <p:nvPicPr>
          <p:cNvPr id="10" name="9 Imagen" descr="ADORNOS DORADOS (4).png"/>
          <p:cNvPicPr>
            <a:picLocks noChangeAspect="1"/>
          </p:cNvPicPr>
          <p:nvPr/>
        </p:nvPicPr>
        <p:blipFill>
          <a:blip r:embed="rId3">
            <a:duotone>
              <a:prstClr val="black"/>
              <a:srgbClr val="FF3300">
                <a:tint val="45000"/>
                <a:satMod val="400000"/>
              </a:srgbClr>
            </a:duotone>
            <a:lum bright="-10000" contrast="40000"/>
          </a:blip>
          <a:stretch>
            <a:fillRect/>
          </a:stretch>
        </p:blipFill>
        <p:spPr>
          <a:xfrm>
            <a:off x="4429124" y="2143122"/>
            <a:ext cx="1714512" cy="1411615"/>
          </a:xfrm>
          <a:prstGeom prst="rect">
            <a:avLst/>
          </a:prstGeom>
          <a:effectLst>
            <a:reflection blurRad="6350" stA="50000" endA="300" endPos="90000" dir="5400000" sy="-100000" algn="bl" rotWithShape="0"/>
          </a:effectLst>
        </p:spPr>
      </p:pic>
      <p:pic>
        <p:nvPicPr>
          <p:cNvPr id="11" name="10 Imagen" descr="ADORNOS DORADOS (4).png"/>
          <p:cNvPicPr>
            <a:picLocks noChangeAspect="1"/>
          </p:cNvPicPr>
          <p:nvPr/>
        </p:nvPicPr>
        <p:blipFill>
          <a:blip r:embed="rId3">
            <a:duotone>
              <a:prstClr val="black"/>
              <a:srgbClr val="FF3300">
                <a:tint val="45000"/>
                <a:satMod val="400000"/>
              </a:srgbClr>
            </a:duotone>
            <a:lum bright="-10000" contrast="40000"/>
          </a:blip>
          <a:stretch>
            <a:fillRect/>
          </a:stretch>
        </p:blipFill>
        <p:spPr>
          <a:xfrm flipH="1">
            <a:off x="3000364" y="2143122"/>
            <a:ext cx="1652598" cy="1411615"/>
          </a:xfrm>
          <a:prstGeom prst="rect">
            <a:avLst/>
          </a:prstGeom>
          <a:effectLst>
            <a:reflection blurRad="6350" stA="50000" endA="300" endPos="90000" dir="5400000" sy="-100000" algn="bl" rotWithShape="0"/>
          </a:effectLst>
        </p:spPr>
      </p:pic>
      <p:pic>
        <p:nvPicPr>
          <p:cNvPr id="12" name="11 Imagen" descr="ADORNOS DORADOS (4).png"/>
          <p:cNvPicPr>
            <a:picLocks noChangeAspect="1"/>
          </p:cNvPicPr>
          <p:nvPr/>
        </p:nvPicPr>
        <p:blipFill>
          <a:blip r:embed="rId3">
            <a:duotone>
              <a:prstClr val="black"/>
              <a:srgbClr val="FF3300">
                <a:tint val="45000"/>
                <a:satMod val="400000"/>
              </a:srgbClr>
            </a:duotone>
            <a:lum bright="-10000" contrast="40000"/>
          </a:blip>
          <a:stretch>
            <a:fillRect/>
          </a:stretch>
        </p:blipFill>
        <p:spPr>
          <a:xfrm>
            <a:off x="4429124" y="2857520"/>
            <a:ext cx="1714512" cy="1500180"/>
          </a:xfrm>
          <a:prstGeom prst="rect">
            <a:avLst/>
          </a:prstGeom>
          <a:effectLst>
            <a:reflection blurRad="6350" stA="50000" endA="300" endPos="90000" dir="5400000" sy="-100000" algn="bl" rotWithShape="0"/>
          </a:effectLst>
        </p:spPr>
      </p:pic>
      <p:pic>
        <p:nvPicPr>
          <p:cNvPr id="13" name="12 Imagen" descr="ADORNOS DORADOS (4).png"/>
          <p:cNvPicPr>
            <a:picLocks noChangeAspect="1"/>
          </p:cNvPicPr>
          <p:nvPr/>
        </p:nvPicPr>
        <p:blipFill>
          <a:blip r:embed="rId3">
            <a:duotone>
              <a:prstClr val="black"/>
              <a:srgbClr val="FF3300">
                <a:tint val="45000"/>
                <a:satMod val="400000"/>
              </a:srgbClr>
            </a:duotone>
            <a:lum bright="-10000" contrast="40000"/>
          </a:blip>
          <a:stretch>
            <a:fillRect/>
          </a:stretch>
        </p:blipFill>
        <p:spPr>
          <a:xfrm flipH="1">
            <a:off x="3000364" y="2857520"/>
            <a:ext cx="1652598" cy="1500180"/>
          </a:xfrm>
          <a:prstGeom prst="rect">
            <a:avLst/>
          </a:prstGeom>
          <a:effectLst>
            <a:reflection blurRad="6350" stA="50000" endA="300" endPos="90000" dir="5400000" sy="-100000" algn="bl" rotWithShape="0"/>
          </a:effectLst>
        </p:spPr>
      </p:pic>
      <p:pic>
        <p:nvPicPr>
          <p:cNvPr id="14" name="13 Imagen" descr="ADORNOS DORADOS (4).png"/>
          <p:cNvPicPr>
            <a:picLocks noChangeAspect="1"/>
          </p:cNvPicPr>
          <p:nvPr/>
        </p:nvPicPr>
        <p:blipFill>
          <a:blip r:embed="rId3">
            <a:duotone>
              <a:prstClr val="black"/>
              <a:srgbClr val="FF3300">
                <a:tint val="45000"/>
                <a:satMod val="400000"/>
              </a:srgbClr>
            </a:duotone>
            <a:lum bright="-10000" contrast="40000"/>
          </a:blip>
          <a:stretch>
            <a:fillRect/>
          </a:stretch>
        </p:blipFill>
        <p:spPr>
          <a:xfrm>
            <a:off x="4429124" y="3643320"/>
            <a:ext cx="1714512" cy="1500180"/>
          </a:xfrm>
          <a:prstGeom prst="rect">
            <a:avLst/>
          </a:prstGeom>
          <a:effectLst>
            <a:reflection blurRad="6350" stA="50000" endA="300" endPos="90000" dir="5400000" sy="-100000" algn="bl" rotWithShape="0"/>
          </a:effectLst>
        </p:spPr>
      </p:pic>
      <p:pic>
        <p:nvPicPr>
          <p:cNvPr id="15" name="14 Imagen" descr="ADORNOS DORADOS (4).png"/>
          <p:cNvPicPr>
            <a:picLocks noChangeAspect="1"/>
          </p:cNvPicPr>
          <p:nvPr/>
        </p:nvPicPr>
        <p:blipFill>
          <a:blip r:embed="rId3">
            <a:duotone>
              <a:prstClr val="black"/>
              <a:srgbClr val="FF3300">
                <a:tint val="45000"/>
                <a:satMod val="400000"/>
              </a:srgbClr>
            </a:duotone>
            <a:lum bright="-10000" contrast="40000"/>
          </a:blip>
          <a:stretch>
            <a:fillRect/>
          </a:stretch>
        </p:blipFill>
        <p:spPr>
          <a:xfrm flipH="1">
            <a:off x="3000364" y="3643320"/>
            <a:ext cx="1652598" cy="1500180"/>
          </a:xfrm>
          <a:prstGeom prst="rect">
            <a:avLst/>
          </a:prstGeom>
          <a:effectLst>
            <a:reflection blurRad="6350" stA="50000" endA="300" endPos="90000" dir="5400000" sy="-100000" algn="bl" rotWithShape="0"/>
          </a:effectLst>
        </p:spPr>
      </p:pic>
      <p:pic>
        <p:nvPicPr>
          <p:cNvPr id="16" name="15 Imagen" descr="list-filialy-vesnoj-zelen.jpg"/>
          <p:cNvPicPr>
            <a:picLocks noChangeAspect="1"/>
          </p:cNvPicPr>
          <p:nvPr/>
        </p:nvPicPr>
        <p:blipFill>
          <a:blip r:embed="rId4"/>
          <a:stretch>
            <a:fillRect/>
          </a:stretch>
        </p:blipFill>
        <p:spPr>
          <a:xfrm>
            <a:off x="1116" y="0"/>
            <a:ext cx="9141768" cy="5857898"/>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3000" fill="hold"/>
                                        <p:tgtEl>
                                          <p:spTgt spid="5"/>
                                        </p:tgtEl>
                                        <p:attrNameLst>
                                          <p:attrName>ppt_x</p:attrName>
                                        </p:attrNameLst>
                                      </p:cBhvr>
                                      <p:tavLst>
                                        <p:tav tm="0">
                                          <p:val>
                                            <p:strVal val="#ppt_x"/>
                                          </p:val>
                                        </p:tav>
                                        <p:tav tm="100000">
                                          <p:val>
                                            <p:strVal val="#ppt_x"/>
                                          </p:val>
                                        </p:tav>
                                      </p:tavLst>
                                    </p:anim>
                                    <p:anim calcmode="lin" valueType="num">
                                      <p:cBhvr additive="base">
                                        <p:cTn id="10" dur="3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3000" fill="hold"/>
                                        <p:tgtEl>
                                          <p:spTgt spid="7"/>
                                        </p:tgtEl>
                                        <p:attrNameLst>
                                          <p:attrName>ppt_x</p:attrName>
                                        </p:attrNameLst>
                                      </p:cBhvr>
                                      <p:tavLst>
                                        <p:tav tm="0">
                                          <p:val>
                                            <p:strVal val="#ppt_x"/>
                                          </p:val>
                                        </p:tav>
                                        <p:tav tm="100000">
                                          <p:val>
                                            <p:strVal val="#ppt_x"/>
                                          </p:val>
                                        </p:tav>
                                      </p:tavLst>
                                    </p:anim>
                                    <p:anim calcmode="lin" valueType="num">
                                      <p:cBhvr additive="base">
                                        <p:cTn id="14" dur="3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3000" fill="hold"/>
                                        <p:tgtEl>
                                          <p:spTgt spid="9"/>
                                        </p:tgtEl>
                                        <p:attrNameLst>
                                          <p:attrName>ppt_x</p:attrName>
                                        </p:attrNameLst>
                                      </p:cBhvr>
                                      <p:tavLst>
                                        <p:tav tm="0">
                                          <p:val>
                                            <p:strVal val="#ppt_x"/>
                                          </p:val>
                                        </p:tav>
                                        <p:tav tm="100000">
                                          <p:val>
                                            <p:strVal val="#ppt_x"/>
                                          </p:val>
                                        </p:tav>
                                      </p:tavLst>
                                    </p:anim>
                                    <p:anim calcmode="lin" valueType="num">
                                      <p:cBhvr additive="base">
                                        <p:cTn id="18" dur="3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3000" fill="hold"/>
                                        <p:tgtEl>
                                          <p:spTgt spid="11"/>
                                        </p:tgtEl>
                                        <p:attrNameLst>
                                          <p:attrName>ppt_x</p:attrName>
                                        </p:attrNameLst>
                                      </p:cBhvr>
                                      <p:tavLst>
                                        <p:tav tm="0">
                                          <p:val>
                                            <p:strVal val="#ppt_x"/>
                                          </p:val>
                                        </p:tav>
                                        <p:tav tm="100000">
                                          <p:val>
                                            <p:strVal val="#ppt_x"/>
                                          </p:val>
                                        </p:tav>
                                      </p:tavLst>
                                    </p:anim>
                                    <p:anim calcmode="lin" valueType="num">
                                      <p:cBhvr additive="base">
                                        <p:cTn id="22" dur="30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3000" fill="hold"/>
                                        <p:tgtEl>
                                          <p:spTgt spid="13"/>
                                        </p:tgtEl>
                                        <p:attrNameLst>
                                          <p:attrName>ppt_x</p:attrName>
                                        </p:attrNameLst>
                                      </p:cBhvr>
                                      <p:tavLst>
                                        <p:tav tm="0">
                                          <p:val>
                                            <p:strVal val="#ppt_x"/>
                                          </p:val>
                                        </p:tav>
                                        <p:tav tm="100000">
                                          <p:val>
                                            <p:strVal val="#ppt_x"/>
                                          </p:val>
                                        </p:tav>
                                      </p:tavLst>
                                    </p:anim>
                                    <p:anim calcmode="lin" valueType="num">
                                      <p:cBhvr additive="base">
                                        <p:cTn id="26" dur="30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3000" fill="hold"/>
                                        <p:tgtEl>
                                          <p:spTgt spid="15"/>
                                        </p:tgtEl>
                                        <p:attrNameLst>
                                          <p:attrName>ppt_x</p:attrName>
                                        </p:attrNameLst>
                                      </p:cBhvr>
                                      <p:tavLst>
                                        <p:tav tm="0">
                                          <p:val>
                                            <p:strVal val="#ppt_x"/>
                                          </p:val>
                                        </p:tav>
                                        <p:tav tm="100000">
                                          <p:val>
                                            <p:strVal val="#ppt_x"/>
                                          </p:val>
                                        </p:tav>
                                      </p:tavLst>
                                    </p:anim>
                                    <p:anim calcmode="lin" valueType="num">
                                      <p:cBhvr additive="base">
                                        <p:cTn id="30" dur="3000" fill="hold"/>
                                        <p:tgtEl>
                                          <p:spTgt spid="15"/>
                                        </p:tgtEl>
                                        <p:attrNameLst>
                                          <p:attrName>ppt_y</p:attrName>
                                        </p:attrNameLst>
                                      </p:cBhvr>
                                      <p:tavLst>
                                        <p:tav tm="0">
                                          <p:val>
                                            <p:strVal val="1+#ppt_h/2"/>
                                          </p:val>
                                        </p:tav>
                                        <p:tav tm="100000">
                                          <p:val>
                                            <p:strVal val="#ppt_y"/>
                                          </p:val>
                                        </p:tav>
                                      </p:tavLst>
                                    </p:anim>
                                  </p:childTnLst>
                                </p:cTn>
                              </p:par>
                              <p:par>
                                <p:cTn id="31" presetID="8" presetClass="emph" presetSubtype="0" autoRev="1" fill="hold" nodeType="withEffect">
                                  <p:stCondLst>
                                    <p:cond delay="0"/>
                                  </p:stCondLst>
                                  <p:childTnLst>
                                    <p:animRot by="-21600000">
                                      <p:cBhvr>
                                        <p:cTn id="32" dur="3000" fill="hold"/>
                                        <p:tgtEl>
                                          <p:spTgt spid="5"/>
                                        </p:tgtEl>
                                        <p:attrNameLst>
                                          <p:attrName>r</p:attrName>
                                        </p:attrNameLst>
                                      </p:cBhvr>
                                    </p:animRot>
                                  </p:childTnLst>
                                </p:cTn>
                              </p:par>
                              <p:par>
                                <p:cTn id="33" presetID="8" presetClass="emph" presetSubtype="0" autoRev="1" fill="hold" nodeType="withEffect">
                                  <p:stCondLst>
                                    <p:cond delay="0"/>
                                  </p:stCondLst>
                                  <p:childTnLst>
                                    <p:animRot by="-21600000">
                                      <p:cBhvr>
                                        <p:cTn id="34" dur="3000" fill="hold"/>
                                        <p:tgtEl>
                                          <p:spTgt spid="7"/>
                                        </p:tgtEl>
                                        <p:attrNameLst>
                                          <p:attrName>r</p:attrName>
                                        </p:attrNameLst>
                                      </p:cBhvr>
                                    </p:animRot>
                                  </p:childTnLst>
                                </p:cTn>
                              </p:par>
                              <p:par>
                                <p:cTn id="35" presetID="8" presetClass="emph" presetSubtype="0" autoRev="1" fill="hold" nodeType="withEffect">
                                  <p:stCondLst>
                                    <p:cond delay="0"/>
                                  </p:stCondLst>
                                  <p:childTnLst>
                                    <p:animRot by="-21600000">
                                      <p:cBhvr>
                                        <p:cTn id="36" dur="3000" fill="hold"/>
                                        <p:tgtEl>
                                          <p:spTgt spid="9"/>
                                        </p:tgtEl>
                                        <p:attrNameLst>
                                          <p:attrName>r</p:attrName>
                                        </p:attrNameLst>
                                      </p:cBhvr>
                                    </p:animRot>
                                  </p:childTnLst>
                                </p:cTn>
                              </p:par>
                              <p:par>
                                <p:cTn id="37" presetID="8" presetClass="emph" presetSubtype="0" autoRev="1" fill="hold" nodeType="withEffect">
                                  <p:stCondLst>
                                    <p:cond delay="0"/>
                                  </p:stCondLst>
                                  <p:childTnLst>
                                    <p:animRot by="-21600000">
                                      <p:cBhvr>
                                        <p:cTn id="38" dur="3000" fill="hold"/>
                                        <p:tgtEl>
                                          <p:spTgt spid="11"/>
                                        </p:tgtEl>
                                        <p:attrNameLst>
                                          <p:attrName>r</p:attrName>
                                        </p:attrNameLst>
                                      </p:cBhvr>
                                    </p:animRot>
                                  </p:childTnLst>
                                </p:cTn>
                              </p:par>
                              <p:par>
                                <p:cTn id="39" presetID="8" presetClass="emph" presetSubtype="0" autoRev="1" fill="hold" nodeType="withEffect">
                                  <p:stCondLst>
                                    <p:cond delay="0"/>
                                  </p:stCondLst>
                                  <p:childTnLst>
                                    <p:animRot by="-21600000">
                                      <p:cBhvr>
                                        <p:cTn id="40" dur="3000" fill="hold"/>
                                        <p:tgtEl>
                                          <p:spTgt spid="13"/>
                                        </p:tgtEl>
                                        <p:attrNameLst>
                                          <p:attrName>r</p:attrName>
                                        </p:attrNameLst>
                                      </p:cBhvr>
                                    </p:animRot>
                                  </p:childTnLst>
                                </p:cTn>
                              </p:par>
                              <p:par>
                                <p:cTn id="41" presetID="8" presetClass="emph" presetSubtype="0" autoRev="1" fill="hold" nodeType="withEffect">
                                  <p:stCondLst>
                                    <p:cond delay="0"/>
                                  </p:stCondLst>
                                  <p:childTnLst>
                                    <p:animRot by="-21600000">
                                      <p:cBhvr>
                                        <p:cTn id="42" dur="3000" fill="hold"/>
                                        <p:tgtEl>
                                          <p:spTgt spid="15"/>
                                        </p:tgtEl>
                                        <p:attrNameLst>
                                          <p:attrName>r</p:attrName>
                                        </p:attrNameLst>
                                      </p:cBhvr>
                                    </p:animRot>
                                  </p:childTnLst>
                                </p:cTn>
                              </p:par>
                              <p:par>
                                <p:cTn id="43" presetID="2" presetClass="entr" presetSubtype="4" fill="hold"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3000" fill="hold"/>
                                        <p:tgtEl>
                                          <p:spTgt spid="4"/>
                                        </p:tgtEl>
                                        <p:attrNameLst>
                                          <p:attrName>ppt_x</p:attrName>
                                        </p:attrNameLst>
                                      </p:cBhvr>
                                      <p:tavLst>
                                        <p:tav tm="0">
                                          <p:val>
                                            <p:strVal val="#ppt_x"/>
                                          </p:val>
                                        </p:tav>
                                        <p:tav tm="100000">
                                          <p:val>
                                            <p:strVal val="#ppt_x"/>
                                          </p:val>
                                        </p:tav>
                                      </p:tavLst>
                                    </p:anim>
                                    <p:anim calcmode="lin" valueType="num">
                                      <p:cBhvr additive="base">
                                        <p:cTn id="46" dur="3000" fill="hold"/>
                                        <p:tgtEl>
                                          <p:spTgt spid="4"/>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3000" fill="hold"/>
                                        <p:tgtEl>
                                          <p:spTgt spid="6"/>
                                        </p:tgtEl>
                                        <p:attrNameLst>
                                          <p:attrName>ppt_x</p:attrName>
                                        </p:attrNameLst>
                                      </p:cBhvr>
                                      <p:tavLst>
                                        <p:tav tm="0">
                                          <p:val>
                                            <p:strVal val="#ppt_x"/>
                                          </p:val>
                                        </p:tav>
                                        <p:tav tm="100000">
                                          <p:val>
                                            <p:strVal val="#ppt_x"/>
                                          </p:val>
                                        </p:tav>
                                      </p:tavLst>
                                    </p:anim>
                                    <p:anim calcmode="lin" valueType="num">
                                      <p:cBhvr additive="base">
                                        <p:cTn id="50" dur="3000" fill="hold"/>
                                        <p:tgtEl>
                                          <p:spTgt spid="6"/>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8"/>
                                        </p:tgtEl>
                                        <p:attrNameLst>
                                          <p:attrName>style.visibility</p:attrName>
                                        </p:attrNameLst>
                                      </p:cBhvr>
                                      <p:to>
                                        <p:strVal val="visible"/>
                                      </p:to>
                                    </p:set>
                                    <p:anim calcmode="lin" valueType="num">
                                      <p:cBhvr additive="base">
                                        <p:cTn id="53" dur="3000" fill="hold"/>
                                        <p:tgtEl>
                                          <p:spTgt spid="8"/>
                                        </p:tgtEl>
                                        <p:attrNameLst>
                                          <p:attrName>ppt_x</p:attrName>
                                        </p:attrNameLst>
                                      </p:cBhvr>
                                      <p:tavLst>
                                        <p:tav tm="0">
                                          <p:val>
                                            <p:strVal val="#ppt_x"/>
                                          </p:val>
                                        </p:tav>
                                        <p:tav tm="100000">
                                          <p:val>
                                            <p:strVal val="#ppt_x"/>
                                          </p:val>
                                        </p:tav>
                                      </p:tavLst>
                                    </p:anim>
                                    <p:anim calcmode="lin" valueType="num">
                                      <p:cBhvr additive="base">
                                        <p:cTn id="54" dur="3000" fill="hold"/>
                                        <p:tgtEl>
                                          <p:spTgt spid="8"/>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3000" fill="hold"/>
                                        <p:tgtEl>
                                          <p:spTgt spid="10"/>
                                        </p:tgtEl>
                                        <p:attrNameLst>
                                          <p:attrName>ppt_x</p:attrName>
                                        </p:attrNameLst>
                                      </p:cBhvr>
                                      <p:tavLst>
                                        <p:tav tm="0">
                                          <p:val>
                                            <p:strVal val="#ppt_x"/>
                                          </p:val>
                                        </p:tav>
                                        <p:tav tm="100000">
                                          <p:val>
                                            <p:strVal val="#ppt_x"/>
                                          </p:val>
                                        </p:tav>
                                      </p:tavLst>
                                    </p:anim>
                                    <p:anim calcmode="lin" valueType="num">
                                      <p:cBhvr additive="base">
                                        <p:cTn id="58" dur="3000" fill="hold"/>
                                        <p:tgtEl>
                                          <p:spTgt spid="10"/>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3000" fill="hold"/>
                                        <p:tgtEl>
                                          <p:spTgt spid="12"/>
                                        </p:tgtEl>
                                        <p:attrNameLst>
                                          <p:attrName>ppt_x</p:attrName>
                                        </p:attrNameLst>
                                      </p:cBhvr>
                                      <p:tavLst>
                                        <p:tav tm="0">
                                          <p:val>
                                            <p:strVal val="#ppt_x"/>
                                          </p:val>
                                        </p:tav>
                                        <p:tav tm="100000">
                                          <p:val>
                                            <p:strVal val="#ppt_x"/>
                                          </p:val>
                                        </p:tav>
                                      </p:tavLst>
                                    </p:anim>
                                    <p:anim calcmode="lin" valueType="num">
                                      <p:cBhvr additive="base">
                                        <p:cTn id="62" dur="3000" fill="hold"/>
                                        <p:tgtEl>
                                          <p:spTgt spid="12"/>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3000" fill="hold"/>
                                        <p:tgtEl>
                                          <p:spTgt spid="14"/>
                                        </p:tgtEl>
                                        <p:attrNameLst>
                                          <p:attrName>ppt_x</p:attrName>
                                        </p:attrNameLst>
                                      </p:cBhvr>
                                      <p:tavLst>
                                        <p:tav tm="0">
                                          <p:val>
                                            <p:strVal val="#ppt_x"/>
                                          </p:val>
                                        </p:tav>
                                        <p:tav tm="100000">
                                          <p:val>
                                            <p:strVal val="#ppt_x"/>
                                          </p:val>
                                        </p:tav>
                                      </p:tavLst>
                                    </p:anim>
                                    <p:anim calcmode="lin" valueType="num">
                                      <p:cBhvr additive="base">
                                        <p:cTn id="66" dur="3000" fill="hold"/>
                                        <p:tgtEl>
                                          <p:spTgt spid="14"/>
                                        </p:tgtEl>
                                        <p:attrNameLst>
                                          <p:attrName>ppt_y</p:attrName>
                                        </p:attrNameLst>
                                      </p:cBhvr>
                                      <p:tavLst>
                                        <p:tav tm="0">
                                          <p:val>
                                            <p:strVal val="1+#ppt_h/2"/>
                                          </p:val>
                                        </p:tav>
                                        <p:tav tm="100000">
                                          <p:val>
                                            <p:strVal val="#ppt_y"/>
                                          </p:val>
                                        </p:tav>
                                      </p:tavLst>
                                    </p:anim>
                                  </p:childTnLst>
                                </p:cTn>
                              </p:par>
                              <p:par>
                                <p:cTn id="67" presetID="8" presetClass="emph" presetSubtype="0" autoRev="1" fill="hold" nodeType="withEffect">
                                  <p:stCondLst>
                                    <p:cond delay="0"/>
                                  </p:stCondLst>
                                  <p:childTnLst>
                                    <p:animRot by="21600000">
                                      <p:cBhvr>
                                        <p:cTn id="68" dur="3000" fill="hold"/>
                                        <p:tgtEl>
                                          <p:spTgt spid="4"/>
                                        </p:tgtEl>
                                        <p:attrNameLst>
                                          <p:attrName>r</p:attrName>
                                        </p:attrNameLst>
                                      </p:cBhvr>
                                    </p:animRot>
                                  </p:childTnLst>
                                </p:cTn>
                              </p:par>
                              <p:par>
                                <p:cTn id="69" presetID="8" presetClass="emph" presetSubtype="0" autoRev="1" fill="hold" nodeType="withEffect">
                                  <p:stCondLst>
                                    <p:cond delay="0"/>
                                  </p:stCondLst>
                                  <p:childTnLst>
                                    <p:animRot by="21600000">
                                      <p:cBhvr>
                                        <p:cTn id="70" dur="3000" fill="hold"/>
                                        <p:tgtEl>
                                          <p:spTgt spid="6"/>
                                        </p:tgtEl>
                                        <p:attrNameLst>
                                          <p:attrName>r</p:attrName>
                                        </p:attrNameLst>
                                      </p:cBhvr>
                                    </p:animRot>
                                  </p:childTnLst>
                                </p:cTn>
                              </p:par>
                              <p:par>
                                <p:cTn id="71" presetID="8" presetClass="emph" presetSubtype="0" autoRev="1" fill="hold" nodeType="withEffect">
                                  <p:stCondLst>
                                    <p:cond delay="0"/>
                                  </p:stCondLst>
                                  <p:childTnLst>
                                    <p:animRot by="21600000">
                                      <p:cBhvr>
                                        <p:cTn id="72" dur="3000" fill="hold"/>
                                        <p:tgtEl>
                                          <p:spTgt spid="8"/>
                                        </p:tgtEl>
                                        <p:attrNameLst>
                                          <p:attrName>r</p:attrName>
                                        </p:attrNameLst>
                                      </p:cBhvr>
                                    </p:animRot>
                                  </p:childTnLst>
                                </p:cTn>
                              </p:par>
                              <p:par>
                                <p:cTn id="73" presetID="8" presetClass="emph" presetSubtype="0" autoRev="1" fill="hold" nodeType="withEffect">
                                  <p:stCondLst>
                                    <p:cond delay="0"/>
                                  </p:stCondLst>
                                  <p:childTnLst>
                                    <p:animRot by="21600000">
                                      <p:cBhvr>
                                        <p:cTn id="74" dur="3000" fill="hold"/>
                                        <p:tgtEl>
                                          <p:spTgt spid="10"/>
                                        </p:tgtEl>
                                        <p:attrNameLst>
                                          <p:attrName>r</p:attrName>
                                        </p:attrNameLst>
                                      </p:cBhvr>
                                    </p:animRot>
                                  </p:childTnLst>
                                </p:cTn>
                              </p:par>
                              <p:par>
                                <p:cTn id="75" presetID="8" presetClass="emph" presetSubtype="0" autoRev="1" fill="hold" nodeType="withEffect">
                                  <p:stCondLst>
                                    <p:cond delay="0"/>
                                  </p:stCondLst>
                                  <p:childTnLst>
                                    <p:animRot by="21600000">
                                      <p:cBhvr>
                                        <p:cTn id="76" dur="3000" fill="hold"/>
                                        <p:tgtEl>
                                          <p:spTgt spid="12"/>
                                        </p:tgtEl>
                                        <p:attrNameLst>
                                          <p:attrName>r</p:attrName>
                                        </p:attrNameLst>
                                      </p:cBhvr>
                                    </p:animRot>
                                  </p:childTnLst>
                                </p:cTn>
                              </p:par>
                              <p:par>
                                <p:cTn id="77" presetID="8" presetClass="emph" presetSubtype="0" autoRev="1" fill="hold" nodeType="withEffect">
                                  <p:stCondLst>
                                    <p:cond delay="0"/>
                                  </p:stCondLst>
                                  <p:childTnLst>
                                    <p:animRot by="21600000">
                                      <p:cBhvr>
                                        <p:cTn id="78" dur="3000" fill="hold"/>
                                        <p:tgtEl>
                                          <p:spTgt spid="14"/>
                                        </p:tgtEl>
                                        <p:attrNameLst>
                                          <p:attrName>r</p:attrName>
                                        </p:attrNameLst>
                                      </p:cBhvr>
                                    </p:animRot>
                                  </p:childTnLst>
                                </p:cTn>
                              </p:par>
                            </p:childTnLst>
                          </p:cTn>
                        </p:par>
                        <p:par>
                          <p:cTn id="79" fill="hold">
                            <p:stCondLst>
                              <p:cond delay="6000"/>
                            </p:stCondLst>
                            <p:childTnLst>
                              <p:par>
                                <p:cTn id="80" presetID="2" presetClass="exit" presetSubtype="6" fill="hold" nodeType="afterEffect">
                                  <p:stCondLst>
                                    <p:cond delay="0"/>
                                  </p:stCondLst>
                                  <p:childTnLst>
                                    <p:anim calcmode="lin" valueType="num">
                                      <p:cBhvr additive="base">
                                        <p:cTn id="81" dur="3000"/>
                                        <p:tgtEl>
                                          <p:spTgt spid="5"/>
                                        </p:tgtEl>
                                        <p:attrNameLst>
                                          <p:attrName>ppt_x</p:attrName>
                                        </p:attrNameLst>
                                      </p:cBhvr>
                                      <p:tavLst>
                                        <p:tav tm="0">
                                          <p:val>
                                            <p:strVal val="ppt_x"/>
                                          </p:val>
                                        </p:tav>
                                        <p:tav tm="100000">
                                          <p:val>
                                            <p:strVal val="1+ppt_w/2"/>
                                          </p:val>
                                        </p:tav>
                                      </p:tavLst>
                                    </p:anim>
                                    <p:anim calcmode="lin" valueType="num">
                                      <p:cBhvr additive="base">
                                        <p:cTn id="82" dur="3000"/>
                                        <p:tgtEl>
                                          <p:spTgt spid="5"/>
                                        </p:tgtEl>
                                        <p:attrNameLst>
                                          <p:attrName>ppt_y</p:attrName>
                                        </p:attrNameLst>
                                      </p:cBhvr>
                                      <p:tavLst>
                                        <p:tav tm="0">
                                          <p:val>
                                            <p:strVal val="ppt_y"/>
                                          </p:val>
                                        </p:tav>
                                        <p:tav tm="100000">
                                          <p:val>
                                            <p:strVal val="1+ppt_h/2"/>
                                          </p:val>
                                        </p:tav>
                                      </p:tavLst>
                                    </p:anim>
                                    <p:set>
                                      <p:cBhvr>
                                        <p:cTn id="83" dur="1" fill="hold">
                                          <p:stCondLst>
                                            <p:cond delay="2999"/>
                                          </p:stCondLst>
                                        </p:cTn>
                                        <p:tgtEl>
                                          <p:spTgt spid="5"/>
                                        </p:tgtEl>
                                        <p:attrNameLst>
                                          <p:attrName>style.visibility</p:attrName>
                                        </p:attrNameLst>
                                      </p:cBhvr>
                                      <p:to>
                                        <p:strVal val="hidden"/>
                                      </p:to>
                                    </p:set>
                                  </p:childTnLst>
                                </p:cTn>
                              </p:par>
                              <p:par>
                                <p:cTn id="84" presetID="2" presetClass="exit" presetSubtype="6" fill="hold" nodeType="withEffect">
                                  <p:stCondLst>
                                    <p:cond delay="0"/>
                                  </p:stCondLst>
                                  <p:childTnLst>
                                    <p:anim calcmode="lin" valueType="num">
                                      <p:cBhvr additive="base">
                                        <p:cTn id="85" dur="3000"/>
                                        <p:tgtEl>
                                          <p:spTgt spid="7"/>
                                        </p:tgtEl>
                                        <p:attrNameLst>
                                          <p:attrName>ppt_x</p:attrName>
                                        </p:attrNameLst>
                                      </p:cBhvr>
                                      <p:tavLst>
                                        <p:tav tm="0">
                                          <p:val>
                                            <p:strVal val="ppt_x"/>
                                          </p:val>
                                        </p:tav>
                                        <p:tav tm="100000">
                                          <p:val>
                                            <p:strVal val="1+ppt_w/2"/>
                                          </p:val>
                                        </p:tav>
                                      </p:tavLst>
                                    </p:anim>
                                    <p:anim calcmode="lin" valueType="num">
                                      <p:cBhvr additive="base">
                                        <p:cTn id="86" dur="3000"/>
                                        <p:tgtEl>
                                          <p:spTgt spid="7"/>
                                        </p:tgtEl>
                                        <p:attrNameLst>
                                          <p:attrName>ppt_y</p:attrName>
                                        </p:attrNameLst>
                                      </p:cBhvr>
                                      <p:tavLst>
                                        <p:tav tm="0">
                                          <p:val>
                                            <p:strVal val="ppt_y"/>
                                          </p:val>
                                        </p:tav>
                                        <p:tav tm="100000">
                                          <p:val>
                                            <p:strVal val="1+ppt_h/2"/>
                                          </p:val>
                                        </p:tav>
                                      </p:tavLst>
                                    </p:anim>
                                    <p:set>
                                      <p:cBhvr>
                                        <p:cTn id="87" dur="1" fill="hold">
                                          <p:stCondLst>
                                            <p:cond delay="2999"/>
                                          </p:stCondLst>
                                        </p:cTn>
                                        <p:tgtEl>
                                          <p:spTgt spid="7"/>
                                        </p:tgtEl>
                                        <p:attrNameLst>
                                          <p:attrName>style.visibility</p:attrName>
                                        </p:attrNameLst>
                                      </p:cBhvr>
                                      <p:to>
                                        <p:strVal val="hidden"/>
                                      </p:to>
                                    </p:set>
                                  </p:childTnLst>
                                </p:cTn>
                              </p:par>
                              <p:par>
                                <p:cTn id="88" presetID="2" presetClass="exit" presetSubtype="6" fill="hold" nodeType="withEffect">
                                  <p:stCondLst>
                                    <p:cond delay="0"/>
                                  </p:stCondLst>
                                  <p:childTnLst>
                                    <p:anim calcmode="lin" valueType="num">
                                      <p:cBhvr additive="base">
                                        <p:cTn id="89" dur="3000"/>
                                        <p:tgtEl>
                                          <p:spTgt spid="9"/>
                                        </p:tgtEl>
                                        <p:attrNameLst>
                                          <p:attrName>ppt_x</p:attrName>
                                        </p:attrNameLst>
                                      </p:cBhvr>
                                      <p:tavLst>
                                        <p:tav tm="0">
                                          <p:val>
                                            <p:strVal val="ppt_x"/>
                                          </p:val>
                                        </p:tav>
                                        <p:tav tm="100000">
                                          <p:val>
                                            <p:strVal val="1+ppt_w/2"/>
                                          </p:val>
                                        </p:tav>
                                      </p:tavLst>
                                    </p:anim>
                                    <p:anim calcmode="lin" valueType="num">
                                      <p:cBhvr additive="base">
                                        <p:cTn id="90" dur="3000"/>
                                        <p:tgtEl>
                                          <p:spTgt spid="9"/>
                                        </p:tgtEl>
                                        <p:attrNameLst>
                                          <p:attrName>ppt_y</p:attrName>
                                        </p:attrNameLst>
                                      </p:cBhvr>
                                      <p:tavLst>
                                        <p:tav tm="0">
                                          <p:val>
                                            <p:strVal val="ppt_y"/>
                                          </p:val>
                                        </p:tav>
                                        <p:tav tm="100000">
                                          <p:val>
                                            <p:strVal val="1+ppt_h/2"/>
                                          </p:val>
                                        </p:tav>
                                      </p:tavLst>
                                    </p:anim>
                                    <p:set>
                                      <p:cBhvr>
                                        <p:cTn id="91" dur="1" fill="hold">
                                          <p:stCondLst>
                                            <p:cond delay="2999"/>
                                          </p:stCondLst>
                                        </p:cTn>
                                        <p:tgtEl>
                                          <p:spTgt spid="9"/>
                                        </p:tgtEl>
                                        <p:attrNameLst>
                                          <p:attrName>style.visibility</p:attrName>
                                        </p:attrNameLst>
                                      </p:cBhvr>
                                      <p:to>
                                        <p:strVal val="hidden"/>
                                      </p:to>
                                    </p:set>
                                  </p:childTnLst>
                                </p:cTn>
                              </p:par>
                              <p:par>
                                <p:cTn id="92" presetID="2" presetClass="exit" presetSubtype="6" fill="hold" nodeType="withEffect">
                                  <p:stCondLst>
                                    <p:cond delay="0"/>
                                  </p:stCondLst>
                                  <p:childTnLst>
                                    <p:anim calcmode="lin" valueType="num">
                                      <p:cBhvr additive="base">
                                        <p:cTn id="93" dur="3000"/>
                                        <p:tgtEl>
                                          <p:spTgt spid="11"/>
                                        </p:tgtEl>
                                        <p:attrNameLst>
                                          <p:attrName>ppt_x</p:attrName>
                                        </p:attrNameLst>
                                      </p:cBhvr>
                                      <p:tavLst>
                                        <p:tav tm="0">
                                          <p:val>
                                            <p:strVal val="ppt_x"/>
                                          </p:val>
                                        </p:tav>
                                        <p:tav tm="100000">
                                          <p:val>
                                            <p:strVal val="1+ppt_w/2"/>
                                          </p:val>
                                        </p:tav>
                                      </p:tavLst>
                                    </p:anim>
                                    <p:anim calcmode="lin" valueType="num">
                                      <p:cBhvr additive="base">
                                        <p:cTn id="94" dur="3000"/>
                                        <p:tgtEl>
                                          <p:spTgt spid="11"/>
                                        </p:tgtEl>
                                        <p:attrNameLst>
                                          <p:attrName>ppt_y</p:attrName>
                                        </p:attrNameLst>
                                      </p:cBhvr>
                                      <p:tavLst>
                                        <p:tav tm="0">
                                          <p:val>
                                            <p:strVal val="ppt_y"/>
                                          </p:val>
                                        </p:tav>
                                        <p:tav tm="100000">
                                          <p:val>
                                            <p:strVal val="1+ppt_h/2"/>
                                          </p:val>
                                        </p:tav>
                                      </p:tavLst>
                                    </p:anim>
                                    <p:set>
                                      <p:cBhvr>
                                        <p:cTn id="95" dur="1" fill="hold">
                                          <p:stCondLst>
                                            <p:cond delay="2999"/>
                                          </p:stCondLst>
                                        </p:cTn>
                                        <p:tgtEl>
                                          <p:spTgt spid="11"/>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3000"/>
                                        <p:tgtEl>
                                          <p:spTgt spid="13"/>
                                        </p:tgtEl>
                                        <p:attrNameLst>
                                          <p:attrName>ppt_x</p:attrName>
                                        </p:attrNameLst>
                                      </p:cBhvr>
                                      <p:tavLst>
                                        <p:tav tm="0">
                                          <p:val>
                                            <p:strVal val="ppt_x"/>
                                          </p:val>
                                        </p:tav>
                                        <p:tav tm="100000">
                                          <p:val>
                                            <p:strVal val="1+ppt_w/2"/>
                                          </p:val>
                                        </p:tav>
                                      </p:tavLst>
                                    </p:anim>
                                    <p:anim calcmode="lin" valueType="num">
                                      <p:cBhvr additive="base">
                                        <p:cTn id="98" dur="3000"/>
                                        <p:tgtEl>
                                          <p:spTgt spid="13"/>
                                        </p:tgtEl>
                                        <p:attrNameLst>
                                          <p:attrName>ppt_y</p:attrName>
                                        </p:attrNameLst>
                                      </p:cBhvr>
                                      <p:tavLst>
                                        <p:tav tm="0">
                                          <p:val>
                                            <p:strVal val="ppt_y"/>
                                          </p:val>
                                        </p:tav>
                                        <p:tav tm="100000">
                                          <p:val>
                                            <p:strVal val="1+ppt_h/2"/>
                                          </p:val>
                                        </p:tav>
                                      </p:tavLst>
                                    </p:anim>
                                    <p:set>
                                      <p:cBhvr>
                                        <p:cTn id="99" dur="1" fill="hold">
                                          <p:stCondLst>
                                            <p:cond delay="2999"/>
                                          </p:stCondLst>
                                        </p:cTn>
                                        <p:tgtEl>
                                          <p:spTgt spid="13"/>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3000"/>
                                        <p:tgtEl>
                                          <p:spTgt spid="15"/>
                                        </p:tgtEl>
                                        <p:attrNameLst>
                                          <p:attrName>ppt_x</p:attrName>
                                        </p:attrNameLst>
                                      </p:cBhvr>
                                      <p:tavLst>
                                        <p:tav tm="0">
                                          <p:val>
                                            <p:strVal val="ppt_x"/>
                                          </p:val>
                                        </p:tav>
                                        <p:tav tm="100000">
                                          <p:val>
                                            <p:strVal val="1+ppt_w/2"/>
                                          </p:val>
                                        </p:tav>
                                      </p:tavLst>
                                    </p:anim>
                                    <p:anim calcmode="lin" valueType="num">
                                      <p:cBhvr additive="base">
                                        <p:cTn id="102" dur="3000"/>
                                        <p:tgtEl>
                                          <p:spTgt spid="15"/>
                                        </p:tgtEl>
                                        <p:attrNameLst>
                                          <p:attrName>ppt_y</p:attrName>
                                        </p:attrNameLst>
                                      </p:cBhvr>
                                      <p:tavLst>
                                        <p:tav tm="0">
                                          <p:val>
                                            <p:strVal val="ppt_y"/>
                                          </p:val>
                                        </p:tav>
                                        <p:tav tm="100000">
                                          <p:val>
                                            <p:strVal val="1+ppt_h/2"/>
                                          </p:val>
                                        </p:tav>
                                      </p:tavLst>
                                    </p:anim>
                                    <p:set>
                                      <p:cBhvr>
                                        <p:cTn id="103" dur="1" fill="hold">
                                          <p:stCondLst>
                                            <p:cond delay="2999"/>
                                          </p:stCondLst>
                                        </p:cTn>
                                        <p:tgtEl>
                                          <p:spTgt spid="15"/>
                                        </p:tgtEl>
                                        <p:attrNameLst>
                                          <p:attrName>style.visibility</p:attrName>
                                        </p:attrNameLst>
                                      </p:cBhvr>
                                      <p:to>
                                        <p:strVal val="hidden"/>
                                      </p:to>
                                    </p:set>
                                  </p:childTnLst>
                                </p:cTn>
                              </p:par>
                              <p:par>
                                <p:cTn id="104" presetID="2" presetClass="exit" presetSubtype="12" fill="hold" nodeType="withEffect">
                                  <p:stCondLst>
                                    <p:cond delay="0"/>
                                  </p:stCondLst>
                                  <p:childTnLst>
                                    <p:anim calcmode="lin" valueType="num">
                                      <p:cBhvr additive="base">
                                        <p:cTn id="105" dur="3000"/>
                                        <p:tgtEl>
                                          <p:spTgt spid="4"/>
                                        </p:tgtEl>
                                        <p:attrNameLst>
                                          <p:attrName>ppt_x</p:attrName>
                                        </p:attrNameLst>
                                      </p:cBhvr>
                                      <p:tavLst>
                                        <p:tav tm="0">
                                          <p:val>
                                            <p:strVal val="ppt_x"/>
                                          </p:val>
                                        </p:tav>
                                        <p:tav tm="100000">
                                          <p:val>
                                            <p:strVal val="0-ppt_w/2"/>
                                          </p:val>
                                        </p:tav>
                                      </p:tavLst>
                                    </p:anim>
                                    <p:anim calcmode="lin" valueType="num">
                                      <p:cBhvr additive="base">
                                        <p:cTn id="106" dur="3000"/>
                                        <p:tgtEl>
                                          <p:spTgt spid="4"/>
                                        </p:tgtEl>
                                        <p:attrNameLst>
                                          <p:attrName>ppt_y</p:attrName>
                                        </p:attrNameLst>
                                      </p:cBhvr>
                                      <p:tavLst>
                                        <p:tav tm="0">
                                          <p:val>
                                            <p:strVal val="ppt_y"/>
                                          </p:val>
                                        </p:tav>
                                        <p:tav tm="100000">
                                          <p:val>
                                            <p:strVal val="1+ppt_h/2"/>
                                          </p:val>
                                        </p:tav>
                                      </p:tavLst>
                                    </p:anim>
                                    <p:set>
                                      <p:cBhvr>
                                        <p:cTn id="107" dur="1" fill="hold">
                                          <p:stCondLst>
                                            <p:cond delay="2999"/>
                                          </p:stCondLst>
                                        </p:cTn>
                                        <p:tgtEl>
                                          <p:spTgt spid="4"/>
                                        </p:tgtEl>
                                        <p:attrNameLst>
                                          <p:attrName>style.visibility</p:attrName>
                                        </p:attrNameLst>
                                      </p:cBhvr>
                                      <p:to>
                                        <p:strVal val="hidden"/>
                                      </p:to>
                                    </p:set>
                                  </p:childTnLst>
                                </p:cTn>
                              </p:par>
                              <p:par>
                                <p:cTn id="108" presetID="2" presetClass="exit" presetSubtype="12" fill="hold" nodeType="withEffect">
                                  <p:stCondLst>
                                    <p:cond delay="0"/>
                                  </p:stCondLst>
                                  <p:childTnLst>
                                    <p:anim calcmode="lin" valueType="num">
                                      <p:cBhvr additive="base">
                                        <p:cTn id="109" dur="3000"/>
                                        <p:tgtEl>
                                          <p:spTgt spid="6"/>
                                        </p:tgtEl>
                                        <p:attrNameLst>
                                          <p:attrName>ppt_x</p:attrName>
                                        </p:attrNameLst>
                                      </p:cBhvr>
                                      <p:tavLst>
                                        <p:tav tm="0">
                                          <p:val>
                                            <p:strVal val="ppt_x"/>
                                          </p:val>
                                        </p:tav>
                                        <p:tav tm="100000">
                                          <p:val>
                                            <p:strVal val="0-ppt_w/2"/>
                                          </p:val>
                                        </p:tav>
                                      </p:tavLst>
                                    </p:anim>
                                    <p:anim calcmode="lin" valueType="num">
                                      <p:cBhvr additive="base">
                                        <p:cTn id="110" dur="3000"/>
                                        <p:tgtEl>
                                          <p:spTgt spid="6"/>
                                        </p:tgtEl>
                                        <p:attrNameLst>
                                          <p:attrName>ppt_y</p:attrName>
                                        </p:attrNameLst>
                                      </p:cBhvr>
                                      <p:tavLst>
                                        <p:tav tm="0">
                                          <p:val>
                                            <p:strVal val="ppt_y"/>
                                          </p:val>
                                        </p:tav>
                                        <p:tav tm="100000">
                                          <p:val>
                                            <p:strVal val="1+ppt_h/2"/>
                                          </p:val>
                                        </p:tav>
                                      </p:tavLst>
                                    </p:anim>
                                    <p:set>
                                      <p:cBhvr>
                                        <p:cTn id="111" dur="1" fill="hold">
                                          <p:stCondLst>
                                            <p:cond delay="2999"/>
                                          </p:stCondLst>
                                        </p:cTn>
                                        <p:tgtEl>
                                          <p:spTgt spid="6"/>
                                        </p:tgtEl>
                                        <p:attrNameLst>
                                          <p:attrName>style.visibility</p:attrName>
                                        </p:attrNameLst>
                                      </p:cBhvr>
                                      <p:to>
                                        <p:strVal val="hidden"/>
                                      </p:to>
                                    </p:set>
                                  </p:childTnLst>
                                </p:cTn>
                              </p:par>
                              <p:par>
                                <p:cTn id="112" presetID="2" presetClass="exit" presetSubtype="12" fill="hold" nodeType="withEffect">
                                  <p:stCondLst>
                                    <p:cond delay="0"/>
                                  </p:stCondLst>
                                  <p:childTnLst>
                                    <p:anim calcmode="lin" valueType="num">
                                      <p:cBhvr additive="base">
                                        <p:cTn id="113" dur="3000"/>
                                        <p:tgtEl>
                                          <p:spTgt spid="8"/>
                                        </p:tgtEl>
                                        <p:attrNameLst>
                                          <p:attrName>ppt_x</p:attrName>
                                        </p:attrNameLst>
                                      </p:cBhvr>
                                      <p:tavLst>
                                        <p:tav tm="0">
                                          <p:val>
                                            <p:strVal val="ppt_x"/>
                                          </p:val>
                                        </p:tav>
                                        <p:tav tm="100000">
                                          <p:val>
                                            <p:strVal val="0-ppt_w/2"/>
                                          </p:val>
                                        </p:tav>
                                      </p:tavLst>
                                    </p:anim>
                                    <p:anim calcmode="lin" valueType="num">
                                      <p:cBhvr additive="base">
                                        <p:cTn id="114" dur="3000"/>
                                        <p:tgtEl>
                                          <p:spTgt spid="8"/>
                                        </p:tgtEl>
                                        <p:attrNameLst>
                                          <p:attrName>ppt_y</p:attrName>
                                        </p:attrNameLst>
                                      </p:cBhvr>
                                      <p:tavLst>
                                        <p:tav tm="0">
                                          <p:val>
                                            <p:strVal val="ppt_y"/>
                                          </p:val>
                                        </p:tav>
                                        <p:tav tm="100000">
                                          <p:val>
                                            <p:strVal val="1+ppt_h/2"/>
                                          </p:val>
                                        </p:tav>
                                      </p:tavLst>
                                    </p:anim>
                                    <p:set>
                                      <p:cBhvr>
                                        <p:cTn id="115" dur="1" fill="hold">
                                          <p:stCondLst>
                                            <p:cond delay="2999"/>
                                          </p:stCondLst>
                                        </p:cTn>
                                        <p:tgtEl>
                                          <p:spTgt spid="8"/>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3000"/>
                                        <p:tgtEl>
                                          <p:spTgt spid="10"/>
                                        </p:tgtEl>
                                        <p:attrNameLst>
                                          <p:attrName>ppt_x</p:attrName>
                                        </p:attrNameLst>
                                      </p:cBhvr>
                                      <p:tavLst>
                                        <p:tav tm="0">
                                          <p:val>
                                            <p:strVal val="ppt_x"/>
                                          </p:val>
                                        </p:tav>
                                        <p:tav tm="100000">
                                          <p:val>
                                            <p:strVal val="0-ppt_w/2"/>
                                          </p:val>
                                        </p:tav>
                                      </p:tavLst>
                                    </p:anim>
                                    <p:anim calcmode="lin" valueType="num">
                                      <p:cBhvr additive="base">
                                        <p:cTn id="118" dur="3000"/>
                                        <p:tgtEl>
                                          <p:spTgt spid="10"/>
                                        </p:tgtEl>
                                        <p:attrNameLst>
                                          <p:attrName>ppt_y</p:attrName>
                                        </p:attrNameLst>
                                      </p:cBhvr>
                                      <p:tavLst>
                                        <p:tav tm="0">
                                          <p:val>
                                            <p:strVal val="ppt_y"/>
                                          </p:val>
                                        </p:tav>
                                        <p:tav tm="100000">
                                          <p:val>
                                            <p:strVal val="1+ppt_h/2"/>
                                          </p:val>
                                        </p:tav>
                                      </p:tavLst>
                                    </p:anim>
                                    <p:set>
                                      <p:cBhvr>
                                        <p:cTn id="119" dur="1" fill="hold">
                                          <p:stCondLst>
                                            <p:cond delay="2999"/>
                                          </p:stCondLst>
                                        </p:cTn>
                                        <p:tgtEl>
                                          <p:spTgt spid="10"/>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3000"/>
                                        <p:tgtEl>
                                          <p:spTgt spid="12"/>
                                        </p:tgtEl>
                                        <p:attrNameLst>
                                          <p:attrName>ppt_x</p:attrName>
                                        </p:attrNameLst>
                                      </p:cBhvr>
                                      <p:tavLst>
                                        <p:tav tm="0">
                                          <p:val>
                                            <p:strVal val="ppt_x"/>
                                          </p:val>
                                        </p:tav>
                                        <p:tav tm="100000">
                                          <p:val>
                                            <p:strVal val="0-ppt_w/2"/>
                                          </p:val>
                                        </p:tav>
                                      </p:tavLst>
                                    </p:anim>
                                    <p:anim calcmode="lin" valueType="num">
                                      <p:cBhvr additive="base">
                                        <p:cTn id="122" dur="3000"/>
                                        <p:tgtEl>
                                          <p:spTgt spid="12"/>
                                        </p:tgtEl>
                                        <p:attrNameLst>
                                          <p:attrName>ppt_y</p:attrName>
                                        </p:attrNameLst>
                                      </p:cBhvr>
                                      <p:tavLst>
                                        <p:tav tm="0">
                                          <p:val>
                                            <p:strVal val="ppt_y"/>
                                          </p:val>
                                        </p:tav>
                                        <p:tav tm="100000">
                                          <p:val>
                                            <p:strVal val="1+ppt_h/2"/>
                                          </p:val>
                                        </p:tav>
                                      </p:tavLst>
                                    </p:anim>
                                    <p:set>
                                      <p:cBhvr>
                                        <p:cTn id="123" dur="1" fill="hold">
                                          <p:stCondLst>
                                            <p:cond delay="2999"/>
                                          </p:stCondLst>
                                        </p:cTn>
                                        <p:tgtEl>
                                          <p:spTgt spid="12"/>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3000"/>
                                        <p:tgtEl>
                                          <p:spTgt spid="14"/>
                                        </p:tgtEl>
                                        <p:attrNameLst>
                                          <p:attrName>ppt_x</p:attrName>
                                        </p:attrNameLst>
                                      </p:cBhvr>
                                      <p:tavLst>
                                        <p:tav tm="0">
                                          <p:val>
                                            <p:strVal val="ppt_x"/>
                                          </p:val>
                                        </p:tav>
                                        <p:tav tm="100000">
                                          <p:val>
                                            <p:strVal val="0-ppt_w/2"/>
                                          </p:val>
                                        </p:tav>
                                      </p:tavLst>
                                    </p:anim>
                                    <p:anim calcmode="lin" valueType="num">
                                      <p:cBhvr additive="base">
                                        <p:cTn id="126" dur="3000"/>
                                        <p:tgtEl>
                                          <p:spTgt spid="14"/>
                                        </p:tgtEl>
                                        <p:attrNameLst>
                                          <p:attrName>ppt_y</p:attrName>
                                        </p:attrNameLst>
                                      </p:cBhvr>
                                      <p:tavLst>
                                        <p:tav tm="0">
                                          <p:val>
                                            <p:strVal val="ppt_y"/>
                                          </p:val>
                                        </p:tav>
                                        <p:tav tm="100000">
                                          <p:val>
                                            <p:strVal val="1+ppt_h/2"/>
                                          </p:val>
                                        </p:tav>
                                      </p:tavLst>
                                    </p:anim>
                                    <p:set>
                                      <p:cBhvr>
                                        <p:cTn id="127" dur="1" fill="hold">
                                          <p:stCondLst>
                                            <p:cond delay="2999"/>
                                          </p:stCondLst>
                                        </p:cTn>
                                        <p:tgtEl>
                                          <p:spTgt spid="14"/>
                                        </p:tgtEl>
                                        <p:attrNameLst>
                                          <p:attrName>style.visibility</p:attrName>
                                        </p:attrNameLst>
                                      </p:cBhvr>
                                      <p:to>
                                        <p:strVal val="hidden"/>
                                      </p:to>
                                    </p:set>
                                  </p:childTnLst>
                                </p:cTn>
                              </p:par>
                              <p:par>
                                <p:cTn id="128" presetID="8" presetClass="emph" presetSubtype="0" autoRev="1" fill="hold" nodeType="withEffect">
                                  <p:stCondLst>
                                    <p:cond delay="0"/>
                                  </p:stCondLst>
                                  <p:childTnLst>
                                    <p:animRot by="21600000">
                                      <p:cBhvr>
                                        <p:cTn id="129" dur="3000" fill="hold"/>
                                        <p:tgtEl>
                                          <p:spTgt spid="4"/>
                                        </p:tgtEl>
                                        <p:attrNameLst>
                                          <p:attrName>r</p:attrName>
                                        </p:attrNameLst>
                                      </p:cBhvr>
                                    </p:animRot>
                                  </p:childTnLst>
                                </p:cTn>
                              </p:par>
                              <p:par>
                                <p:cTn id="130" presetID="8" presetClass="emph" presetSubtype="0" autoRev="1" fill="hold" nodeType="withEffect">
                                  <p:stCondLst>
                                    <p:cond delay="0"/>
                                  </p:stCondLst>
                                  <p:childTnLst>
                                    <p:animRot by="21600000">
                                      <p:cBhvr>
                                        <p:cTn id="131" dur="3000" fill="hold"/>
                                        <p:tgtEl>
                                          <p:spTgt spid="6"/>
                                        </p:tgtEl>
                                        <p:attrNameLst>
                                          <p:attrName>r</p:attrName>
                                        </p:attrNameLst>
                                      </p:cBhvr>
                                    </p:animRot>
                                  </p:childTnLst>
                                </p:cTn>
                              </p:par>
                              <p:par>
                                <p:cTn id="132" presetID="8" presetClass="emph" presetSubtype="0" autoRev="1" fill="hold" nodeType="withEffect">
                                  <p:stCondLst>
                                    <p:cond delay="0"/>
                                  </p:stCondLst>
                                  <p:childTnLst>
                                    <p:animRot by="21600000">
                                      <p:cBhvr>
                                        <p:cTn id="133" dur="3000" fill="hold"/>
                                        <p:tgtEl>
                                          <p:spTgt spid="8"/>
                                        </p:tgtEl>
                                        <p:attrNameLst>
                                          <p:attrName>r</p:attrName>
                                        </p:attrNameLst>
                                      </p:cBhvr>
                                    </p:animRot>
                                  </p:childTnLst>
                                </p:cTn>
                              </p:par>
                              <p:par>
                                <p:cTn id="134" presetID="8" presetClass="emph" presetSubtype="0" autoRev="1" fill="hold" nodeType="withEffect">
                                  <p:stCondLst>
                                    <p:cond delay="0"/>
                                  </p:stCondLst>
                                  <p:childTnLst>
                                    <p:animRot by="21600000">
                                      <p:cBhvr>
                                        <p:cTn id="135" dur="3000" fill="hold"/>
                                        <p:tgtEl>
                                          <p:spTgt spid="10"/>
                                        </p:tgtEl>
                                        <p:attrNameLst>
                                          <p:attrName>r</p:attrName>
                                        </p:attrNameLst>
                                      </p:cBhvr>
                                    </p:animRot>
                                  </p:childTnLst>
                                </p:cTn>
                              </p:par>
                              <p:par>
                                <p:cTn id="136" presetID="8" presetClass="emph" presetSubtype="0" autoRev="1" fill="hold" nodeType="withEffect">
                                  <p:stCondLst>
                                    <p:cond delay="0"/>
                                  </p:stCondLst>
                                  <p:childTnLst>
                                    <p:animRot by="21600000">
                                      <p:cBhvr>
                                        <p:cTn id="137" dur="3000" fill="hold"/>
                                        <p:tgtEl>
                                          <p:spTgt spid="12"/>
                                        </p:tgtEl>
                                        <p:attrNameLst>
                                          <p:attrName>r</p:attrName>
                                        </p:attrNameLst>
                                      </p:cBhvr>
                                    </p:animRot>
                                  </p:childTnLst>
                                </p:cTn>
                              </p:par>
                              <p:par>
                                <p:cTn id="138" presetID="8" presetClass="emph" presetSubtype="0" autoRev="1" fill="hold" nodeType="withEffect">
                                  <p:stCondLst>
                                    <p:cond delay="0"/>
                                  </p:stCondLst>
                                  <p:childTnLst>
                                    <p:animRot by="21600000">
                                      <p:cBhvr>
                                        <p:cTn id="139" dur="3000" fill="hold"/>
                                        <p:tgtEl>
                                          <p:spTgt spid="14"/>
                                        </p:tgtEl>
                                        <p:attrNameLst>
                                          <p:attrName>r</p:attrName>
                                        </p:attrNameLst>
                                      </p:cBhvr>
                                    </p:animRot>
                                  </p:childTnLst>
                                </p:cTn>
                              </p:par>
                              <p:par>
                                <p:cTn id="140" presetID="8" presetClass="emph" presetSubtype="0" autoRev="1" fill="hold" nodeType="withEffect">
                                  <p:stCondLst>
                                    <p:cond delay="0"/>
                                  </p:stCondLst>
                                  <p:childTnLst>
                                    <p:animRot by="-21600000">
                                      <p:cBhvr>
                                        <p:cTn id="141" dur="3000" fill="hold"/>
                                        <p:tgtEl>
                                          <p:spTgt spid="5"/>
                                        </p:tgtEl>
                                        <p:attrNameLst>
                                          <p:attrName>r</p:attrName>
                                        </p:attrNameLst>
                                      </p:cBhvr>
                                    </p:animRot>
                                  </p:childTnLst>
                                </p:cTn>
                              </p:par>
                              <p:par>
                                <p:cTn id="142" presetID="8" presetClass="emph" presetSubtype="0" autoRev="1" fill="hold" nodeType="withEffect">
                                  <p:stCondLst>
                                    <p:cond delay="0"/>
                                  </p:stCondLst>
                                  <p:childTnLst>
                                    <p:animRot by="-21600000">
                                      <p:cBhvr>
                                        <p:cTn id="143" dur="3000" fill="hold"/>
                                        <p:tgtEl>
                                          <p:spTgt spid="7"/>
                                        </p:tgtEl>
                                        <p:attrNameLst>
                                          <p:attrName>r</p:attrName>
                                        </p:attrNameLst>
                                      </p:cBhvr>
                                    </p:animRot>
                                  </p:childTnLst>
                                </p:cTn>
                              </p:par>
                              <p:par>
                                <p:cTn id="144" presetID="8" presetClass="emph" presetSubtype="0" autoRev="1" fill="hold" nodeType="withEffect">
                                  <p:stCondLst>
                                    <p:cond delay="0"/>
                                  </p:stCondLst>
                                  <p:childTnLst>
                                    <p:animRot by="-21600000">
                                      <p:cBhvr>
                                        <p:cTn id="145" dur="3000" fill="hold"/>
                                        <p:tgtEl>
                                          <p:spTgt spid="9"/>
                                        </p:tgtEl>
                                        <p:attrNameLst>
                                          <p:attrName>r</p:attrName>
                                        </p:attrNameLst>
                                      </p:cBhvr>
                                    </p:animRot>
                                  </p:childTnLst>
                                </p:cTn>
                              </p:par>
                              <p:par>
                                <p:cTn id="146" presetID="8" presetClass="emph" presetSubtype="0" autoRev="1" fill="hold" nodeType="withEffect">
                                  <p:stCondLst>
                                    <p:cond delay="0"/>
                                  </p:stCondLst>
                                  <p:childTnLst>
                                    <p:animRot by="-21600000">
                                      <p:cBhvr>
                                        <p:cTn id="147" dur="3000" fill="hold"/>
                                        <p:tgtEl>
                                          <p:spTgt spid="11"/>
                                        </p:tgtEl>
                                        <p:attrNameLst>
                                          <p:attrName>r</p:attrName>
                                        </p:attrNameLst>
                                      </p:cBhvr>
                                    </p:animRot>
                                  </p:childTnLst>
                                </p:cTn>
                              </p:par>
                              <p:par>
                                <p:cTn id="148" presetID="8" presetClass="emph" presetSubtype="0" autoRev="1" fill="hold" nodeType="withEffect">
                                  <p:stCondLst>
                                    <p:cond delay="0"/>
                                  </p:stCondLst>
                                  <p:childTnLst>
                                    <p:animRot by="-21600000">
                                      <p:cBhvr>
                                        <p:cTn id="149" dur="3000" fill="hold"/>
                                        <p:tgtEl>
                                          <p:spTgt spid="13"/>
                                        </p:tgtEl>
                                        <p:attrNameLst>
                                          <p:attrName>r</p:attrName>
                                        </p:attrNameLst>
                                      </p:cBhvr>
                                    </p:animRot>
                                  </p:childTnLst>
                                </p:cTn>
                              </p:par>
                              <p:par>
                                <p:cTn id="150" presetID="8" presetClass="emph" presetSubtype="0" autoRev="1" fill="hold" nodeType="withEffect">
                                  <p:stCondLst>
                                    <p:cond delay="0"/>
                                  </p:stCondLst>
                                  <p:childTnLst>
                                    <p:animRot by="-21600000">
                                      <p:cBhvr>
                                        <p:cTn id="151" dur="3000" fill="hold"/>
                                        <p:tgtEl>
                                          <p:spTgt spid="15"/>
                                        </p:tgtEl>
                                        <p:attrNameLst>
                                          <p:attrName>r</p:attrName>
                                        </p:attrNameLst>
                                      </p:cBhvr>
                                    </p:animRot>
                                  </p:childTnLst>
                                </p:cTn>
                              </p:par>
                              <p:par>
                                <p:cTn id="152" presetID="17" presetClass="entr" presetSubtype="1"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3000" fill="hold"/>
                                        <p:tgtEl>
                                          <p:spTgt spid="2"/>
                                        </p:tgtEl>
                                        <p:attrNameLst>
                                          <p:attrName>ppt_x</p:attrName>
                                        </p:attrNameLst>
                                      </p:cBhvr>
                                      <p:tavLst>
                                        <p:tav tm="0">
                                          <p:val>
                                            <p:strVal val="#ppt_x"/>
                                          </p:val>
                                        </p:tav>
                                        <p:tav tm="100000">
                                          <p:val>
                                            <p:strVal val="#ppt_x"/>
                                          </p:val>
                                        </p:tav>
                                      </p:tavLst>
                                    </p:anim>
                                    <p:anim calcmode="lin" valueType="num">
                                      <p:cBhvr>
                                        <p:cTn id="155" dur="3000" fill="hold"/>
                                        <p:tgtEl>
                                          <p:spTgt spid="2"/>
                                        </p:tgtEl>
                                        <p:attrNameLst>
                                          <p:attrName>ppt_y</p:attrName>
                                        </p:attrNameLst>
                                      </p:cBhvr>
                                      <p:tavLst>
                                        <p:tav tm="0">
                                          <p:val>
                                            <p:strVal val="#ppt_y-#ppt_h/2"/>
                                          </p:val>
                                        </p:tav>
                                        <p:tav tm="100000">
                                          <p:val>
                                            <p:strVal val="#ppt_y"/>
                                          </p:val>
                                        </p:tav>
                                      </p:tavLst>
                                    </p:anim>
                                    <p:anim calcmode="lin" valueType="num">
                                      <p:cBhvr>
                                        <p:cTn id="156" dur="3000" fill="hold"/>
                                        <p:tgtEl>
                                          <p:spTgt spid="2"/>
                                        </p:tgtEl>
                                        <p:attrNameLst>
                                          <p:attrName>ppt_w</p:attrName>
                                        </p:attrNameLst>
                                      </p:cBhvr>
                                      <p:tavLst>
                                        <p:tav tm="0">
                                          <p:val>
                                            <p:strVal val="#ppt_w"/>
                                          </p:val>
                                        </p:tav>
                                        <p:tav tm="100000">
                                          <p:val>
                                            <p:strVal val="#ppt_w"/>
                                          </p:val>
                                        </p:tav>
                                      </p:tavLst>
                                    </p:anim>
                                    <p:anim calcmode="lin" valueType="num">
                                      <p:cBhvr>
                                        <p:cTn id="157" dur="3000" fill="hold"/>
                                        <p:tgtEl>
                                          <p:spTgt spid="2"/>
                                        </p:tgtEl>
                                        <p:attrNameLst>
                                          <p:attrName>ppt_h</p:attrName>
                                        </p:attrNameLst>
                                      </p:cBhvr>
                                      <p:tavLst>
                                        <p:tav tm="0">
                                          <p:val>
                                            <p:fltVal val="0"/>
                                          </p:val>
                                        </p:tav>
                                        <p:tav tm="100000">
                                          <p:val>
                                            <p:strVal val="#ppt_h"/>
                                          </p:val>
                                        </p:tav>
                                      </p:tavLst>
                                    </p:anim>
                                  </p:childTnLst>
                                </p:cTn>
                              </p:par>
                              <p:par>
                                <p:cTn id="158" presetID="16" presetClass="entr" presetSubtype="37" fill="hold" nodeType="withEffect">
                                  <p:stCondLst>
                                    <p:cond delay="0"/>
                                  </p:stCondLst>
                                  <p:childTnLst>
                                    <p:set>
                                      <p:cBhvr>
                                        <p:cTn id="159" dur="1" fill="hold">
                                          <p:stCondLst>
                                            <p:cond delay="0"/>
                                          </p:stCondLst>
                                        </p:cTn>
                                        <p:tgtEl>
                                          <p:spTgt spid="2"/>
                                        </p:tgtEl>
                                        <p:attrNameLst>
                                          <p:attrName>style.visibility</p:attrName>
                                        </p:attrNameLst>
                                      </p:cBhvr>
                                      <p:to>
                                        <p:strVal val="visible"/>
                                      </p:to>
                                    </p:set>
                                    <p:animEffect transition="in" filter="barn(outVertical)">
                                      <p:cBhvr>
                                        <p:cTn id="16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467135dd1937c1a4e99e04b986f6c2e1.jpg"/>
          <p:cNvPicPr>
            <a:picLocks noChangeAspect="1"/>
          </p:cNvPicPr>
          <p:nvPr/>
        </p:nvPicPr>
        <p:blipFill>
          <a:blip r:embed="rId2"/>
          <a:stretch>
            <a:fillRect/>
          </a:stretch>
        </p:blipFill>
        <p:spPr>
          <a:xfrm>
            <a:off x="1116" y="0"/>
            <a:ext cx="9141768" cy="5143500"/>
          </a:xfrm>
          <a:prstGeom prst="rect">
            <a:avLst/>
          </a:prstGeom>
        </p:spPr>
      </p:pic>
      <p:sp>
        <p:nvSpPr>
          <p:cNvPr id="4" name="3 CuadroTexto"/>
          <p:cNvSpPr txBox="1"/>
          <p:nvPr/>
        </p:nvSpPr>
        <p:spPr>
          <a:xfrm>
            <a:off x="5857884" y="742295"/>
            <a:ext cx="3000396" cy="4093428"/>
          </a:xfrm>
          <a:prstGeom prst="rect">
            <a:avLst/>
          </a:prstGeom>
          <a:noFill/>
        </p:spPr>
        <p:txBody>
          <a:bodyPr wrap="square" rtlCol="0">
            <a:spAutoFit/>
          </a:bodyPr>
          <a:lstStyle/>
          <a:p>
            <a:r>
              <a:rPr lang="es-PE" sz="2000" dirty="0" smtClean="0">
                <a:solidFill>
                  <a:srgbClr val="FFCCFF"/>
                </a:solidFill>
                <a:effectLst>
                  <a:outerShdw blurRad="38100" dist="38100" dir="2700000" algn="tl">
                    <a:srgbClr val="000000">
                      <a:alpha val="43137"/>
                    </a:srgbClr>
                  </a:outerShdw>
                </a:effectLst>
              </a:rPr>
              <a:t>Aprovecho a respirar con consciencia en el presente, me descalzo y dejo que los pies contacten con la tierra. Además me siento o acuesto sobre el césped, piedra o arena, si estoy en la playa,  durante 20 o 30 minutos. </a:t>
            </a:r>
          </a:p>
          <a:p>
            <a:r>
              <a:rPr lang="es-PE" sz="2000" dirty="0" smtClean="0">
                <a:solidFill>
                  <a:srgbClr val="FFCCFF"/>
                </a:solidFill>
                <a:effectLst>
                  <a:outerShdw blurRad="38100" dist="38100" dir="2700000" algn="tl">
                    <a:srgbClr val="000000">
                      <a:alpha val="43137"/>
                    </a:srgbClr>
                  </a:outerShdw>
                </a:effectLst>
              </a:rPr>
              <a:t>Sin pensar en nada, sólo estar en el presente y disfrutando del momento y de la conexión con la naturaleza.</a:t>
            </a:r>
          </a:p>
          <a:p>
            <a:endParaRPr lang="es-PE" sz="2000" b="1" dirty="0">
              <a:solidFill>
                <a:srgbClr val="FFCCFF"/>
              </a:solidFill>
              <a:effectLst>
                <a:outerShdw blurRad="38100" dist="38100" dir="2700000" algn="tl">
                  <a:srgbClr val="000000">
                    <a:alpha val="43137"/>
                  </a:srgbClr>
                </a:outerShdw>
              </a:effectLst>
            </a:endParaRPr>
          </a:p>
        </p:txBody>
      </p:sp>
      <p:pic>
        <p:nvPicPr>
          <p:cNvPr id="5" name="4 Imagen" descr="1866404_0cd5b.gif"/>
          <p:cNvPicPr>
            <a:picLocks noChangeAspect="1"/>
          </p:cNvPicPr>
          <p:nvPr/>
        </p:nvPicPr>
        <p:blipFill>
          <a:blip r:embed="rId3"/>
          <a:stretch>
            <a:fillRect/>
          </a:stretch>
        </p:blipFill>
        <p:spPr>
          <a:xfrm>
            <a:off x="857224" y="1285866"/>
            <a:ext cx="2571768" cy="2571768"/>
          </a:xfrm>
          <a:prstGeom prst="rect">
            <a:avLst/>
          </a:prstGeom>
        </p:spPr>
      </p:pic>
      <p:pic>
        <p:nvPicPr>
          <p:cNvPr id="6" name="5 Imagen" descr="list-filialy-vesnoj-zelen.jpg"/>
          <p:cNvPicPr>
            <a:picLocks noChangeAspect="1"/>
          </p:cNvPicPr>
          <p:nvPr/>
        </p:nvPicPr>
        <p:blipFill>
          <a:blip r:embed="rId4"/>
          <a:stretch>
            <a:fillRect/>
          </a:stretch>
        </p:blipFill>
        <p:spPr>
          <a:xfrm>
            <a:off x="2232" y="0"/>
            <a:ext cx="9141768" cy="5143500"/>
          </a:xfrm>
          <a:prstGeom prst="rect">
            <a:avLst/>
          </a:prstGeom>
        </p:spPr>
      </p:pic>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7030A0">
                <a:shade val="67500"/>
                <a:satMod val="115000"/>
              </a:srgbClr>
            </a:gs>
            <a:gs pos="100000">
              <a:srgbClr val="7030A0">
                <a:shade val="100000"/>
                <a:satMod val="115000"/>
              </a:srgbClr>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1 Imagen" descr="wp913540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cache_150_150_0_100_100_-1_sweetener-drops.png"/>
          <p:cNvPicPr>
            <a:picLocks noChangeAspect="1"/>
          </p:cNvPicPr>
          <p:nvPr/>
        </p:nvPicPr>
        <p:blipFill>
          <a:blip r:embed="rId3">
            <a:duotone>
              <a:schemeClr val="accent4">
                <a:shade val="45000"/>
                <a:satMod val="135000"/>
              </a:schemeClr>
              <a:prstClr val="white"/>
            </a:duotone>
            <a:lum contrast="40000"/>
          </a:blip>
          <a:stretch>
            <a:fillRect/>
          </a:stretch>
        </p:blipFill>
        <p:spPr>
          <a:xfrm rot="7728788">
            <a:off x="-105702" y="-105689"/>
            <a:ext cx="1214446" cy="1214446"/>
          </a:xfrm>
          <a:prstGeom prst="rect">
            <a:avLst/>
          </a:prstGeom>
        </p:spPr>
      </p:pic>
      <p:pic>
        <p:nvPicPr>
          <p:cNvPr id="6" name="5 Imagen" descr="cache_150_150_0_100_100_-1_sweetener-drops.png"/>
          <p:cNvPicPr>
            <a:picLocks noChangeAspect="1"/>
          </p:cNvPicPr>
          <p:nvPr/>
        </p:nvPicPr>
        <p:blipFill>
          <a:blip r:embed="rId3">
            <a:duotone>
              <a:schemeClr val="accent4">
                <a:shade val="45000"/>
                <a:satMod val="135000"/>
              </a:schemeClr>
              <a:prstClr val="white"/>
            </a:duotone>
            <a:lum contrast="40000"/>
          </a:blip>
          <a:stretch>
            <a:fillRect/>
          </a:stretch>
        </p:blipFill>
        <p:spPr>
          <a:xfrm rot="3433912">
            <a:off x="-1174" y="4070806"/>
            <a:ext cx="1214446" cy="1214446"/>
          </a:xfrm>
          <a:prstGeom prst="rect">
            <a:avLst/>
          </a:prstGeom>
        </p:spPr>
      </p:pic>
      <p:pic>
        <p:nvPicPr>
          <p:cNvPr id="7" name="6 Imagen" descr="cache_150_150_0_100_100_-1_sweetener-drops.png"/>
          <p:cNvPicPr>
            <a:picLocks noChangeAspect="1"/>
          </p:cNvPicPr>
          <p:nvPr/>
        </p:nvPicPr>
        <p:blipFill>
          <a:blip r:embed="rId3">
            <a:duotone>
              <a:schemeClr val="accent4">
                <a:shade val="45000"/>
                <a:satMod val="135000"/>
              </a:schemeClr>
              <a:prstClr val="white"/>
            </a:duotone>
            <a:lum contrast="40000"/>
          </a:blip>
          <a:stretch>
            <a:fillRect/>
          </a:stretch>
        </p:blipFill>
        <p:spPr>
          <a:xfrm rot="13698516">
            <a:off x="8034211" y="-38267"/>
            <a:ext cx="1214446" cy="1214446"/>
          </a:xfrm>
          <a:prstGeom prst="rect">
            <a:avLst/>
          </a:prstGeom>
        </p:spPr>
      </p:pic>
      <p:pic>
        <p:nvPicPr>
          <p:cNvPr id="8" name="7 Imagen" descr="cache_150_150_0_100_100_-1_sweetener-drops.png"/>
          <p:cNvPicPr>
            <a:picLocks noChangeAspect="1"/>
          </p:cNvPicPr>
          <p:nvPr/>
        </p:nvPicPr>
        <p:blipFill>
          <a:blip r:embed="rId3">
            <a:duotone>
              <a:schemeClr val="accent4">
                <a:shade val="45000"/>
                <a:satMod val="135000"/>
              </a:schemeClr>
              <a:prstClr val="white"/>
            </a:duotone>
            <a:lum contrast="40000"/>
          </a:blip>
          <a:stretch>
            <a:fillRect/>
          </a:stretch>
        </p:blipFill>
        <p:spPr>
          <a:xfrm rot="18866682">
            <a:off x="8038189" y="4037676"/>
            <a:ext cx="1214446" cy="1214446"/>
          </a:xfrm>
          <a:prstGeom prst="rect">
            <a:avLst/>
          </a:prstGeom>
        </p:spPr>
      </p:pic>
      <p:pic>
        <p:nvPicPr>
          <p:cNvPr id="9" name="8 Imagen" descr="cache_150_150_0_100_100_-1_sweetener-drops.png"/>
          <p:cNvPicPr>
            <a:picLocks noChangeAspect="1"/>
          </p:cNvPicPr>
          <p:nvPr/>
        </p:nvPicPr>
        <p:blipFill>
          <a:blip r:embed="rId3">
            <a:duotone>
              <a:schemeClr val="accent4">
                <a:shade val="45000"/>
                <a:satMod val="135000"/>
              </a:schemeClr>
              <a:prstClr val="white"/>
            </a:duotone>
            <a:lum contrast="40000"/>
          </a:blip>
          <a:stretch>
            <a:fillRect/>
          </a:stretch>
        </p:blipFill>
        <p:spPr>
          <a:xfrm rot="3433912">
            <a:off x="374869" y="3875345"/>
            <a:ext cx="1214446" cy="1214446"/>
          </a:xfrm>
          <a:prstGeom prst="rect">
            <a:avLst/>
          </a:prstGeom>
        </p:spPr>
      </p:pic>
      <p:pic>
        <p:nvPicPr>
          <p:cNvPr id="10" name="9 Imagen" descr="cache_150_150_0_100_100_-1_sweetener-drops.png"/>
          <p:cNvPicPr>
            <a:picLocks noChangeAspect="1"/>
          </p:cNvPicPr>
          <p:nvPr/>
        </p:nvPicPr>
        <p:blipFill>
          <a:blip r:embed="rId3">
            <a:duotone>
              <a:schemeClr val="accent4">
                <a:shade val="45000"/>
                <a:satMod val="135000"/>
              </a:schemeClr>
              <a:prstClr val="white"/>
            </a:duotone>
            <a:lum contrast="40000"/>
          </a:blip>
          <a:stretch>
            <a:fillRect/>
          </a:stretch>
        </p:blipFill>
        <p:spPr>
          <a:xfrm rot="7728788">
            <a:off x="246519" y="246519"/>
            <a:ext cx="1214446" cy="1214446"/>
          </a:xfrm>
          <a:prstGeom prst="rect">
            <a:avLst/>
          </a:prstGeom>
        </p:spPr>
      </p:pic>
      <p:pic>
        <p:nvPicPr>
          <p:cNvPr id="11" name="10 Imagen" descr="cache_150_150_0_100_100_-1_sweetener-drops.png"/>
          <p:cNvPicPr>
            <a:picLocks noChangeAspect="1"/>
          </p:cNvPicPr>
          <p:nvPr/>
        </p:nvPicPr>
        <p:blipFill>
          <a:blip r:embed="rId3">
            <a:duotone>
              <a:schemeClr val="accent4">
                <a:shade val="45000"/>
                <a:satMod val="135000"/>
              </a:schemeClr>
              <a:prstClr val="white"/>
            </a:duotone>
            <a:lum contrast="40000"/>
          </a:blip>
          <a:stretch>
            <a:fillRect/>
          </a:stretch>
        </p:blipFill>
        <p:spPr>
          <a:xfrm rot="13698516">
            <a:off x="7679465" y="250089"/>
            <a:ext cx="1214446" cy="1214446"/>
          </a:xfrm>
          <a:prstGeom prst="rect">
            <a:avLst/>
          </a:prstGeom>
        </p:spPr>
      </p:pic>
      <p:pic>
        <p:nvPicPr>
          <p:cNvPr id="12" name="11 Imagen" descr="cache_150_150_0_100_100_-1_sweetener-drops.png"/>
          <p:cNvPicPr>
            <a:picLocks noChangeAspect="1"/>
          </p:cNvPicPr>
          <p:nvPr/>
        </p:nvPicPr>
        <p:blipFill>
          <a:blip r:embed="rId3">
            <a:duotone>
              <a:schemeClr val="accent4">
                <a:shade val="45000"/>
                <a:satMod val="135000"/>
              </a:schemeClr>
              <a:prstClr val="white"/>
            </a:duotone>
            <a:lum contrast="40000"/>
          </a:blip>
          <a:stretch>
            <a:fillRect/>
          </a:stretch>
        </p:blipFill>
        <p:spPr>
          <a:xfrm rot="18866682">
            <a:off x="7678074" y="3823361"/>
            <a:ext cx="1214446" cy="1214446"/>
          </a:xfrm>
          <a:prstGeom prst="rect">
            <a:avLst/>
          </a:prstGeom>
        </p:spPr>
      </p:pic>
      <p:pic>
        <p:nvPicPr>
          <p:cNvPr id="13" name="12 Imagen" descr="cache_150_150_0_100_100_-1_sweetener-drops.png"/>
          <p:cNvPicPr>
            <a:picLocks noChangeAspect="1"/>
          </p:cNvPicPr>
          <p:nvPr/>
        </p:nvPicPr>
        <p:blipFill>
          <a:blip r:embed="rId3">
            <a:duotone>
              <a:schemeClr val="accent4">
                <a:shade val="45000"/>
                <a:satMod val="135000"/>
              </a:schemeClr>
              <a:prstClr val="white"/>
            </a:duotone>
            <a:lum contrast="40000"/>
          </a:blip>
          <a:stretch>
            <a:fillRect/>
          </a:stretch>
        </p:blipFill>
        <p:spPr>
          <a:xfrm rot="3433912">
            <a:off x="803497" y="3697030"/>
            <a:ext cx="1214446" cy="1214446"/>
          </a:xfrm>
          <a:prstGeom prst="rect">
            <a:avLst/>
          </a:prstGeom>
        </p:spPr>
      </p:pic>
      <p:pic>
        <p:nvPicPr>
          <p:cNvPr id="14" name="13 Imagen" descr="cache_150_150_0_100_100_-1_sweetener-drops.png"/>
          <p:cNvPicPr>
            <a:picLocks noChangeAspect="1"/>
          </p:cNvPicPr>
          <p:nvPr/>
        </p:nvPicPr>
        <p:blipFill>
          <a:blip r:embed="rId3">
            <a:duotone>
              <a:schemeClr val="accent4">
                <a:shade val="45000"/>
                <a:satMod val="135000"/>
              </a:schemeClr>
              <a:prstClr val="white"/>
            </a:duotone>
            <a:lum contrast="40000"/>
          </a:blip>
          <a:stretch>
            <a:fillRect/>
          </a:stretch>
        </p:blipFill>
        <p:spPr>
          <a:xfrm rot="7728788">
            <a:off x="746552" y="603690"/>
            <a:ext cx="1214446" cy="1214446"/>
          </a:xfrm>
          <a:prstGeom prst="rect">
            <a:avLst/>
          </a:prstGeom>
        </p:spPr>
      </p:pic>
      <p:pic>
        <p:nvPicPr>
          <p:cNvPr id="15" name="14 Imagen" descr="cache_150_150_0_100_100_-1_sweetener-drops.png"/>
          <p:cNvPicPr>
            <a:picLocks noChangeAspect="1"/>
          </p:cNvPicPr>
          <p:nvPr/>
        </p:nvPicPr>
        <p:blipFill>
          <a:blip r:embed="rId3">
            <a:duotone>
              <a:schemeClr val="accent4">
                <a:shade val="45000"/>
                <a:satMod val="135000"/>
              </a:schemeClr>
              <a:prstClr val="white"/>
            </a:duotone>
            <a:lum contrast="40000"/>
          </a:blip>
          <a:stretch>
            <a:fillRect/>
          </a:stretch>
        </p:blipFill>
        <p:spPr>
          <a:xfrm rot="13698516">
            <a:off x="7322420" y="535823"/>
            <a:ext cx="1214446" cy="1214446"/>
          </a:xfrm>
          <a:prstGeom prst="rect">
            <a:avLst/>
          </a:prstGeom>
        </p:spPr>
      </p:pic>
      <p:pic>
        <p:nvPicPr>
          <p:cNvPr id="16" name="15 Imagen" descr="cache_150_150_0_100_100_-1_sweetener-drops.png"/>
          <p:cNvPicPr>
            <a:picLocks noChangeAspect="1"/>
          </p:cNvPicPr>
          <p:nvPr/>
        </p:nvPicPr>
        <p:blipFill>
          <a:blip r:embed="rId3">
            <a:duotone>
              <a:schemeClr val="accent4">
                <a:shade val="45000"/>
                <a:satMod val="135000"/>
              </a:schemeClr>
              <a:prstClr val="white"/>
            </a:duotone>
            <a:lum contrast="40000"/>
          </a:blip>
          <a:stretch>
            <a:fillRect/>
          </a:stretch>
        </p:blipFill>
        <p:spPr>
          <a:xfrm rot="18452153">
            <a:off x="7395248" y="3677575"/>
            <a:ext cx="1214446" cy="1214446"/>
          </a:xfrm>
          <a:prstGeom prst="rect">
            <a:avLst/>
          </a:prstGeom>
        </p:spPr>
      </p:pic>
      <p:pic>
        <p:nvPicPr>
          <p:cNvPr id="17" name="16 Imagen" descr="cache_150_150_0_100_100_-1_sweetener-drops.png"/>
          <p:cNvPicPr>
            <a:picLocks noChangeAspect="1"/>
          </p:cNvPicPr>
          <p:nvPr/>
        </p:nvPicPr>
        <p:blipFill>
          <a:blip r:embed="rId3">
            <a:duotone>
              <a:schemeClr val="accent4">
                <a:shade val="45000"/>
                <a:satMod val="135000"/>
              </a:schemeClr>
              <a:prstClr val="white"/>
            </a:duotone>
            <a:lum contrast="40000"/>
          </a:blip>
          <a:stretch>
            <a:fillRect/>
          </a:stretch>
        </p:blipFill>
        <p:spPr>
          <a:xfrm rot="7728788">
            <a:off x="1251620" y="965882"/>
            <a:ext cx="1214446" cy="1214446"/>
          </a:xfrm>
          <a:prstGeom prst="rect">
            <a:avLst/>
          </a:prstGeom>
        </p:spPr>
      </p:pic>
      <p:pic>
        <p:nvPicPr>
          <p:cNvPr id="18" name="17 Imagen" descr="cache_150_150_0_100_100_-1_sweetener-drops.png"/>
          <p:cNvPicPr>
            <a:picLocks noChangeAspect="1"/>
          </p:cNvPicPr>
          <p:nvPr/>
        </p:nvPicPr>
        <p:blipFill>
          <a:blip r:embed="rId3">
            <a:duotone>
              <a:schemeClr val="accent4">
                <a:shade val="45000"/>
                <a:satMod val="135000"/>
              </a:schemeClr>
              <a:prstClr val="white"/>
            </a:duotone>
            <a:lum contrast="40000"/>
          </a:blip>
          <a:stretch>
            <a:fillRect/>
          </a:stretch>
        </p:blipFill>
        <p:spPr>
          <a:xfrm rot="7728788">
            <a:off x="1603841" y="1318090"/>
            <a:ext cx="1214446" cy="1214446"/>
          </a:xfrm>
          <a:prstGeom prst="rect">
            <a:avLst/>
          </a:prstGeom>
        </p:spPr>
      </p:pic>
      <p:pic>
        <p:nvPicPr>
          <p:cNvPr id="19" name="18 Imagen" descr="cache_150_150_0_100_100_-1_sweetener-drops.png"/>
          <p:cNvPicPr>
            <a:picLocks noChangeAspect="1"/>
          </p:cNvPicPr>
          <p:nvPr/>
        </p:nvPicPr>
        <p:blipFill>
          <a:blip r:embed="rId3">
            <a:duotone>
              <a:schemeClr val="accent4">
                <a:shade val="45000"/>
                <a:satMod val="135000"/>
              </a:schemeClr>
              <a:prstClr val="white"/>
            </a:duotone>
            <a:lum contrast="40000"/>
          </a:blip>
          <a:stretch>
            <a:fillRect/>
          </a:stretch>
        </p:blipFill>
        <p:spPr>
          <a:xfrm rot="7728788">
            <a:off x="2103874" y="1675261"/>
            <a:ext cx="1214446" cy="1214446"/>
          </a:xfrm>
          <a:prstGeom prst="rect">
            <a:avLst/>
          </a:prstGeom>
        </p:spPr>
      </p:pic>
      <p:pic>
        <p:nvPicPr>
          <p:cNvPr id="20" name="19 Imagen" descr="cache_150_150_0_100_100_-1_sweetener-drops.png"/>
          <p:cNvPicPr>
            <a:picLocks noChangeAspect="1"/>
          </p:cNvPicPr>
          <p:nvPr/>
        </p:nvPicPr>
        <p:blipFill>
          <a:blip r:embed="rId3">
            <a:duotone>
              <a:schemeClr val="accent4">
                <a:shade val="45000"/>
                <a:satMod val="135000"/>
              </a:schemeClr>
              <a:prstClr val="white"/>
            </a:duotone>
            <a:lum contrast="40000"/>
          </a:blip>
          <a:stretch>
            <a:fillRect/>
          </a:stretch>
        </p:blipFill>
        <p:spPr>
          <a:xfrm rot="3433912">
            <a:off x="1160687" y="3518155"/>
            <a:ext cx="1214446" cy="1214446"/>
          </a:xfrm>
          <a:prstGeom prst="rect">
            <a:avLst/>
          </a:prstGeom>
        </p:spPr>
      </p:pic>
      <p:pic>
        <p:nvPicPr>
          <p:cNvPr id="21" name="20 Imagen" descr="cache_150_150_0_100_100_-1_sweetener-drops.png"/>
          <p:cNvPicPr>
            <a:picLocks noChangeAspect="1"/>
          </p:cNvPicPr>
          <p:nvPr/>
        </p:nvPicPr>
        <p:blipFill>
          <a:blip r:embed="rId3">
            <a:duotone>
              <a:schemeClr val="accent4">
                <a:shade val="45000"/>
                <a:satMod val="135000"/>
              </a:schemeClr>
              <a:prstClr val="white"/>
            </a:duotone>
            <a:lum contrast="40000"/>
          </a:blip>
          <a:stretch>
            <a:fillRect/>
          </a:stretch>
        </p:blipFill>
        <p:spPr>
          <a:xfrm rot="3433912">
            <a:off x="1660752" y="3232403"/>
            <a:ext cx="1214446" cy="1214446"/>
          </a:xfrm>
          <a:prstGeom prst="rect">
            <a:avLst/>
          </a:prstGeom>
        </p:spPr>
      </p:pic>
      <p:pic>
        <p:nvPicPr>
          <p:cNvPr id="22" name="21 Imagen" descr="cache_150_150_0_100_100_-1_sweetener-drops.png"/>
          <p:cNvPicPr>
            <a:picLocks noChangeAspect="1"/>
          </p:cNvPicPr>
          <p:nvPr/>
        </p:nvPicPr>
        <p:blipFill>
          <a:blip r:embed="rId3">
            <a:duotone>
              <a:schemeClr val="accent4">
                <a:shade val="45000"/>
                <a:satMod val="135000"/>
              </a:schemeClr>
              <a:prstClr val="white"/>
            </a:duotone>
            <a:lum contrast="40000"/>
          </a:blip>
          <a:stretch>
            <a:fillRect/>
          </a:stretch>
        </p:blipFill>
        <p:spPr>
          <a:xfrm rot="3433912">
            <a:off x="2089382" y="2946651"/>
            <a:ext cx="1214446" cy="1214446"/>
          </a:xfrm>
          <a:prstGeom prst="rect">
            <a:avLst/>
          </a:prstGeom>
        </p:spPr>
      </p:pic>
      <p:pic>
        <p:nvPicPr>
          <p:cNvPr id="23" name="22 Imagen" descr="cache_150_150_0_100_100_-1_sweetener-drops.png"/>
          <p:cNvPicPr>
            <a:picLocks noChangeAspect="1"/>
          </p:cNvPicPr>
          <p:nvPr/>
        </p:nvPicPr>
        <p:blipFill>
          <a:blip r:embed="rId3">
            <a:duotone>
              <a:schemeClr val="accent4">
                <a:shade val="45000"/>
                <a:satMod val="135000"/>
              </a:schemeClr>
              <a:prstClr val="white"/>
            </a:duotone>
            <a:lum contrast="40000"/>
          </a:blip>
          <a:stretch>
            <a:fillRect/>
          </a:stretch>
        </p:blipFill>
        <p:spPr>
          <a:xfrm rot="13698516">
            <a:off x="6965085" y="821592"/>
            <a:ext cx="1214446" cy="1214446"/>
          </a:xfrm>
          <a:prstGeom prst="rect">
            <a:avLst/>
          </a:prstGeom>
        </p:spPr>
      </p:pic>
      <p:pic>
        <p:nvPicPr>
          <p:cNvPr id="24" name="23 Imagen" descr="cache_150_150_0_100_100_-1_sweetener-drops.png"/>
          <p:cNvPicPr>
            <a:picLocks noChangeAspect="1"/>
          </p:cNvPicPr>
          <p:nvPr/>
        </p:nvPicPr>
        <p:blipFill>
          <a:blip r:embed="rId3">
            <a:duotone>
              <a:schemeClr val="accent4">
                <a:shade val="45000"/>
                <a:satMod val="135000"/>
              </a:schemeClr>
              <a:prstClr val="white"/>
            </a:duotone>
            <a:lum contrast="40000"/>
          </a:blip>
          <a:stretch>
            <a:fillRect/>
          </a:stretch>
        </p:blipFill>
        <p:spPr>
          <a:xfrm rot="13698516">
            <a:off x="6393725" y="1178764"/>
            <a:ext cx="1214446" cy="1214446"/>
          </a:xfrm>
          <a:prstGeom prst="rect">
            <a:avLst/>
          </a:prstGeom>
        </p:spPr>
      </p:pic>
      <p:pic>
        <p:nvPicPr>
          <p:cNvPr id="25" name="24 Imagen" descr="cache_150_150_0_100_100_-1_sweetener-drops.png"/>
          <p:cNvPicPr>
            <a:picLocks noChangeAspect="1"/>
          </p:cNvPicPr>
          <p:nvPr/>
        </p:nvPicPr>
        <p:blipFill>
          <a:blip r:embed="rId3">
            <a:duotone>
              <a:schemeClr val="accent4">
                <a:shade val="45000"/>
                <a:satMod val="135000"/>
              </a:schemeClr>
              <a:prstClr val="white"/>
            </a:duotone>
            <a:lum contrast="40000"/>
          </a:blip>
          <a:stretch>
            <a:fillRect/>
          </a:stretch>
        </p:blipFill>
        <p:spPr>
          <a:xfrm rot="13698516">
            <a:off x="5965097" y="1607392"/>
            <a:ext cx="1214446" cy="1214446"/>
          </a:xfrm>
          <a:prstGeom prst="rect">
            <a:avLst/>
          </a:prstGeom>
        </p:spPr>
      </p:pic>
      <p:pic>
        <p:nvPicPr>
          <p:cNvPr id="26" name="25 Imagen" descr="cache_150_150_0_100_100_-1_sweetener-drops.png"/>
          <p:cNvPicPr>
            <a:picLocks noChangeAspect="1"/>
          </p:cNvPicPr>
          <p:nvPr/>
        </p:nvPicPr>
        <p:blipFill>
          <a:blip r:embed="rId3">
            <a:duotone>
              <a:schemeClr val="accent4">
                <a:shade val="45000"/>
                <a:satMod val="135000"/>
              </a:schemeClr>
              <a:prstClr val="white"/>
            </a:duotone>
            <a:lum contrast="40000"/>
          </a:blip>
          <a:stretch>
            <a:fillRect/>
          </a:stretch>
        </p:blipFill>
        <p:spPr>
          <a:xfrm rot="18866682">
            <a:off x="7102259" y="3533285"/>
            <a:ext cx="1214446" cy="1214446"/>
          </a:xfrm>
          <a:prstGeom prst="rect">
            <a:avLst/>
          </a:prstGeom>
        </p:spPr>
      </p:pic>
      <p:pic>
        <p:nvPicPr>
          <p:cNvPr id="27" name="26 Imagen" descr="cache_150_150_0_100_100_-1_sweetener-drops.png"/>
          <p:cNvPicPr>
            <a:picLocks noChangeAspect="1"/>
          </p:cNvPicPr>
          <p:nvPr/>
        </p:nvPicPr>
        <p:blipFill>
          <a:blip r:embed="rId3">
            <a:duotone>
              <a:schemeClr val="accent4">
                <a:shade val="45000"/>
                <a:satMod val="135000"/>
              </a:schemeClr>
              <a:prstClr val="white"/>
            </a:duotone>
            <a:lum contrast="40000"/>
          </a:blip>
          <a:stretch>
            <a:fillRect/>
          </a:stretch>
        </p:blipFill>
        <p:spPr>
          <a:xfrm rot="18866682">
            <a:off x="6609429" y="3251857"/>
            <a:ext cx="1214446" cy="1214446"/>
          </a:xfrm>
          <a:prstGeom prst="rect">
            <a:avLst/>
          </a:prstGeom>
        </p:spPr>
      </p:pic>
      <p:pic>
        <p:nvPicPr>
          <p:cNvPr id="28" name="27 Imagen" descr="cache_150_150_0_100_100_-1_sweetener-drops.png"/>
          <p:cNvPicPr>
            <a:picLocks noChangeAspect="1"/>
          </p:cNvPicPr>
          <p:nvPr/>
        </p:nvPicPr>
        <p:blipFill>
          <a:blip r:embed="rId3">
            <a:duotone>
              <a:schemeClr val="accent4">
                <a:shade val="45000"/>
                <a:satMod val="135000"/>
              </a:schemeClr>
              <a:prstClr val="white"/>
            </a:duotone>
            <a:lum contrast="40000"/>
          </a:blip>
          <a:stretch>
            <a:fillRect/>
          </a:stretch>
        </p:blipFill>
        <p:spPr>
          <a:xfrm rot="18452153">
            <a:off x="5959251" y="2958870"/>
            <a:ext cx="1214446" cy="1214446"/>
          </a:xfrm>
          <a:prstGeom prst="rect">
            <a:avLst/>
          </a:prstGeom>
        </p:spPr>
      </p:pic>
      <p:pic>
        <p:nvPicPr>
          <p:cNvPr id="29" name="28 Imagen" descr="list-filialy-vesnoj-zelen.jpg"/>
          <p:cNvPicPr>
            <a:picLocks noChangeAspect="1"/>
          </p:cNvPicPr>
          <p:nvPr/>
        </p:nvPicPr>
        <p:blipFill>
          <a:blip r:embed="rId4"/>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9"/>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3000" fill="hold"/>
                                        <p:tgtEl>
                                          <p:spTgt spid="5"/>
                                        </p:tgtEl>
                                        <p:attrNameLst>
                                          <p:attrName>ppt_x</p:attrName>
                                        </p:attrNameLst>
                                      </p:cBhvr>
                                      <p:tavLst>
                                        <p:tav tm="0">
                                          <p:val>
                                            <p:strVal val="1+#ppt_w/2"/>
                                          </p:val>
                                        </p:tav>
                                        <p:tav tm="100000">
                                          <p:val>
                                            <p:strVal val="#ppt_x"/>
                                          </p:val>
                                        </p:tav>
                                      </p:tavLst>
                                    </p:anim>
                                    <p:anim calcmode="lin" valueType="num">
                                      <p:cBhvr additive="base">
                                        <p:cTn id="10" dur="3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3000" fill="hold"/>
                                        <p:tgtEl>
                                          <p:spTgt spid="10"/>
                                        </p:tgtEl>
                                        <p:attrNameLst>
                                          <p:attrName>ppt_x</p:attrName>
                                        </p:attrNameLst>
                                      </p:cBhvr>
                                      <p:tavLst>
                                        <p:tav tm="0">
                                          <p:val>
                                            <p:strVal val="1+#ppt_w/2"/>
                                          </p:val>
                                        </p:tav>
                                        <p:tav tm="100000">
                                          <p:val>
                                            <p:strVal val="#ppt_x"/>
                                          </p:val>
                                        </p:tav>
                                      </p:tavLst>
                                    </p:anim>
                                    <p:anim calcmode="lin" valueType="num">
                                      <p:cBhvr additive="base">
                                        <p:cTn id="14" dur="3000" fill="hold"/>
                                        <p:tgtEl>
                                          <p:spTgt spid="10"/>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3000" fill="hold"/>
                                        <p:tgtEl>
                                          <p:spTgt spid="14"/>
                                        </p:tgtEl>
                                        <p:attrNameLst>
                                          <p:attrName>ppt_x</p:attrName>
                                        </p:attrNameLst>
                                      </p:cBhvr>
                                      <p:tavLst>
                                        <p:tav tm="0">
                                          <p:val>
                                            <p:strVal val="1+#ppt_w/2"/>
                                          </p:val>
                                        </p:tav>
                                        <p:tav tm="100000">
                                          <p:val>
                                            <p:strVal val="#ppt_x"/>
                                          </p:val>
                                        </p:tav>
                                      </p:tavLst>
                                    </p:anim>
                                    <p:anim calcmode="lin" valueType="num">
                                      <p:cBhvr additive="base">
                                        <p:cTn id="18" dur="3000" fill="hold"/>
                                        <p:tgtEl>
                                          <p:spTgt spid="14"/>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additive="base">
                                        <p:cTn id="21" dur="3000" fill="hold"/>
                                        <p:tgtEl>
                                          <p:spTgt spid="17"/>
                                        </p:tgtEl>
                                        <p:attrNameLst>
                                          <p:attrName>ppt_x</p:attrName>
                                        </p:attrNameLst>
                                      </p:cBhvr>
                                      <p:tavLst>
                                        <p:tav tm="0">
                                          <p:val>
                                            <p:strVal val="1+#ppt_w/2"/>
                                          </p:val>
                                        </p:tav>
                                        <p:tav tm="100000">
                                          <p:val>
                                            <p:strVal val="#ppt_x"/>
                                          </p:val>
                                        </p:tav>
                                      </p:tavLst>
                                    </p:anim>
                                    <p:anim calcmode="lin" valueType="num">
                                      <p:cBhvr additive="base">
                                        <p:cTn id="22" dur="3000" fill="hold"/>
                                        <p:tgtEl>
                                          <p:spTgt spid="17"/>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3000" fill="hold"/>
                                        <p:tgtEl>
                                          <p:spTgt spid="18"/>
                                        </p:tgtEl>
                                        <p:attrNameLst>
                                          <p:attrName>ppt_x</p:attrName>
                                        </p:attrNameLst>
                                      </p:cBhvr>
                                      <p:tavLst>
                                        <p:tav tm="0">
                                          <p:val>
                                            <p:strVal val="1+#ppt_w/2"/>
                                          </p:val>
                                        </p:tav>
                                        <p:tav tm="100000">
                                          <p:val>
                                            <p:strVal val="#ppt_x"/>
                                          </p:val>
                                        </p:tav>
                                      </p:tavLst>
                                    </p:anim>
                                    <p:anim calcmode="lin" valueType="num">
                                      <p:cBhvr additive="base">
                                        <p:cTn id="26" dur="3000" fill="hold"/>
                                        <p:tgtEl>
                                          <p:spTgt spid="18"/>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additive="base">
                                        <p:cTn id="29" dur="3000" fill="hold"/>
                                        <p:tgtEl>
                                          <p:spTgt spid="19"/>
                                        </p:tgtEl>
                                        <p:attrNameLst>
                                          <p:attrName>ppt_x</p:attrName>
                                        </p:attrNameLst>
                                      </p:cBhvr>
                                      <p:tavLst>
                                        <p:tav tm="0">
                                          <p:val>
                                            <p:strVal val="1+#ppt_w/2"/>
                                          </p:val>
                                        </p:tav>
                                        <p:tav tm="100000">
                                          <p:val>
                                            <p:strVal val="#ppt_x"/>
                                          </p:val>
                                        </p:tav>
                                      </p:tavLst>
                                    </p:anim>
                                    <p:anim calcmode="lin" valueType="num">
                                      <p:cBhvr additive="base">
                                        <p:cTn id="30" dur="3000" fill="hold"/>
                                        <p:tgtEl>
                                          <p:spTgt spid="19"/>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3000" fill="hold"/>
                                        <p:tgtEl>
                                          <p:spTgt spid="7"/>
                                        </p:tgtEl>
                                        <p:attrNameLst>
                                          <p:attrName>ppt_x</p:attrName>
                                        </p:attrNameLst>
                                      </p:cBhvr>
                                      <p:tavLst>
                                        <p:tav tm="0">
                                          <p:val>
                                            <p:strVal val="0-#ppt_w/2"/>
                                          </p:val>
                                        </p:tav>
                                        <p:tav tm="100000">
                                          <p:val>
                                            <p:strVal val="#ppt_x"/>
                                          </p:val>
                                        </p:tav>
                                      </p:tavLst>
                                    </p:anim>
                                    <p:anim calcmode="lin" valueType="num">
                                      <p:cBhvr additive="base">
                                        <p:cTn id="34" dur="3000" fill="hold"/>
                                        <p:tgtEl>
                                          <p:spTgt spid="7"/>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3000" fill="hold"/>
                                        <p:tgtEl>
                                          <p:spTgt spid="11"/>
                                        </p:tgtEl>
                                        <p:attrNameLst>
                                          <p:attrName>ppt_x</p:attrName>
                                        </p:attrNameLst>
                                      </p:cBhvr>
                                      <p:tavLst>
                                        <p:tav tm="0">
                                          <p:val>
                                            <p:strVal val="0-#ppt_w/2"/>
                                          </p:val>
                                        </p:tav>
                                        <p:tav tm="100000">
                                          <p:val>
                                            <p:strVal val="#ppt_x"/>
                                          </p:val>
                                        </p:tav>
                                      </p:tavLst>
                                    </p:anim>
                                    <p:anim calcmode="lin" valueType="num">
                                      <p:cBhvr additive="base">
                                        <p:cTn id="38" dur="3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3000" fill="hold"/>
                                        <p:tgtEl>
                                          <p:spTgt spid="15"/>
                                        </p:tgtEl>
                                        <p:attrNameLst>
                                          <p:attrName>ppt_x</p:attrName>
                                        </p:attrNameLst>
                                      </p:cBhvr>
                                      <p:tavLst>
                                        <p:tav tm="0">
                                          <p:val>
                                            <p:strVal val="0-#ppt_w/2"/>
                                          </p:val>
                                        </p:tav>
                                        <p:tav tm="100000">
                                          <p:val>
                                            <p:strVal val="#ppt_x"/>
                                          </p:val>
                                        </p:tav>
                                      </p:tavLst>
                                    </p:anim>
                                    <p:anim calcmode="lin" valueType="num">
                                      <p:cBhvr additive="base">
                                        <p:cTn id="42" dur="3000" fill="hold"/>
                                        <p:tgtEl>
                                          <p:spTgt spid="15"/>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23"/>
                                        </p:tgtEl>
                                        <p:attrNameLst>
                                          <p:attrName>style.visibility</p:attrName>
                                        </p:attrNameLst>
                                      </p:cBhvr>
                                      <p:to>
                                        <p:strVal val="visible"/>
                                      </p:to>
                                    </p:set>
                                    <p:anim calcmode="lin" valueType="num">
                                      <p:cBhvr additive="base">
                                        <p:cTn id="45" dur="3000" fill="hold"/>
                                        <p:tgtEl>
                                          <p:spTgt spid="23"/>
                                        </p:tgtEl>
                                        <p:attrNameLst>
                                          <p:attrName>ppt_x</p:attrName>
                                        </p:attrNameLst>
                                      </p:cBhvr>
                                      <p:tavLst>
                                        <p:tav tm="0">
                                          <p:val>
                                            <p:strVal val="0-#ppt_w/2"/>
                                          </p:val>
                                        </p:tav>
                                        <p:tav tm="100000">
                                          <p:val>
                                            <p:strVal val="#ppt_x"/>
                                          </p:val>
                                        </p:tav>
                                      </p:tavLst>
                                    </p:anim>
                                    <p:anim calcmode="lin" valueType="num">
                                      <p:cBhvr additive="base">
                                        <p:cTn id="46" dur="3000" fill="hold"/>
                                        <p:tgtEl>
                                          <p:spTgt spid="23"/>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3000" fill="hold"/>
                                        <p:tgtEl>
                                          <p:spTgt spid="24"/>
                                        </p:tgtEl>
                                        <p:attrNameLst>
                                          <p:attrName>ppt_x</p:attrName>
                                        </p:attrNameLst>
                                      </p:cBhvr>
                                      <p:tavLst>
                                        <p:tav tm="0">
                                          <p:val>
                                            <p:strVal val="0-#ppt_w/2"/>
                                          </p:val>
                                        </p:tav>
                                        <p:tav tm="100000">
                                          <p:val>
                                            <p:strVal val="#ppt_x"/>
                                          </p:val>
                                        </p:tav>
                                      </p:tavLst>
                                    </p:anim>
                                    <p:anim calcmode="lin" valueType="num">
                                      <p:cBhvr additive="base">
                                        <p:cTn id="50" dur="3000" fill="hold"/>
                                        <p:tgtEl>
                                          <p:spTgt spid="24"/>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25"/>
                                        </p:tgtEl>
                                        <p:attrNameLst>
                                          <p:attrName>style.visibility</p:attrName>
                                        </p:attrNameLst>
                                      </p:cBhvr>
                                      <p:to>
                                        <p:strVal val="visible"/>
                                      </p:to>
                                    </p:set>
                                    <p:anim calcmode="lin" valueType="num">
                                      <p:cBhvr additive="base">
                                        <p:cTn id="53" dur="3000" fill="hold"/>
                                        <p:tgtEl>
                                          <p:spTgt spid="25"/>
                                        </p:tgtEl>
                                        <p:attrNameLst>
                                          <p:attrName>ppt_x</p:attrName>
                                        </p:attrNameLst>
                                      </p:cBhvr>
                                      <p:tavLst>
                                        <p:tav tm="0">
                                          <p:val>
                                            <p:strVal val="0-#ppt_w/2"/>
                                          </p:val>
                                        </p:tav>
                                        <p:tav tm="100000">
                                          <p:val>
                                            <p:strVal val="#ppt_x"/>
                                          </p:val>
                                        </p:tav>
                                      </p:tavLst>
                                    </p:anim>
                                    <p:anim calcmode="lin" valueType="num">
                                      <p:cBhvr additive="base">
                                        <p:cTn id="54" dur="3000" fill="hold"/>
                                        <p:tgtEl>
                                          <p:spTgt spid="25"/>
                                        </p:tgtEl>
                                        <p:attrNameLst>
                                          <p:attrName>ppt_y</p:attrName>
                                        </p:attrNameLst>
                                      </p:cBhvr>
                                      <p:tavLst>
                                        <p:tav tm="0">
                                          <p:val>
                                            <p:strVal val="1+#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additive="base">
                                        <p:cTn id="57" dur="3000" fill="hold"/>
                                        <p:tgtEl>
                                          <p:spTgt spid="6"/>
                                        </p:tgtEl>
                                        <p:attrNameLst>
                                          <p:attrName>ppt_x</p:attrName>
                                        </p:attrNameLst>
                                      </p:cBhvr>
                                      <p:tavLst>
                                        <p:tav tm="0">
                                          <p:val>
                                            <p:strVal val="1+#ppt_w/2"/>
                                          </p:val>
                                        </p:tav>
                                        <p:tav tm="100000">
                                          <p:val>
                                            <p:strVal val="#ppt_x"/>
                                          </p:val>
                                        </p:tav>
                                      </p:tavLst>
                                    </p:anim>
                                    <p:anim calcmode="lin" valueType="num">
                                      <p:cBhvr additive="base">
                                        <p:cTn id="58" dur="3000" fill="hold"/>
                                        <p:tgtEl>
                                          <p:spTgt spid="6"/>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additive="base">
                                        <p:cTn id="61" dur="3000" fill="hold"/>
                                        <p:tgtEl>
                                          <p:spTgt spid="9"/>
                                        </p:tgtEl>
                                        <p:attrNameLst>
                                          <p:attrName>ppt_x</p:attrName>
                                        </p:attrNameLst>
                                      </p:cBhvr>
                                      <p:tavLst>
                                        <p:tav tm="0">
                                          <p:val>
                                            <p:strVal val="1+#ppt_w/2"/>
                                          </p:val>
                                        </p:tav>
                                        <p:tav tm="100000">
                                          <p:val>
                                            <p:strVal val="#ppt_x"/>
                                          </p:val>
                                        </p:tav>
                                      </p:tavLst>
                                    </p:anim>
                                    <p:anim calcmode="lin" valueType="num">
                                      <p:cBhvr additive="base">
                                        <p:cTn id="62" dur="3000" fill="hold"/>
                                        <p:tgtEl>
                                          <p:spTgt spid="9"/>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additive="base">
                                        <p:cTn id="65" dur="3000" fill="hold"/>
                                        <p:tgtEl>
                                          <p:spTgt spid="13"/>
                                        </p:tgtEl>
                                        <p:attrNameLst>
                                          <p:attrName>ppt_x</p:attrName>
                                        </p:attrNameLst>
                                      </p:cBhvr>
                                      <p:tavLst>
                                        <p:tav tm="0">
                                          <p:val>
                                            <p:strVal val="1+#ppt_w/2"/>
                                          </p:val>
                                        </p:tav>
                                        <p:tav tm="100000">
                                          <p:val>
                                            <p:strVal val="#ppt_x"/>
                                          </p:val>
                                        </p:tav>
                                      </p:tavLst>
                                    </p:anim>
                                    <p:anim calcmode="lin" valueType="num">
                                      <p:cBhvr additive="base">
                                        <p:cTn id="66" dur="3000" fill="hold"/>
                                        <p:tgtEl>
                                          <p:spTgt spid="13"/>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20"/>
                                        </p:tgtEl>
                                        <p:attrNameLst>
                                          <p:attrName>style.visibility</p:attrName>
                                        </p:attrNameLst>
                                      </p:cBhvr>
                                      <p:to>
                                        <p:strVal val="visible"/>
                                      </p:to>
                                    </p:set>
                                    <p:anim calcmode="lin" valueType="num">
                                      <p:cBhvr additive="base">
                                        <p:cTn id="69" dur="3000" fill="hold"/>
                                        <p:tgtEl>
                                          <p:spTgt spid="20"/>
                                        </p:tgtEl>
                                        <p:attrNameLst>
                                          <p:attrName>ppt_x</p:attrName>
                                        </p:attrNameLst>
                                      </p:cBhvr>
                                      <p:tavLst>
                                        <p:tav tm="0">
                                          <p:val>
                                            <p:strVal val="1+#ppt_w/2"/>
                                          </p:val>
                                        </p:tav>
                                        <p:tav tm="100000">
                                          <p:val>
                                            <p:strVal val="#ppt_x"/>
                                          </p:val>
                                        </p:tav>
                                      </p:tavLst>
                                    </p:anim>
                                    <p:anim calcmode="lin" valueType="num">
                                      <p:cBhvr additive="base">
                                        <p:cTn id="70" dur="3000" fill="hold"/>
                                        <p:tgtEl>
                                          <p:spTgt spid="20"/>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additive="base">
                                        <p:cTn id="73" dur="3000" fill="hold"/>
                                        <p:tgtEl>
                                          <p:spTgt spid="21"/>
                                        </p:tgtEl>
                                        <p:attrNameLst>
                                          <p:attrName>ppt_x</p:attrName>
                                        </p:attrNameLst>
                                      </p:cBhvr>
                                      <p:tavLst>
                                        <p:tav tm="0">
                                          <p:val>
                                            <p:strVal val="1+#ppt_w/2"/>
                                          </p:val>
                                        </p:tav>
                                        <p:tav tm="100000">
                                          <p:val>
                                            <p:strVal val="#ppt_x"/>
                                          </p:val>
                                        </p:tav>
                                      </p:tavLst>
                                    </p:anim>
                                    <p:anim calcmode="lin" valueType="num">
                                      <p:cBhvr additive="base">
                                        <p:cTn id="74" dur="3000" fill="hold"/>
                                        <p:tgtEl>
                                          <p:spTgt spid="21"/>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additive="base">
                                        <p:cTn id="77" dur="3000" fill="hold"/>
                                        <p:tgtEl>
                                          <p:spTgt spid="22"/>
                                        </p:tgtEl>
                                        <p:attrNameLst>
                                          <p:attrName>ppt_x</p:attrName>
                                        </p:attrNameLst>
                                      </p:cBhvr>
                                      <p:tavLst>
                                        <p:tav tm="0">
                                          <p:val>
                                            <p:strVal val="1+#ppt_w/2"/>
                                          </p:val>
                                        </p:tav>
                                        <p:tav tm="100000">
                                          <p:val>
                                            <p:strVal val="#ppt_x"/>
                                          </p:val>
                                        </p:tav>
                                      </p:tavLst>
                                    </p:anim>
                                    <p:anim calcmode="lin" valueType="num">
                                      <p:cBhvr additive="base">
                                        <p:cTn id="78" dur="3000" fill="hold"/>
                                        <p:tgtEl>
                                          <p:spTgt spid="22"/>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8"/>
                                        </p:tgtEl>
                                        <p:attrNameLst>
                                          <p:attrName>style.visibility</p:attrName>
                                        </p:attrNameLst>
                                      </p:cBhvr>
                                      <p:to>
                                        <p:strVal val="visible"/>
                                      </p:to>
                                    </p:set>
                                    <p:anim calcmode="lin" valueType="num">
                                      <p:cBhvr additive="base">
                                        <p:cTn id="81" dur="3000" fill="hold"/>
                                        <p:tgtEl>
                                          <p:spTgt spid="8"/>
                                        </p:tgtEl>
                                        <p:attrNameLst>
                                          <p:attrName>ppt_x</p:attrName>
                                        </p:attrNameLst>
                                      </p:cBhvr>
                                      <p:tavLst>
                                        <p:tav tm="0">
                                          <p:val>
                                            <p:strVal val="0-#ppt_w/2"/>
                                          </p:val>
                                        </p:tav>
                                        <p:tav tm="100000">
                                          <p:val>
                                            <p:strVal val="#ppt_x"/>
                                          </p:val>
                                        </p:tav>
                                      </p:tavLst>
                                    </p:anim>
                                    <p:anim calcmode="lin" valueType="num">
                                      <p:cBhvr additive="base">
                                        <p:cTn id="82" dur="3000" fill="hold"/>
                                        <p:tgtEl>
                                          <p:spTgt spid="8"/>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12"/>
                                        </p:tgtEl>
                                        <p:attrNameLst>
                                          <p:attrName>style.visibility</p:attrName>
                                        </p:attrNameLst>
                                      </p:cBhvr>
                                      <p:to>
                                        <p:strVal val="visible"/>
                                      </p:to>
                                    </p:set>
                                    <p:anim calcmode="lin" valueType="num">
                                      <p:cBhvr additive="base">
                                        <p:cTn id="85" dur="3000" fill="hold"/>
                                        <p:tgtEl>
                                          <p:spTgt spid="12"/>
                                        </p:tgtEl>
                                        <p:attrNameLst>
                                          <p:attrName>ppt_x</p:attrName>
                                        </p:attrNameLst>
                                      </p:cBhvr>
                                      <p:tavLst>
                                        <p:tav tm="0">
                                          <p:val>
                                            <p:strVal val="0-#ppt_w/2"/>
                                          </p:val>
                                        </p:tav>
                                        <p:tav tm="100000">
                                          <p:val>
                                            <p:strVal val="#ppt_x"/>
                                          </p:val>
                                        </p:tav>
                                      </p:tavLst>
                                    </p:anim>
                                    <p:anim calcmode="lin" valueType="num">
                                      <p:cBhvr additive="base">
                                        <p:cTn id="86" dur="3000" fill="hold"/>
                                        <p:tgtEl>
                                          <p:spTgt spid="12"/>
                                        </p:tgtEl>
                                        <p:attrNameLst>
                                          <p:attrName>ppt_y</p:attrName>
                                        </p:attrNameLst>
                                      </p:cBhvr>
                                      <p:tavLst>
                                        <p:tav tm="0">
                                          <p:val>
                                            <p:strVal val="0-#ppt_h/2"/>
                                          </p:val>
                                        </p:tav>
                                        <p:tav tm="100000">
                                          <p:val>
                                            <p:strVal val="#ppt_y"/>
                                          </p:val>
                                        </p:tav>
                                      </p:tavLst>
                                    </p:anim>
                                  </p:childTnLst>
                                </p:cTn>
                              </p:par>
                              <p:par>
                                <p:cTn id="87" presetID="2" presetClass="entr" presetSubtype="9" fill="hold" nodeType="withEffect">
                                  <p:stCondLst>
                                    <p:cond delay="0"/>
                                  </p:stCondLst>
                                  <p:childTnLst>
                                    <p:set>
                                      <p:cBhvr>
                                        <p:cTn id="88" dur="1" fill="hold">
                                          <p:stCondLst>
                                            <p:cond delay="0"/>
                                          </p:stCondLst>
                                        </p:cTn>
                                        <p:tgtEl>
                                          <p:spTgt spid="16"/>
                                        </p:tgtEl>
                                        <p:attrNameLst>
                                          <p:attrName>style.visibility</p:attrName>
                                        </p:attrNameLst>
                                      </p:cBhvr>
                                      <p:to>
                                        <p:strVal val="visible"/>
                                      </p:to>
                                    </p:set>
                                    <p:anim calcmode="lin" valueType="num">
                                      <p:cBhvr additive="base">
                                        <p:cTn id="89" dur="3000" fill="hold"/>
                                        <p:tgtEl>
                                          <p:spTgt spid="16"/>
                                        </p:tgtEl>
                                        <p:attrNameLst>
                                          <p:attrName>ppt_x</p:attrName>
                                        </p:attrNameLst>
                                      </p:cBhvr>
                                      <p:tavLst>
                                        <p:tav tm="0">
                                          <p:val>
                                            <p:strVal val="0-#ppt_w/2"/>
                                          </p:val>
                                        </p:tav>
                                        <p:tav tm="100000">
                                          <p:val>
                                            <p:strVal val="#ppt_x"/>
                                          </p:val>
                                        </p:tav>
                                      </p:tavLst>
                                    </p:anim>
                                    <p:anim calcmode="lin" valueType="num">
                                      <p:cBhvr additive="base">
                                        <p:cTn id="90" dur="3000" fill="hold"/>
                                        <p:tgtEl>
                                          <p:spTgt spid="16"/>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26"/>
                                        </p:tgtEl>
                                        <p:attrNameLst>
                                          <p:attrName>style.visibility</p:attrName>
                                        </p:attrNameLst>
                                      </p:cBhvr>
                                      <p:to>
                                        <p:strVal val="visible"/>
                                      </p:to>
                                    </p:set>
                                    <p:anim calcmode="lin" valueType="num">
                                      <p:cBhvr additive="base">
                                        <p:cTn id="93" dur="3000" fill="hold"/>
                                        <p:tgtEl>
                                          <p:spTgt spid="26"/>
                                        </p:tgtEl>
                                        <p:attrNameLst>
                                          <p:attrName>ppt_x</p:attrName>
                                        </p:attrNameLst>
                                      </p:cBhvr>
                                      <p:tavLst>
                                        <p:tav tm="0">
                                          <p:val>
                                            <p:strVal val="0-#ppt_w/2"/>
                                          </p:val>
                                        </p:tav>
                                        <p:tav tm="100000">
                                          <p:val>
                                            <p:strVal val="#ppt_x"/>
                                          </p:val>
                                        </p:tav>
                                      </p:tavLst>
                                    </p:anim>
                                    <p:anim calcmode="lin" valueType="num">
                                      <p:cBhvr additive="base">
                                        <p:cTn id="94" dur="3000" fill="hold"/>
                                        <p:tgtEl>
                                          <p:spTgt spid="26"/>
                                        </p:tgtEl>
                                        <p:attrNameLst>
                                          <p:attrName>ppt_y</p:attrName>
                                        </p:attrNameLst>
                                      </p:cBhvr>
                                      <p:tavLst>
                                        <p:tav tm="0">
                                          <p:val>
                                            <p:strVal val="0-#ppt_h/2"/>
                                          </p:val>
                                        </p:tav>
                                        <p:tav tm="100000">
                                          <p:val>
                                            <p:strVal val="#ppt_y"/>
                                          </p:val>
                                        </p:tav>
                                      </p:tavLst>
                                    </p:anim>
                                  </p:childTnLst>
                                </p:cTn>
                              </p:par>
                              <p:par>
                                <p:cTn id="95" presetID="2" presetClass="entr" presetSubtype="9" fill="hold" nodeType="withEffect">
                                  <p:stCondLst>
                                    <p:cond delay="0"/>
                                  </p:stCondLst>
                                  <p:childTnLst>
                                    <p:set>
                                      <p:cBhvr>
                                        <p:cTn id="96" dur="1" fill="hold">
                                          <p:stCondLst>
                                            <p:cond delay="0"/>
                                          </p:stCondLst>
                                        </p:cTn>
                                        <p:tgtEl>
                                          <p:spTgt spid="27"/>
                                        </p:tgtEl>
                                        <p:attrNameLst>
                                          <p:attrName>style.visibility</p:attrName>
                                        </p:attrNameLst>
                                      </p:cBhvr>
                                      <p:to>
                                        <p:strVal val="visible"/>
                                      </p:to>
                                    </p:set>
                                    <p:anim calcmode="lin" valueType="num">
                                      <p:cBhvr additive="base">
                                        <p:cTn id="97" dur="3000" fill="hold"/>
                                        <p:tgtEl>
                                          <p:spTgt spid="27"/>
                                        </p:tgtEl>
                                        <p:attrNameLst>
                                          <p:attrName>ppt_x</p:attrName>
                                        </p:attrNameLst>
                                      </p:cBhvr>
                                      <p:tavLst>
                                        <p:tav tm="0">
                                          <p:val>
                                            <p:strVal val="0-#ppt_w/2"/>
                                          </p:val>
                                        </p:tav>
                                        <p:tav tm="100000">
                                          <p:val>
                                            <p:strVal val="#ppt_x"/>
                                          </p:val>
                                        </p:tav>
                                      </p:tavLst>
                                    </p:anim>
                                    <p:anim calcmode="lin" valueType="num">
                                      <p:cBhvr additive="base">
                                        <p:cTn id="98" dur="3000" fill="hold"/>
                                        <p:tgtEl>
                                          <p:spTgt spid="27"/>
                                        </p:tgtEl>
                                        <p:attrNameLst>
                                          <p:attrName>ppt_y</p:attrName>
                                        </p:attrNameLst>
                                      </p:cBhvr>
                                      <p:tavLst>
                                        <p:tav tm="0">
                                          <p:val>
                                            <p:strVal val="0-#ppt_h/2"/>
                                          </p:val>
                                        </p:tav>
                                        <p:tav tm="100000">
                                          <p:val>
                                            <p:strVal val="#ppt_y"/>
                                          </p:val>
                                        </p:tav>
                                      </p:tavLst>
                                    </p:anim>
                                  </p:childTnLst>
                                </p:cTn>
                              </p:par>
                              <p:par>
                                <p:cTn id="99" presetID="2" presetClass="entr" presetSubtype="9" fill="hold" nodeType="withEffect">
                                  <p:stCondLst>
                                    <p:cond delay="0"/>
                                  </p:stCondLst>
                                  <p:childTnLst>
                                    <p:set>
                                      <p:cBhvr>
                                        <p:cTn id="100" dur="1" fill="hold">
                                          <p:stCondLst>
                                            <p:cond delay="0"/>
                                          </p:stCondLst>
                                        </p:cTn>
                                        <p:tgtEl>
                                          <p:spTgt spid="28"/>
                                        </p:tgtEl>
                                        <p:attrNameLst>
                                          <p:attrName>style.visibility</p:attrName>
                                        </p:attrNameLst>
                                      </p:cBhvr>
                                      <p:to>
                                        <p:strVal val="visible"/>
                                      </p:to>
                                    </p:set>
                                    <p:anim calcmode="lin" valueType="num">
                                      <p:cBhvr additive="base">
                                        <p:cTn id="101" dur="3000" fill="hold"/>
                                        <p:tgtEl>
                                          <p:spTgt spid="28"/>
                                        </p:tgtEl>
                                        <p:attrNameLst>
                                          <p:attrName>ppt_x</p:attrName>
                                        </p:attrNameLst>
                                      </p:cBhvr>
                                      <p:tavLst>
                                        <p:tav tm="0">
                                          <p:val>
                                            <p:strVal val="0-#ppt_w/2"/>
                                          </p:val>
                                        </p:tav>
                                        <p:tav tm="100000">
                                          <p:val>
                                            <p:strVal val="#ppt_x"/>
                                          </p:val>
                                        </p:tav>
                                      </p:tavLst>
                                    </p:anim>
                                    <p:anim calcmode="lin" valueType="num">
                                      <p:cBhvr additive="base">
                                        <p:cTn id="102" dur="3000" fill="hold"/>
                                        <p:tgtEl>
                                          <p:spTgt spid="28"/>
                                        </p:tgtEl>
                                        <p:attrNameLst>
                                          <p:attrName>ppt_y</p:attrName>
                                        </p:attrNameLst>
                                      </p:cBhvr>
                                      <p:tavLst>
                                        <p:tav tm="0">
                                          <p:val>
                                            <p:strVal val="0-#ppt_h/2"/>
                                          </p:val>
                                        </p:tav>
                                        <p:tav tm="100000">
                                          <p:val>
                                            <p:strVal val="#ppt_y"/>
                                          </p:val>
                                        </p:tav>
                                      </p:tavLst>
                                    </p:anim>
                                  </p:childTnLst>
                                </p:cTn>
                              </p:par>
                              <p:par>
                                <p:cTn id="103" presetID="8" presetClass="emph" presetSubtype="0" autoRev="1" fill="hold" nodeType="withEffect">
                                  <p:stCondLst>
                                    <p:cond delay="0"/>
                                  </p:stCondLst>
                                  <p:childTnLst>
                                    <p:animRot by="21600000">
                                      <p:cBhvr>
                                        <p:cTn id="104" dur="3000" fill="hold"/>
                                        <p:tgtEl>
                                          <p:spTgt spid="5"/>
                                        </p:tgtEl>
                                        <p:attrNameLst>
                                          <p:attrName>r</p:attrName>
                                        </p:attrNameLst>
                                      </p:cBhvr>
                                    </p:animRot>
                                  </p:childTnLst>
                                </p:cTn>
                              </p:par>
                              <p:par>
                                <p:cTn id="105" presetID="8" presetClass="emph" presetSubtype="0" autoRev="1" fill="hold" nodeType="withEffect">
                                  <p:stCondLst>
                                    <p:cond delay="0"/>
                                  </p:stCondLst>
                                  <p:childTnLst>
                                    <p:animRot by="21600000">
                                      <p:cBhvr>
                                        <p:cTn id="106" dur="3000" fill="hold"/>
                                        <p:tgtEl>
                                          <p:spTgt spid="10"/>
                                        </p:tgtEl>
                                        <p:attrNameLst>
                                          <p:attrName>r</p:attrName>
                                        </p:attrNameLst>
                                      </p:cBhvr>
                                    </p:animRot>
                                  </p:childTnLst>
                                </p:cTn>
                              </p:par>
                              <p:par>
                                <p:cTn id="107" presetID="8" presetClass="emph" presetSubtype="0" autoRev="1" fill="hold" nodeType="withEffect">
                                  <p:stCondLst>
                                    <p:cond delay="0"/>
                                  </p:stCondLst>
                                  <p:childTnLst>
                                    <p:animRot by="21600000">
                                      <p:cBhvr>
                                        <p:cTn id="108" dur="3000" fill="hold"/>
                                        <p:tgtEl>
                                          <p:spTgt spid="14"/>
                                        </p:tgtEl>
                                        <p:attrNameLst>
                                          <p:attrName>r</p:attrName>
                                        </p:attrNameLst>
                                      </p:cBhvr>
                                    </p:animRot>
                                  </p:childTnLst>
                                </p:cTn>
                              </p:par>
                              <p:par>
                                <p:cTn id="109" presetID="8" presetClass="emph" presetSubtype="0" autoRev="1" fill="hold" nodeType="withEffect">
                                  <p:stCondLst>
                                    <p:cond delay="0"/>
                                  </p:stCondLst>
                                  <p:childTnLst>
                                    <p:animRot by="21600000">
                                      <p:cBhvr>
                                        <p:cTn id="110" dur="3000" fill="hold"/>
                                        <p:tgtEl>
                                          <p:spTgt spid="17"/>
                                        </p:tgtEl>
                                        <p:attrNameLst>
                                          <p:attrName>r</p:attrName>
                                        </p:attrNameLst>
                                      </p:cBhvr>
                                    </p:animRot>
                                  </p:childTnLst>
                                </p:cTn>
                              </p:par>
                              <p:par>
                                <p:cTn id="111" presetID="8" presetClass="emph" presetSubtype="0" autoRev="1" fill="hold" nodeType="withEffect">
                                  <p:stCondLst>
                                    <p:cond delay="0"/>
                                  </p:stCondLst>
                                  <p:childTnLst>
                                    <p:animRot by="21600000">
                                      <p:cBhvr>
                                        <p:cTn id="112" dur="3000" fill="hold"/>
                                        <p:tgtEl>
                                          <p:spTgt spid="18"/>
                                        </p:tgtEl>
                                        <p:attrNameLst>
                                          <p:attrName>r</p:attrName>
                                        </p:attrNameLst>
                                      </p:cBhvr>
                                    </p:animRot>
                                  </p:childTnLst>
                                </p:cTn>
                              </p:par>
                              <p:par>
                                <p:cTn id="113" presetID="8" presetClass="emph" presetSubtype="0" autoRev="1" fill="hold" nodeType="withEffect">
                                  <p:stCondLst>
                                    <p:cond delay="0"/>
                                  </p:stCondLst>
                                  <p:childTnLst>
                                    <p:animRot by="21600000">
                                      <p:cBhvr>
                                        <p:cTn id="114" dur="3000" fill="hold"/>
                                        <p:tgtEl>
                                          <p:spTgt spid="19"/>
                                        </p:tgtEl>
                                        <p:attrNameLst>
                                          <p:attrName>r</p:attrName>
                                        </p:attrNameLst>
                                      </p:cBhvr>
                                    </p:animRot>
                                  </p:childTnLst>
                                </p:cTn>
                              </p:par>
                              <p:par>
                                <p:cTn id="115" presetID="8" presetClass="emph" presetSubtype="0" autoRev="1" fill="hold" nodeType="withEffect">
                                  <p:stCondLst>
                                    <p:cond delay="0"/>
                                  </p:stCondLst>
                                  <p:childTnLst>
                                    <p:animRot by="-21600000">
                                      <p:cBhvr>
                                        <p:cTn id="116" dur="3000" fill="hold"/>
                                        <p:tgtEl>
                                          <p:spTgt spid="7"/>
                                        </p:tgtEl>
                                        <p:attrNameLst>
                                          <p:attrName>r</p:attrName>
                                        </p:attrNameLst>
                                      </p:cBhvr>
                                    </p:animRot>
                                  </p:childTnLst>
                                </p:cTn>
                              </p:par>
                              <p:par>
                                <p:cTn id="117" presetID="8" presetClass="emph" presetSubtype="0" autoRev="1" fill="hold" nodeType="withEffect">
                                  <p:stCondLst>
                                    <p:cond delay="0"/>
                                  </p:stCondLst>
                                  <p:childTnLst>
                                    <p:animRot by="-21600000">
                                      <p:cBhvr>
                                        <p:cTn id="118" dur="3000" fill="hold"/>
                                        <p:tgtEl>
                                          <p:spTgt spid="11"/>
                                        </p:tgtEl>
                                        <p:attrNameLst>
                                          <p:attrName>r</p:attrName>
                                        </p:attrNameLst>
                                      </p:cBhvr>
                                    </p:animRot>
                                  </p:childTnLst>
                                </p:cTn>
                              </p:par>
                              <p:par>
                                <p:cTn id="119" presetID="8" presetClass="emph" presetSubtype="0" autoRev="1" fill="hold" nodeType="withEffect">
                                  <p:stCondLst>
                                    <p:cond delay="0"/>
                                  </p:stCondLst>
                                  <p:childTnLst>
                                    <p:animRot by="-21600000">
                                      <p:cBhvr>
                                        <p:cTn id="120" dur="3000" fill="hold"/>
                                        <p:tgtEl>
                                          <p:spTgt spid="15"/>
                                        </p:tgtEl>
                                        <p:attrNameLst>
                                          <p:attrName>r</p:attrName>
                                        </p:attrNameLst>
                                      </p:cBhvr>
                                    </p:animRot>
                                  </p:childTnLst>
                                </p:cTn>
                              </p:par>
                              <p:par>
                                <p:cTn id="121" presetID="8" presetClass="emph" presetSubtype="0" autoRev="1" fill="hold" nodeType="withEffect">
                                  <p:stCondLst>
                                    <p:cond delay="0"/>
                                  </p:stCondLst>
                                  <p:childTnLst>
                                    <p:animRot by="-21600000">
                                      <p:cBhvr>
                                        <p:cTn id="122" dur="3000" fill="hold"/>
                                        <p:tgtEl>
                                          <p:spTgt spid="23"/>
                                        </p:tgtEl>
                                        <p:attrNameLst>
                                          <p:attrName>r</p:attrName>
                                        </p:attrNameLst>
                                      </p:cBhvr>
                                    </p:animRot>
                                  </p:childTnLst>
                                </p:cTn>
                              </p:par>
                              <p:par>
                                <p:cTn id="123" presetID="8" presetClass="emph" presetSubtype="0" autoRev="1" fill="hold" nodeType="withEffect">
                                  <p:stCondLst>
                                    <p:cond delay="0"/>
                                  </p:stCondLst>
                                  <p:childTnLst>
                                    <p:animRot by="-21600000">
                                      <p:cBhvr>
                                        <p:cTn id="124" dur="3000" fill="hold"/>
                                        <p:tgtEl>
                                          <p:spTgt spid="24"/>
                                        </p:tgtEl>
                                        <p:attrNameLst>
                                          <p:attrName>r</p:attrName>
                                        </p:attrNameLst>
                                      </p:cBhvr>
                                    </p:animRot>
                                  </p:childTnLst>
                                </p:cTn>
                              </p:par>
                              <p:par>
                                <p:cTn id="125" presetID="8" presetClass="emph" presetSubtype="0" autoRev="1" fill="hold" nodeType="withEffect">
                                  <p:stCondLst>
                                    <p:cond delay="0"/>
                                  </p:stCondLst>
                                  <p:childTnLst>
                                    <p:animRot by="-21600000">
                                      <p:cBhvr>
                                        <p:cTn id="126" dur="3000" fill="hold"/>
                                        <p:tgtEl>
                                          <p:spTgt spid="25"/>
                                        </p:tgtEl>
                                        <p:attrNameLst>
                                          <p:attrName>r</p:attrName>
                                        </p:attrNameLst>
                                      </p:cBhvr>
                                    </p:animRot>
                                  </p:childTnLst>
                                </p:cTn>
                              </p:par>
                              <p:par>
                                <p:cTn id="127" presetID="8" presetClass="emph" presetSubtype="0" autoRev="1" fill="hold" nodeType="withEffect">
                                  <p:stCondLst>
                                    <p:cond delay="0"/>
                                  </p:stCondLst>
                                  <p:childTnLst>
                                    <p:animRot by="-21600000">
                                      <p:cBhvr>
                                        <p:cTn id="128" dur="3000" fill="hold"/>
                                        <p:tgtEl>
                                          <p:spTgt spid="6"/>
                                        </p:tgtEl>
                                        <p:attrNameLst>
                                          <p:attrName>r</p:attrName>
                                        </p:attrNameLst>
                                      </p:cBhvr>
                                    </p:animRot>
                                  </p:childTnLst>
                                </p:cTn>
                              </p:par>
                              <p:par>
                                <p:cTn id="129" presetID="8" presetClass="emph" presetSubtype="0" autoRev="1" fill="hold" nodeType="withEffect">
                                  <p:stCondLst>
                                    <p:cond delay="0"/>
                                  </p:stCondLst>
                                  <p:childTnLst>
                                    <p:animRot by="-21600000">
                                      <p:cBhvr>
                                        <p:cTn id="130" dur="3000" fill="hold"/>
                                        <p:tgtEl>
                                          <p:spTgt spid="9"/>
                                        </p:tgtEl>
                                        <p:attrNameLst>
                                          <p:attrName>r</p:attrName>
                                        </p:attrNameLst>
                                      </p:cBhvr>
                                    </p:animRot>
                                  </p:childTnLst>
                                </p:cTn>
                              </p:par>
                              <p:par>
                                <p:cTn id="131" presetID="8" presetClass="emph" presetSubtype="0" autoRev="1" fill="hold" nodeType="withEffect">
                                  <p:stCondLst>
                                    <p:cond delay="0"/>
                                  </p:stCondLst>
                                  <p:childTnLst>
                                    <p:animRot by="-21600000">
                                      <p:cBhvr>
                                        <p:cTn id="132" dur="3000" fill="hold"/>
                                        <p:tgtEl>
                                          <p:spTgt spid="13"/>
                                        </p:tgtEl>
                                        <p:attrNameLst>
                                          <p:attrName>r</p:attrName>
                                        </p:attrNameLst>
                                      </p:cBhvr>
                                    </p:animRot>
                                  </p:childTnLst>
                                </p:cTn>
                              </p:par>
                              <p:par>
                                <p:cTn id="133" presetID="8" presetClass="emph" presetSubtype="0" autoRev="1" fill="hold" nodeType="withEffect">
                                  <p:stCondLst>
                                    <p:cond delay="0"/>
                                  </p:stCondLst>
                                  <p:childTnLst>
                                    <p:animRot by="-21600000">
                                      <p:cBhvr>
                                        <p:cTn id="134" dur="3000" fill="hold"/>
                                        <p:tgtEl>
                                          <p:spTgt spid="20"/>
                                        </p:tgtEl>
                                        <p:attrNameLst>
                                          <p:attrName>r</p:attrName>
                                        </p:attrNameLst>
                                      </p:cBhvr>
                                    </p:animRot>
                                  </p:childTnLst>
                                </p:cTn>
                              </p:par>
                              <p:par>
                                <p:cTn id="135" presetID="8" presetClass="emph" presetSubtype="0" autoRev="1" fill="hold" nodeType="withEffect">
                                  <p:stCondLst>
                                    <p:cond delay="0"/>
                                  </p:stCondLst>
                                  <p:childTnLst>
                                    <p:animRot by="-21600000">
                                      <p:cBhvr>
                                        <p:cTn id="136" dur="3000" fill="hold"/>
                                        <p:tgtEl>
                                          <p:spTgt spid="21"/>
                                        </p:tgtEl>
                                        <p:attrNameLst>
                                          <p:attrName>r</p:attrName>
                                        </p:attrNameLst>
                                      </p:cBhvr>
                                    </p:animRot>
                                  </p:childTnLst>
                                </p:cTn>
                              </p:par>
                              <p:par>
                                <p:cTn id="137" presetID="8" presetClass="emph" presetSubtype="0" autoRev="1" fill="hold" nodeType="withEffect">
                                  <p:stCondLst>
                                    <p:cond delay="0"/>
                                  </p:stCondLst>
                                  <p:childTnLst>
                                    <p:animRot by="-21600000">
                                      <p:cBhvr>
                                        <p:cTn id="138" dur="3000" fill="hold"/>
                                        <p:tgtEl>
                                          <p:spTgt spid="22"/>
                                        </p:tgtEl>
                                        <p:attrNameLst>
                                          <p:attrName>r</p:attrName>
                                        </p:attrNameLst>
                                      </p:cBhvr>
                                    </p:animRot>
                                  </p:childTnLst>
                                </p:cTn>
                              </p:par>
                              <p:par>
                                <p:cTn id="139" presetID="8" presetClass="emph" presetSubtype="0" autoRev="1" fill="hold" nodeType="withEffect">
                                  <p:stCondLst>
                                    <p:cond delay="0"/>
                                  </p:stCondLst>
                                  <p:childTnLst>
                                    <p:animRot by="21600000">
                                      <p:cBhvr>
                                        <p:cTn id="140" dur="3000" fill="hold"/>
                                        <p:tgtEl>
                                          <p:spTgt spid="8"/>
                                        </p:tgtEl>
                                        <p:attrNameLst>
                                          <p:attrName>r</p:attrName>
                                        </p:attrNameLst>
                                      </p:cBhvr>
                                    </p:animRot>
                                  </p:childTnLst>
                                </p:cTn>
                              </p:par>
                              <p:par>
                                <p:cTn id="141" presetID="8" presetClass="emph" presetSubtype="0" autoRev="1" fill="hold" nodeType="withEffect">
                                  <p:stCondLst>
                                    <p:cond delay="0"/>
                                  </p:stCondLst>
                                  <p:childTnLst>
                                    <p:animRot by="21600000">
                                      <p:cBhvr>
                                        <p:cTn id="142" dur="3000" fill="hold"/>
                                        <p:tgtEl>
                                          <p:spTgt spid="12"/>
                                        </p:tgtEl>
                                        <p:attrNameLst>
                                          <p:attrName>r</p:attrName>
                                        </p:attrNameLst>
                                      </p:cBhvr>
                                    </p:animRot>
                                  </p:childTnLst>
                                </p:cTn>
                              </p:par>
                              <p:par>
                                <p:cTn id="143" presetID="8" presetClass="emph" presetSubtype="0" autoRev="1" fill="hold" nodeType="withEffect">
                                  <p:stCondLst>
                                    <p:cond delay="0"/>
                                  </p:stCondLst>
                                  <p:childTnLst>
                                    <p:animRot by="21600000">
                                      <p:cBhvr>
                                        <p:cTn id="144" dur="3000" fill="hold"/>
                                        <p:tgtEl>
                                          <p:spTgt spid="16"/>
                                        </p:tgtEl>
                                        <p:attrNameLst>
                                          <p:attrName>r</p:attrName>
                                        </p:attrNameLst>
                                      </p:cBhvr>
                                    </p:animRot>
                                  </p:childTnLst>
                                </p:cTn>
                              </p:par>
                              <p:par>
                                <p:cTn id="145" presetID="8" presetClass="emph" presetSubtype="0" autoRev="1" fill="hold" nodeType="withEffect">
                                  <p:stCondLst>
                                    <p:cond delay="0"/>
                                  </p:stCondLst>
                                  <p:childTnLst>
                                    <p:animRot by="21600000">
                                      <p:cBhvr>
                                        <p:cTn id="146" dur="3000" fill="hold"/>
                                        <p:tgtEl>
                                          <p:spTgt spid="26"/>
                                        </p:tgtEl>
                                        <p:attrNameLst>
                                          <p:attrName>r</p:attrName>
                                        </p:attrNameLst>
                                      </p:cBhvr>
                                    </p:animRot>
                                  </p:childTnLst>
                                </p:cTn>
                              </p:par>
                              <p:par>
                                <p:cTn id="147" presetID="8" presetClass="emph" presetSubtype="0" autoRev="1" fill="hold" nodeType="withEffect">
                                  <p:stCondLst>
                                    <p:cond delay="0"/>
                                  </p:stCondLst>
                                  <p:childTnLst>
                                    <p:animRot by="21600000">
                                      <p:cBhvr>
                                        <p:cTn id="148" dur="3000" fill="hold"/>
                                        <p:tgtEl>
                                          <p:spTgt spid="27"/>
                                        </p:tgtEl>
                                        <p:attrNameLst>
                                          <p:attrName>r</p:attrName>
                                        </p:attrNameLst>
                                      </p:cBhvr>
                                    </p:animRot>
                                  </p:childTnLst>
                                </p:cTn>
                              </p:par>
                              <p:par>
                                <p:cTn id="149" presetID="8" presetClass="emph" presetSubtype="0" autoRev="1" fill="hold" nodeType="withEffect">
                                  <p:stCondLst>
                                    <p:cond delay="0"/>
                                  </p:stCondLst>
                                  <p:childTnLst>
                                    <p:animRot by="21600000">
                                      <p:cBhvr>
                                        <p:cTn id="150" dur="3000" fill="hold"/>
                                        <p:tgtEl>
                                          <p:spTgt spid="28"/>
                                        </p:tgtEl>
                                        <p:attrNameLst>
                                          <p:attrName>r</p:attrName>
                                        </p:attrNameLst>
                                      </p:cBhvr>
                                    </p:animRot>
                                  </p:childTnLst>
                                </p:cTn>
                              </p:par>
                            </p:childTnLst>
                          </p:cTn>
                        </p:par>
                        <p:par>
                          <p:cTn id="151" fill="hold">
                            <p:stCondLst>
                              <p:cond delay="6000"/>
                            </p:stCondLst>
                            <p:childTnLst>
                              <p:par>
                                <p:cTn id="152" presetID="2" presetClass="exit" presetSubtype="6" fill="hold" nodeType="afterEffect">
                                  <p:stCondLst>
                                    <p:cond delay="0"/>
                                  </p:stCondLst>
                                  <p:childTnLst>
                                    <p:anim calcmode="lin" valueType="num">
                                      <p:cBhvr additive="base">
                                        <p:cTn id="153" dur="3000"/>
                                        <p:tgtEl>
                                          <p:spTgt spid="5"/>
                                        </p:tgtEl>
                                        <p:attrNameLst>
                                          <p:attrName>ppt_x</p:attrName>
                                        </p:attrNameLst>
                                      </p:cBhvr>
                                      <p:tavLst>
                                        <p:tav tm="0">
                                          <p:val>
                                            <p:strVal val="ppt_x"/>
                                          </p:val>
                                        </p:tav>
                                        <p:tav tm="100000">
                                          <p:val>
                                            <p:strVal val="1+ppt_w/2"/>
                                          </p:val>
                                        </p:tav>
                                      </p:tavLst>
                                    </p:anim>
                                    <p:anim calcmode="lin" valueType="num">
                                      <p:cBhvr additive="base">
                                        <p:cTn id="154" dur="3000"/>
                                        <p:tgtEl>
                                          <p:spTgt spid="5"/>
                                        </p:tgtEl>
                                        <p:attrNameLst>
                                          <p:attrName>ppt_y</p:attrName>
                                        </p:attrNameLst>
                                      </p:cBhvr>
                                      <p:tavLst>
                                        <p:tav tm="0">
                                          <p:val>
                                            <p:strVal val="ppt_y"/>
                                          </p:val>
                                        </p:tav>
                                        <p:tav tm="100000">
                                          <p:val>
                                            <p:strVal val="1+ppt_h/2"/>
                                          </p:val>
                                        </p:tav>
                                      </p:tavLst>
                                    </p:anim>
                                    <p:set>
                                      <p:cBhvr>
                                        <p:cTn id="155" dur="1" fill="hold">
                                          <p:stCondLst>
                                            <p:cond delay="2999"/>
                                          </p:stCondLst>
                                        </p:cTn>
                                        <p:tgtEl>
                                          <p:spTgt spid="5"/>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3000"/>
                                        <p:tgtEl>
                                          <p:spTgt spid="10"/>
                                        </p:tgtEl>
                                        <p:attrNameLst>
                                          <p:attrName>ppt_x</p:attrName>
                                        </p:attrNameLst>
                                      </p:cBhvr>
                                      <p:tavLst>
                                        <p:tav tm="0">
                                          <p:val>
                                            <p:strVal val="ppt_x"/>
                                          </p:val>
                                        </p:tav>
                                        <p:tav tm="100000">
                                          <p:val>
                                            <p:strVal val="1+ppt_w/2"/>
                                          </p:val>
                                        </p:tav>
                                      </p:tavLst>
                                    </p:anim>
                                    <p:anim calcmode="lin" valueType="num">
                                      <p:cBhvr additive="base">
                                        <p:cTn id="158" dur="3000"/>
                                        <p:tgtEl>
                                          <p:spTgt spid="10"/>
                                        </p:tgtEl>
                                        <p:attrNameLst>
                                          <p:attrName>ppt_y</p:attrName>
                                        </p:attrNameLst>
                                      </p:cBhvr>
                                      <p:tavLst>
                                        <p:tav tm="0">
                                          <p:val>
                                            <p:strVal val="ppt_y"/>
                                          </p:val>
                                        </p:tav>
                                        <p:tav tm="100000">
                                          <p:val>
                                            <p:strVal val="1+ppt_h/2"/>
                                          </p:val>
                                        </p:tav>
                                      </p:tavLst>
                                    </p:anim>
                                    <p:set>
                                      <p:cBhvr>
                                        <p:cTn id="159" dur="1" fill="hold">
                                          <p:stCondLst>
                                            <p:cond delay="2999"/>
                                          </p:stCondLst>
                                        </p:cTn>
                                        <p:tgtEl>
                                          <p:spTgt spid="10"/>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3000"/>
                                        <p:tgtEl>
                                          <p:spTgt spid="14"/>
                                        </p:tgtEl>
                                        <p:attrNameLst>
                                          <p:attrName>ppt_x</p:attrName>
                                        </p:attrNameLst>
                                      </p:cBhvr>
                                      <p:tavLst>
                                        <p:tav tm="0">
                                          <p:val>
                                            <p:strVal val="ppt_x"/>
                                          </p:val>
                                        </p:tav>
                                        <p:tav tm="100000">
                                          <p:val>
                                            <p:strVal val="1+ppt_w/2"/>
                                          </p:val>
                                        </p:tav>
                                      </p:tavLst>
                                    </p:anim>
                                    <p:anim calcmode="lin" valueType="num">
                                      <p:cBhvr additive="base">
                                        <p:cTn id="162" dur="3000"/>
                                        <p:tgtEl>
                                          <p:spTgt spid="14"/>
                                        </p:tgtEl>
                                        <p:attrNameLst>
                                          <p:attrName>ppt_y</p:attrName>
                                        </p:attrNameLst>
                                      </p:cBhvr>
                                      <p:tavLst>
                                        <p:tav tm="0">
                                          <p:val>
                                            <p:strVal val="ppt_y"/>
                                          </p:val>
                                        </p:tav>
                                        <p:tav tm="100000">
                                          <p:val>
                                            <p:strVal val="1+ppt_h/2"/>
                                          </p:val>
                                        </p:tav>
                                      </p:tavLst>
                                    </p:anim>
                                    <p:set>
                                      <p:cBhvr>
                                        <p:cTn id="163" dur="1" fill="hold">
                                          <p:stCondLst>
                                            <p:cond delay="2999"/>
                                          </p:stCondLst>
                                        </p:cTn>
                                        <p:tgtEl>
                                          <p:spTgt spid="14"/>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3000"/>
                                        <p:tgtEl>
                                          <p:spTgt spid="17"/>
                                        </p:tgtEl>
                                        <p:attrNameLst>
                                          <p:attrName>ppt_x</p:attrName>
                                        </p:attrNameLst>
                                      </p:cBhvr>
                                      <p:tavLst>
                                        <p:tav tm="0">
                                          <p:val>
                                            <p:strVal val="ppt_x"/>
                                          </p:val>
                                        </p:tav>
                                        <p:tav tm="100000">
                                          <p:val>
                                            <p:strVal val="1+ppt_w/2"/>
                                          </p:val>
                                        </p:tav>
                                      </p:tavLst>
                                    </p:anim>
                                    <p:anim calcmode="lin" valueType="num">
                                      <p:cBhvr additive="base">
                                        <p:cTn id="166" dur="3000"/>
                                        <p:tgtEl>
                                          <p:spTgt spid="17"/>
                                        </p:tgtEl>
                                        <p:attrNameLst>
                                          <p:attrName>ppt_y</p:attrName>
                                        </p:attrNameLst>
                                      </p:cBhvr>
                                      <p:tavLst>
                                        <p:tav tm="0">
                                          <p:val>
                                            <p:strVal val="ppt_y"/>
                                          </p:val>
                                        </p:tav>
                                        <p:tav tm="100000">
                                          <p:val>
                                            <p:strVal val="1+ppt_h/2"/>
                                          </p:val>
                                        </p:tav>
                                      </p:tavLst>
                                    </p:anim>
                                    <p:set>
                                      <p:cBhvr>
                                        <p:cTn id="167" dur="1" fill="hold">
                                          <p:stCondLst>
                                            <p:cond delay="2999"/>
                                          </p:stCondLst>
                                        </p:cTn>
                                        <p:tgtEl>
                                          <p:spTgt spid="17"/>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3000"/>
                                        <p:tgtEl>
                                          <p:spTgt spid="18"/>
                                        </p:tgtEl>
                                        <p:attrNameLst>
                                          <p:attrName>ppt_x</p:attrName>
                                        </p:attrNameLst>
                                      </p:cBhvr>
                                      <p:tavLst>
                                        <p:tav tm="0">
                                          <p:val>
                                            <p:strVal val="ppt_x"/>
                                          </p:val>
                                        </p:tav>
                                        <p:tav tm="100000">
                                          <p:val>
                                            <p:strVal val="1+ppt_w/2"/>
                                          </p:val>
                                        </p:tav>
                                      </p:tavLst>
                                    </p:anim>
                                    <p:anim calcmode="lin" valueType="num">
                                      <p:cBhvr additive="base">
                                        <p:cTn id="170" dur="3000"/>
                                        <p:tgtEl>
                                          <p:spTgt spid="18"/>
                                        </p:tgtEl>
                                        <p:attrNameLst>
                                          <p:attrName>ppt_y</p:attrName>
                                        </p:attrNameLst>
                                      </p:cBhvr>
                                      <p:tavLst>
                                        <p:tav tm="0">
                                          <p:val>
                                            <p:strVal val="ppt_y"/>
                                          </p:val>
                                        </p:tav>
                                        <p:tav tm="100000">
                                          <p:val>
                                            <p:strVal val="1+ppt_h/2"/>
                                          </p:val>
                                        </p:tav>
                                      </p:tavLst>
                                    </p:anim>
                                    <p:set>
                                      <p:cBhvr>
                                        <p:cTn id="171" dur="1" fill="hold">
                                          <p:stCondLst>
                                            <p:cond delay="2999"/>
                                          </p:stCondLst>
                                        </p:cTn>
                                        <p:tgtEl>
                                          <p:spTgt spid="18"/>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3000"/>
                                        <p:tgtEl>
                                          <p:spTgt spid="19"/>
                                        </p:tgtEl>
                                        <p:attrNameLst>
                                          <p:attrName>ppt_x</p:attrName>
                                        </p:attrNameLst>
                                      </p:cBhvr>
                                      <p:tavLst>
                                        <p:tav tm="0">
                                          <p:val>
                                            <p:strVal val="ppt_x"/>
                                          </p:val>
                                        </p:tav>
                                        <p:tav tm="100000">
                                          <p:val>
                                            <p:strVal val="1+ppt_w/2"/>
                                          </p:val>
                                        </p:tav>
                                      </p:tavLst>
                                    </p:anim>
                                    <p:anim calcmode="lin" valueType="num">
                                      <p:cBhvr additive="base">
                                        <p:cTn id="174" dur="3000"/>
                                        <p:tgtEl>
                                          <p:spTgt spid="19"/>
                                        </p:tgtEl>
                                        <p:attrNameLst>
                                          <p:attrName>ppt_y</p:attrName>
                                        </p:attrNameLst>
                                      </p:cBhvr>
                                      <p:tavLst>
                                        <p:tav tm="0">
                                          <p:val>
                                            <p:strVal val="ppt_y"/>
                                          </p:val>
                                        </p:tav>
                                        <p:tav tm="100000">
                                          <p:val>
                                            <p:strVal val="1+ppt_h/2"/>
                                          </p:val>
                                        </p:tav>
                                      </p:tavLst>
                                    </p:anim>
                                    <p:set>
                                      <p:cBhvr>
                                        <p:cTn id="175" dur="1" fill="hold">
                                          <p:stCondLst>
                                            <p:cond delay="2999"/>
                                          </p:stCondLst>
                                        </p:cTn>
                                        <p:tgtEl>
                                          <p:spTgt spid="19"/>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3000"/>
                                        <p:tgtEl>
                                          <p:spTgt spid="7"/>
                                        </p:tgtEl>
                                        <p:attrNameLst>
                                          <p:attrName>ppt_x</p:attrName>
                                        </p:attrNameLst>
                                      </p:cBhvr>
                                      <p:tavLst>
                                        <p:tav tm="0">
                                          <p:val>
                                            <p:strVal val="ppt_x"/>
                                          </p:val>
                                        </p:tav>
                                        <p:tav tm="100000">
                                          <p:val>
                                            <p:strVal val="0-ppt_w/2"/>
                                          </p:val>
                                        </p:tav>
                                      </p:tavLst>
                                    </p:anim>
                                    <p:anim calcmode="lin" valueType="num">
                                      <p:cBhvr additive="base">
                                        <p:cTn id="178" dur="3000"/>
                                        <p:tgtEl>
                                          <p:spTgt spid="7"/>
                                        </p:tgtEl>
                                        <p:attrNameLst>
                                          <p:attrName>ppt_y</p:attrName>
                                        </p:attrNameLst>
                                      </p:cBhvr>
                                      <p:tavLst>
                                        <p:tav tm="0">
                                          <p:val>
                                            <p:strVal val="ppt_y"/>
                                          </p:val>
                                        </p:tav>
                                        <p:tav tm="100000">
                                          <p:val>
                                            <p:strVal val="1+ppt_h/2"/>
                                          </p:val>
                                        </p:tav>
                                      </p:tavLst>
                                    </p:anim>
                                    <p:set>
                                      <p:cBhvr>
                                        <p:cTn id="179" dur="1" fill="hold">
                                          <p:stCondLst>
                                            <p:cond delay="2999"/>
                                          </p:stCondLst>
                                        </p:cTn>
                                        <p:tgtEl>
                                          <p:spTgt spid="7"/>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3000"/>
                                        <p:tgtEl>
                                          <p:spTgt spid="11"/>
                                        </p:tgtEl>
                                        <p:attrNameLst>
                                          <p:attrName>ppt_x</p:attrName>
                                        </p:attrNameLst>
                                      </p:cBhvr>
                                      <p:tavLst>
                                        <p:tav tm="0">
                                          <p:val>
                                            <p:strVal val="ppt_x"/>
                                          </p:val>
                                        </p:tav>
                                        <p:tav tm="100000">
                                          <p:val>
                                            <p:strVal val="0-ppt_w/2"/>
                                          </p:val>
                                        </p:tav>
                                      </p:tavLst>
                                    </p:anim>
                                    <p:anim calcmode="lin" valueType="num">
                                      <p:cBhvr additive="base">
                                        <p:cTn id="182" dur="3000"/>
                                        <p:tgtEl>
                                          <p:spTgt spid="11"/>
                                        </p:tgtEl>
                                        <p:attrNameLst>
                                          <p:attrName>ppt_y</p:attrName>
                                        </p:attrNameLst>
                                      </p:cBhvr>
                                      <p:tavLst>
                                        <p:tav tm="0">
                                          <p:val>
                                            <p:strVal val="ppt_y"/>
                                          </p:val>
                                        </p:tav>
                                        <p:tav tm="100000">
                                          <p:val>
                                            <p:strVal val="1+ppt_h/2"/>
                                          </p:val>
                                        </p:tav>
                                      </p:tavLst>
                                    </p:anim>
                                    <p:set>
                                      <p:cBhvr>
                                        <p:cTn id="183" dur="1" fill="hold">
                                          <p:stCondLst>
                                            <p:cond delay="2999"/>
                                          </p:stCondLst>
                                        </p:cTn>
                                        <p:tgtEl>
                                          <p:spTgt spid="11"/>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3000"/>
                                        <p:tgtEl>
                                          <p:spTgt spid="15"/>
                                        </p:tgtEl>
                                        <p:attrNameLst>
                                          <p:attrName>ppt_x</p:attrName>
                                        </p:attrNameLst>
                                      </p:cBhvr>
                                      <p:tavLst>
                                        <p:tav tm="0">
                                          <p:val>
                                            <p:strVal val="ppt_x"/>
                                          </p:val>
                                        </p:tav>
                                        <p:tav tm="100000">
                                          <p:val>
                                            <p:strVal val="0-ppt_w/2"/>
                                          </p:val>
                                        </p:tav>
                                      </p:tavLst>
                                    </p:anim>
                                    <p:anim calcmode="lin" valueType="num">
                                      <p:cBhvr additive="base">
                                        <p:cTn id="186" dur="3000"/>
                                        <p:tgtEl>
                                          <p:spTgt spid="15"/>
                                        </p:tgtEl>
                                        <p:attrNameLst>
                                          <p:attrName>ppt_y</p:attrName>
                                        </p:attrNameLst>
                                      </p:cBhvr>
                                      <p:tavLst>
                                        <p:tav tm="0">
                                          <p:val>
                                            <p:strVal val="ppt_y"/>
                                          </p:val>
                                        </p:tav>
                                        <p:tav tm="100000">
                                          <p:val>
                                            <p:strVal val="1+ppt_h/2"/>
                                          </p:val>
                                        </p:tav>
                                      </p:tavLst>
                                    </p:anim>
                                    <p:set>
                                      <p:cBhvr>
                                        <p:cTn id="187" dur="1" fill="hold">
                                          <p:stCondLst>
                                            <p:cond delay="2999"/>
                                          </p:stCondLst>
                                        </p:cTn>
                                        <p:tgtEl>
                                          <p:spTgt spid="15"/>
                                        </p:tgtEl>
                                        <p:attrNameLst>
                                          <p:attrName>style.visibility</p:attrName>
                                        </p:attrNameLst>
                                      </p:cBhvr>
                                      <p:to>
                                        <p:strVal val="hidden"/>
                                      </p:to>
                                    </p:set>
                                  </p:childTnLst>
                                </p:cTn>
                              </p:par>
                              <p:par>
                                <p:cTn id="188" presetID="2" presetClass="exit" presetSubtype="12" fill="hold" nodeType="withEffect">
                                  <p:stCondLst>
                                    <p:cond delay="0"/>
                                  </p:stCondLst>
                                  <p:childTnLst>
                                    <p:anim calcmode="lin" valueType="num">
                                      <p:cBhvr additive="base">
                                        <p:cTn id="189" dur="3000"/>
                                        <p:tgtEl>
                                          <p:spTgt spid="23"/>
                                        </p:tgtEl>
                                        <p:attrNameLst>
                                          <p:attrName>ppt_x</p:attrName>
                                        </p:attrNameLst>
                                      </p:cBhvr>
                                      <p:tavLst>
                                        <p:tav tm="0">
                                          <p:val>
                                            <p:strVal val="ppt_x"/>
                                          </p:val>
                                        </p:tav>
                                        <p:tav tm="100000">
                                          <p:val>
                                            <p:strVal val="0-ppt_w/2"/>
                                          </p:val>
                                        </p:tav>
                                      </p:tavLst>
                                    </p:anim>
                                    <p:anim calcmode="lin" valueType="num">
                                      <p:cBhvr additive="base">
                                        <p:cTn id="190" dur="3000"/>
                                        <p:tgtEl>
                                          <p:spTgt spid="23"/>
                                        </p:tgtEl>
                                        <p:attrNameLst>
                                          <p:attrName>ppt_y</p:attrName>
                                        </p:attrNameLst>
                                      </p:cBhvr>
                                      <p:tavLst>
                                        <p:tav tm="0">
                                          <p:val>
                                            <p:strVal val="ppt_y"/>
                                          </p:val>
                                        </p:tav>
                                        <p:tav tm="100000">
                                          <p:val>
                                            <p:strVal val="1+ppt_h/2"/>
                                          </p:val>
                                        </p:tav>
                                      </p:tavLst>
                                    </p:anim>
                                    <p:set>
                                      <p:cBhvr>
                                        <p:cTn id="191" dur="1" fill="hold">
                                          <p:stCondLst>
                                            <p:cond delay="2999"/>
                                          </p:stCondLst>
                                        </p:cTn>
                                        <p:tgtEl>
                                          <p:spTgt spid="23"/>
                                        </p:tgtEl>
                                        <p:attrNameLst>
                                          <p:attrName>style.visibility</p:attrName>
                                        </p:attrNameLst>
                                      </p:cBhvr>
                                      <p:to>
                                        <p:strVal val="hidden"/>
                                      </p:to>
                                    </p:set>
                                  </p:childTnLst>
                                </p:cTn>
                              </p:par>
                              <p:par>
                                <p:cTn id="192" presetID="2" presetClass="exit" presetSubtype="12" fill="hold" nodeType="withEffect">
                                  <p:stCondLst>
                                    <p:cond delay="0"/>
                                  </p:stCondLst>
                                  <p:childTnLst>
                                    <p:anim calcmode="lin" valueType="num">
                                      <p:cBhvr additive="base">
                                        <p:cTn id="193" dur="3000"/>
                                        <p:tgtEl>
                                          <p:spTgt spid="24"/>
                                        </p:tgtEl>
                                        <p:attrNameLst>
                                          <p:attrName>ppt_x</p:attrName>
                                        </p:attrNameLst>
                                      </p:cBhvr>
                                      <p:tavLst>
                                        <p:tav tm="0">
                                          <p:val>
                                            <p:strVal val="ppt_x"/>
                                          </p:val>
                                        </p:tav>
                                        <p:tav tm="100000">
                                          <p:val>
                                            <p:strVal val="0-ppt_w/2"/>
                                          </p:val>
                                        </p:tav>
                                      </p:tavLst>
                                    </p:anim>
                                    <p:anim calcmode="lin" valueType="num">
                                      <p:cBhvr additive="base">
                                        <p:cTn id="194" dur="3000"/>
                                        <p:tgtEl>
                                          <p:spTgt spid="24"/>
                                        </p:tgtEl>
                                        <p:attrNameLst>
                                          <p:attrName>ppt_y</p:attrName>
                                        </p:attrNameLst>
                                      </p:cBhvr>
                                      <p:tavLst>
                                        <p:tav tm="0">
                                          <p:val>
                                            <p:strVal val="ppt_y"/>
                                          </p:val>
                                        </p:tav>
                                        <p:tav tm="100000">
                                          <p:val>
                                            <p:strVal val="1+ppt_h/2"/>
                                          </p:val>
                                        </p:tav>
                                      </p:tavLst>
                                    </p:anim>
                                    <p:set>
                                      <p:cBhvr>
                                        <p:cTn id="195" dur="1" fill="hold">
                                          <p:stCondLst>
                                            <p:cond delay="2999"/>
                                          </p:stCondLst>
                                        </p:cTn>
                                        <p:tgtEl>
                                          <p:spTgt spid="24"/>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3000"/>
                                        <p:tgtEl>
                                          <p:spTgt spid="25"/>
                                        </p:tgtEl>
                                        <p:attrNameLst>
                                          <p:attrName>ppt_x</p:attrName>
                                        </p:attrNameLst>
                                      </p:cBhvr>
                                      <p:tavLst>
                                        <p:tav tm="0">
                                          <p:val>
                                            <p:strVal val="ppt_x"/>
                                          </p:val>
                                        </p:tav>
                                        <p:tav tm="100000">
                                          <p:val>
                                            <p:strVal val="0-ppt_w/2"/>
                                          </p:val>
                                        </p:tav>
                                      </p:tavLst>
                                    </p:anim>
                                    <p:anim calcmode="lin" valueType="num">
                                      <p:cBhvr additive="base">
                                        <p:cTn id="198" dur="3000"/>
                                        <p:tgtEl>
                                          <p:spTgt spid="25"/>
                                        </p:tgtEl>
                                        <p:attrNameLst>
                                          <p:attrName>ppt_y</p:attrName>
                                        </p:attrNameLst>
                                      </p:cBhvr>
                                      <p:tavLst>
                                        <p:tav tm="0">
                                          <p:val>
                                            <p:strVal val="ppt_y"/>
                                          </p:val>
                                        </p:tav>
                                        <p:tav tm="100000">
                                          <p:val>
                                            <p:strVal val="1+ppt_h/2"/>
                                          </p:val>
                                        </p:tav>
                                      </p:tavLst>
                                    </p:anim>
                                    <p:set>
                                      <p:cBhvr>
                                        <p:cTn id="199" dur="1" fill="hold">
                                          <p:stCondLst>
                                            <p:cond delay="2999"/>
                                          </p:stCondLst>
                                        </p:cTn>
                                        <p:tgtEl>
                                          <p:spTgt spid="25"/>
                                        </p:tgtEl>
                                        <p:attrNameLst>
                                          <p:attrName>style.visibility</p:attrName>
                                        </p:attrNameLst>
                                      </p:cBhvr>
                                      <p:to>
                                        <p:strVal val="hidden"/>
                                      </p:to>
                                    </p:set>
                                  </p:childTnLst>
                                </p:cTn>
                              </p:par>
                              <p:par>
                                <p:cTn id="200" presetID="2" presetClass="exit" presetSubtype="3" fill="hold" nodeType="withEffect">
                                  <p:stCondLst>
                                    <p:cond delay="0"/>
                                  </p:stCondLst>
                                  <p:childTnLst>
                                    <p:anim calcmode="lin" valueType="num">
                                      <p:cBhvr additive="base">
                                        <p:cTn id="201" dur="3000"/>
                                        <p:tgtEl>
                                          <p:spTgt spid="6"/>
                                        </p:tgtEl>
                                        <p:attrNameLst>
                                          <p:attrName>ppt_x</p:attrName>
                                        </p:attrNameLst>
                                      </p:cBhvr>
                                      <p:tavLst>
                                        <p:tav tm="0">
                                          <p:val>
                                            <p:strVal val="ppt_x"/>
                                          </p:val>
                                        </p:tav>
                                        <p:tav tm="100000">
                                          <p:val>
                                            <p:strVal val="1+ppt_w/2"/>
                                          </p:val>
                                        </p:tav>
                                      </p:tavLst>
                                    </p:anim>
                                    <p:anim calcmode="lin" valueType="num">
                                      <p:cBhvr additive="base">
                                        <p:cTn id="202" dur="3000"/>
                                        <p:tgtEl>
                                          <p:spTgt spid="6"/>
                                        </p:tgtEl>
                                        <p:attrNameLst>
                                          <p:attrName>ppt_y</p:attrName>
                                        </p:attrNameLst>
                                      </p:cBhvr>
                                      <p:tavLst>
                                        <p:tav tm="0">
                                          <p:val>
                                            <p:strVal val="ppt_y"/>
                                          </p:val>
                                        </p:tav>
                                        <p:tav tm="100000">
                                          <p:val>
                                            <p:strVal val="0-ppt_h/2"/>
                                          </p:val>
                                        </p:tav>
                                      </p:tavLst>
                                    </p:anim>
                                    <p:set>
                                      <p:cBhvr>
                                        <p:cTn id="203" dur="1" fill="hold">
                                          <p:stCondLst>
                                            <p:cond delay="2999"/>
                                          </p:stCondLst>
                                        </p:cTn>
                                        <p:tgtEl>
                                          <p:spTgt spid="6"/>
                                        </p:tgtEl>
                                        <p:attrNameLst>
                                          <p:attrName>style.visibility</p:attrName>
                                        </p:attrNameLst>
                                      </p:cBhvr>
                                      <p:to>
                                        <p:strVal val="hidden"/>
                                      </p:to>
                                    </p:set>
                                  </p:childTnLst>
                                </p:cTn>
                              </p:par>
                              <p:par>
                                <p:cTn id="204" presetID="2" presetClass="exit" presetSubtype="3" fill="hold" nodeType="withEffect">
                                  <p:stCondLst>
                                    <p:cond delay="0"/>
                                  </p:stCondLst>
                                  <p:childTnLst>
                                    <p:anim calcmode="lin" valueType="num">
                                      <p:cBhvr additive="base">
                                        <p:cTn id="205" dur="3000"/>
                                        <p:tgtEl>
                                          <p:spTgt spid="9"/>
                                        </p:tgtEl>
                                        <p:attrNameLst>
                                          <p:attrName>ppt_x</p:attrName>
                                        </p:attrNameLst>
                                      </p:cBhvr>
                                      <p:tavLst>
                                        <p:tav tm="0">
                                          <p:val>
                                            <p:strVal val="ppt_x"/>
                                          </p:val>
                                        </p:tav>
                                        <p:tav tm="100000">
                                          <p:val>
                                            <p:strVal val="1+ppt_w/2"/>
                                          </p:val>
                                        </p:tav>
                                      </p:tavLst>
                                    </p:anim>
                                    <p:anim calcmode="lin" valueType="num">
                                      <p:cBhvr additive="base">
                                        <p:cTn id="206" dur="3000"/>
                                        <p:tgtEl>
                                          <p:spTgt spid="9"/>
                                        </p:tgtEl>
                                        <p:attrNameLst>
                                          <p:attrName>ppt_y</p:attrName>
                                        </p:attrNameLst>
                                      </p:cBhvr>
                                      <p:tavLst>
                                        <p:tav tm="0">
                                          <p:val>
                                            <p:strVal val="ppt_y"/>
                                          </p:val>
                                        </p:tav>
                                        <p:tav tm="100000">
                                          <p:val>
                                            <p:strVal val="0-ppt_h/2"/>
                                          </p:val>
                                        </p:tav>
                                      </p:tavLst>
                                    </p:anim>
                                    <p:set>
                                      <p:cBhvr>
                                        <p:cTn id="207" dur="1" fill="hold">
                                          <p:stCondLst>
                                            <p:cond delay="2999"/>
                                          </p:stCondLst>
                                        </p:cTn>
                                        <p:tgtEl>
                                          <p:spTgt spid="9"/>
                                        </p:tgtEl>
                                        <p:attrNameLst>
                                          <p:attrName>style.visibility</p:attrName>
                                        </p:attrNameLst>
                                      </p:cBhvr>
                                      <p:to>
                                        <p:strVal val="hidden"/>
                                      </p:to>
                                    </p:set>
                                  </p:childTnLst>
                                </p:cTn>
                              </p:par>
                              <p:par>
                                <p:cTn id="208" presetID="2" presetClass="exit" presetSubtype="3" fill="hold" nodeType="withEffect">
                                  <p:stCondLst>
                                    <p:cond delay="0"/>
                                  </p:stCondLst>
                                  <p:childTnLst>
                                    <p:anim calcmode="lin" valueType="num">
                                      <p:cBhvr additive="base">
                                        <p:cTn id="209" dur="3000"/>
                                        <p:tgtEl>
                                          <p:spTgt spid="13"/>
                                        </p:tgtEl>
                                        <p:attrNameLst>
                                          <p:attrName>ppt_x</p:attrName>
                                        </p:attrNameLst>
                                      </p:cBhvr>
                                      <p:tavLst>
                                        <p:tav tm="0">
                                          <p:val>
                                            <p:strVal val="ppt_x"/>
                                          </p:val>
                                        </p:tav>
                                        <p:tav tm="100000">
                                          <p:val>
                                            <p:strVal val="1+ppt_w/2"/>
                                          </p:val>
                                        </p:tav>
                                      </p:tavLst>
                                    </p:anim>
                                    <p:anim calcmode="lin" valueType="num">
                                      <p:cBhvr additive="base">
                                        <p:cTn id="210" dur="3000"/>
                                        <p:tgtEl>
                                          <p:spTgt spid="13"/>
                                        </p:tgtEl>
                                        <p:attrNameLst>
                                          <p:attrName>ppt_y</p:attrName>
                                        </p:attrNameLst>
                                      </p:cBhvr>
                                      <p:tavLst>
                                        <p:tav tm="0">
                                          <p:val>
                                            <p:strVal val="ppt_y"/>
                                          </p:val>
                                        </p:tav>
                                        <p:tav tm="100000">
                                          <p:val>
                                            <p:strVal val="0-ppt_h/2"/>
                                          </p:val>
                                        </p:tav>
                                      </p:tavLst>
                                    </p:anim>
                                    <p:set>
                                      <p:cBhvr>
                                        <p:cTn id="211" dur="1" fill="hold">
                                          <p:stCondLst>
                                            <p:cond delay="2999"/>
                                          </p:stCondLst>
                                        </p:cTn>
                                        <p:tgtEl>
                                          <p:spTgt spid="13"/>
                                        </p:tgtEl>
                                        <p:attrNameLst>
                                          <p:attrName>style.visibility</p:attrName>
                                        </p:attrNameLst>
                                      </p:cBhvr>
                                      <p:to>
                                        <p:strVal val="hidden"/>
                                      </p:to>
                                    </p:set>
                                  </p:childTnLst>
                                </p:cTn>
                              </p:par>
                              <p:par>
                                <p:cTn id="212" presetID="2" presetClass="exit" presetSubtype="3" fill="hold" nodeType="withEffect">
                                  <p:stCondLst>
                                    <p:cond delay="0"/>
                                  </p:stCondLst>
                                  <p:childTnLst>
                                    <p:anim calcmode="lin" valueType="num">
                                      <p:cBhvr additive="base">
                                        <p:cTn id="213" dur="3000"/>
                                        <p:tgtEl>
                                          <p:spTgt spid="20"/>
                                        </p:tgtEl>
                                        <p:attrNameLst>
                                          <p:attrName>ppt_x</p:attrName>
                                        </p:attrNameLst>
                                      </p:cBhvr>
                                      <p:tavLst>
                                        <p:tav tm="0">
                                          <p:val>
                                            <p:strVal val="ppt_x"/>
                                          </p:val>
                                        </p:tav>
                                        <p:tav tm="100000">
                                          <p:val>
                                            <p:strVal val="1+ppt_w/2"/>
                                          </p:val>
                                        </p:tav>
                                      </p:tavLst>
                                    </p:anim>
                                    <p:anim calcmode="lin" valueType="num">
                                      <p:cBhvr additive="base">
                                        <p:cTn id="214" dur="3000"/>
                                        <p:tgtEl>
                                          <p:spTgt spid="20"/>
                                        </p:tgtEl>
                                        <p:attrNameLst>
                                          <p:attrName>ppt_y</p:attrName>
                                        </p:attrNameLst>
                                      </p:cBhvr>
                                      <p:tavLst>
                                        <p:tav tm="0">
                                          <p:val>
                                            <p:strVal val="ppt_y"/>
                                          </p:val>
                                        </p:tav>
                                        <p:tav tm="100000">
                                          <p:val>
                                            <p:strVal val="0-ppt_h/2"/>
                                          </p:val>
                                        </p:tav>
                                      </p:tavLst>
                                    </p:anim>
                                    <p:set>
                                      <p:cBhvr>
                                        <p:cTn id="215" dur="1" fill="hold">
                                          <p:stCondLst>
                                            <p:cond delay="2999"/>
                                          </p:stCondLst>
                                        </p:cTn>
                                        <p:tgtEl>
                                          <p:spTgt spid="20"/>
                                        </p:tgtEl>
                                        <p:attrNameLst>
                                          <p:attrName>style.visibility</p:attrName>
                                        </p:attrNameLst>
                                      </p:cBhvr>
                                      <p:to>
                                        <p:strVal val="hidden"/>
                                      </p:to>
                                    </p:set>
                                  </p:childTnLst>
                                </p:cTn>
                              </p:par>
                              <p:par>
                                <p:cTn id="216" presetID="2" presetClass="exit" presetSubtype="3" fill="hold" nodeType="withEffect">
                                  <p:stCondLst>
                                    <p:cond delay="0"/>
                                  </p:stCondLst>
                                  <p:childTnLst>
                                    <p:anim calcmode="lin" valueType="num">
                                      <p:cBhvr additive="base">
                                        <p:cTn id="217" dur="3000"/>
                                        <p:tgtEl>
                                          <p:spTgt spid="21"/>
                                        </p:tgtEl>
                                        <p:attrNameLst>
                                          <p:attrName>ppt_x</p:attrName>
                                        </p:attrNameLst>
                                      </p:cBhvr>
                                      <p:tavLst>
                                        <p:tav tm="0">
                                          <p:val>
                                            <p:strVal val="ppt_x"/>
                                          </p:val>
                                        </p:tav>
                                        <p:tav tm="100000">
                                          <p:val>
                                            <p:strVal val="1+ppt_w/2"/>
                                          </p:val>
                                        </p:tav>
                                      </p:tavLst>
                                    </p:anim>
                                    <p:anim calcmode="lin" valueType="num">
                                      <p:cBhvr additive="base">
                                        <p:cTn id="218" dur="3000"/>
                                        <p:tgtEl>
                                          <p:spTgt spid="21"/>
                                        </p:tgtEl>
                                        <p:attrNameLst>
                                          <p:attrName>ppt_y</p:attrName>
                                        </p:attrNameLst>
                                      </p:cBhvr>
                                      <p:tavLst>
                                        <p:tav tm="0">
                                          <p:val>
                                            <p:strVal val="ppt_y"/>
                                          </p:val>
                                        </p:tav>
                                        <p:tav tm="100000">
                                          <p:val>
                                            <p:strVal val="0-ppt_h/2"/>
                                          </p:val>
                                        </p:tav>
                                      </p:tavLst>
                                    </p:anim>
                                    <p:set>
                                      <p:cBhvr>
                                        <p:cTn id="219" dur="1" fill="hold">
                                          <p:stCondLst>
                                            <p:cond delay="2999"/>
                                          </p:stCondLst>
                                        </p:cTn>
                                        <p:tgtEl>
                                          <p:spTgt spid="21"/>
                                        </p:tgtEl>
                                        <p:attrNameLst>
                                          <p:attrName>style.visibility</p:attrName>
                                        </p:attrNameLst>
                                      </p:cBhvr>
                                      <p:to>
                                        <p:strVal val="hidden"/>
                                      </p:to>
                                    </p:set>
                                  </p:childTnLst>
                                </p:cTn>
                              </p:par>
                              <p:par>
                                <p:cTn id="220" presetID="2" presetClass="exit" presetSubtype="3" fill="hold" nodeType="withEffect">
                                  <p:stCondLst>
                                    <p:cond delay="0"/>
                                  </p:stCondLst>
                                  <p:childTnLst>
                                    <p:anim calcmode="lin" valueType="num">
                                      <p:cBhvr additive="base">
                                        <p:cTn id="221" dur="3000"/>
                                        <p:tgtEl>
                                          <p:spTgt spid="22"/>
                                        </p:tgtEl>
                                        <p:attrNameLst>
                                          <p:attrName>ppt_x</p:attrName>
                                        </p:attrNameLst>
                                      </p:cBhvr>
                                      <p:tavLst>
                                        <p:tav tm="0">
                                          <p:val>
                                            <p:strVal val="ppt_x"/>
                                          </p:val>
                                        </p:tav>
                                        <p:tav tm="100000">
                                          <p:val>
                                            <p:strVal val="1+ppt_w/2"/>
                                          </p:val>
                                        </p:tav>
                                      </p:tavLst>
                                    </p:anim>
                                    <p:anim calcmode="lin" valueType="num">
                                      <p:cBhvr additive="base">
                                        <p:cTn id="222" dur="3000"/>
                                        <p:tgtEl>
                                          <p:spTgt spid="22"/>
                                        </p:tgtEl>
                                        <p:attrNameLst>
                                          <p:attrName>ppt_y</p:attrName>
                                        </p:attrNameLst>
                                      </p:cBhvr>
                                      <p:tavLst>
                                        <p:tav tm="0">
                                          <p:val>
                                            <p:strVal val="ppt_y"/>
                                          </p:val>
                                        </p:tav>
                                        <p:tav tm="100000">
                                          <p:val>
                                            <p:strVal val="0-ppt_h/2"/>
                                          </p:val>
                                        </p:tav>
                                      </p:tavLst>
                                    </p:anim>
                                    <p:set>
                                      <p:cBhvr>
                                        <p:cTn id="223" dur="1" fill="hold">
                                          <p:stCondLst>
                                            <p:cond delay="2999"/>
                                          </p:stCondLst>
                                        </p:cTn>
                                        <p:tgtEl>
                                          <p:spTgt spid="22"/>
                                        </p:tgtEl>
                                        <p:attrNameLst>
                                          <p:attrName>style.visibility</p:attrName>
                                        </p:attrNameLst>
                                      </p:cBhvr>
                                      <p:to>
                                        <p:strVal val="hidden"/>
                                      </p:to>
                                    </p:set>
                                  </p:childTnLst>
                                </p:cTn>
                              </p:par>
                              <p:par>
                                <p:cTn id="224" presetID="2" presetClass="exit" presetSubtype="9" fill="hold" nodeType="withEffect">
                                  <p:stCondLst>
                                    <p:cond delay="0"/>
                                  </p:stCondLst>
                                  <p:childTnLst>
                                    <p:anim calcmode="lin" valueType="num">
                                      <p:cBhvr additive="base">
                                        <p:cTn id="225" dur="3000"/>
                                        <p:tgtEl>
                                          <p:spTgt spid="8"/>
                                        </p:tgtEl>
                                        <p:attrNameLst>
                                          <p:attrName>ppt_x</p:attrName>
                                        </p:attrNameLst>
                                      </p:cBhvr>
                                      <p:tavLst>
                                        <p:tav tm="0">
                                          <p:val>
                                            <p:strVal val="ppt_x"/>
                                          </p:val>
                                        </p:tav>
                                        <p:tav tm="100000">
                                          <p:val>
                                            <p:strVal val="0-ppt_w/2"/>
                                          </p:val>
                                        </p:tav>
                                      </p:tavLst>
                                    </p:anim>
                                    <p:anim calcmode="lin" valueType="num">
                                      <p:cBhvr additive="base">
                                        <p:cTn id="226" dur="3000"/>
                                        <p:tgtEl>
                                          <p:spTgt spid="8"/>
                                        </p:tgtEl>
                                        <p:attrNameLst>
                                          <p:attrName>ppt_y</p:attrName>
                                        </p:attrNameLst>
                                      </p:cBhvr>
                                      <p:tavLst>
                                        <p:tav tm="0">
                                          <p:val>
                                            <p:strVal val="ppt_y"/>
                                          </p:val>
                                        </p:tav>
                                        <p:tav tm="100000">
                                          <p:val>
                                            <p:strVal val="0-ppt_h/2"/>
                                          </p:val>
                                        </p:tav>
                                      </p:tavLst>
                                    </p:anim>
                                    <p:set>
                                      <p:cBhvr>
                                        <p:cTn id="227" dur="1" fill="hold">
                                          <p:stCondLst>
                                            <p:cond delay="2999"/>
                                          </p:stCondLst>
                                        </p:cTn>
                                        <p:tgtEl>
                                          <p:spTgt spid="8"/>
                                        </p:tgtEl>
                                        <p:attrNameLst>
                                          <p:attrName>style.visibility</p:attrName>
                                        </p:attrNameLst>
                                      </p:cBhvr>
                                      <p:to>
                                        <p:strVal val="hidden"/>
                                      </p:to>
                                    </p:set>
                                  </p:childTnLst>
                                </p:cTn>
                              </p:par>
                              <p:par>
                                <p:cTn id="228" presetID="2" presetClass="exit" presetSubtype="9" fill="hold" nodeType="withEffect">
                                  <p:stCondLst>
                                    <p:cond delay="0"/>
                                  </p:stCondLst>
                                  <p:childTnLst>
                                    <p:anim calcmode="lin" valueType="num">
                                      <p:cBhvr additive="base">
                                        <p:cTn id="229" dur="3000"/>
                                        <p:tgtEl>
                                          <p:spTgt spid="12"/>
                                        </p:tgtEl>
                                        <p:attrNameLst>
                                          <p:attrName>ppt_x</p:attrName>
                                        </p:attrNameLst>
                                      </p:cBhvr>
                                      <p:tavLst>
                                        <p:tav tm="0">
                                          <p:val>
                                            <p:strVal val="ppt_x"/>
                                          </p:val>
                                        </p:tav>
                                        <p:tav tm="100000">
                                          <p:val>
                                            <p:strVal val="0-ppt_w/2"/>
                                          </p:val>
                                        </p:tav>
                                      </p:tavLst>
                                    </p:anim>
                                    <p:anim calcmode="lin" valueType="num">
                                      <p:cBhvr additive="base">
                                        <p:cTn id="230" dur="3000"/>
                                        <p:tgtEl>
                                          <p:spTgt spid="12"/>
                                        </p:tgtEl>
                                        <p:attrNameLst>
                                          <p:attrName>ppt_y</p:attrName>
                                        </p:attrNameLst>
                                      </p:cBhvr>
                                      <p:tavLst>
                                        <p:tav tm="0">
                                          <p:val>
                                            <p:strVal val="ppt_y"/>
                                          </p:val>
                                        </p:tav>
                                        <p:tav tm="100000">
                                          <p:val>
                                            <p:strVal val="0-ppt_h/2"/>
                                          </p:val>
                                        </p:tav>
                                      </p:tavLst>
                                    </p:anim>
                                    <p:set>
                                      <p:cBhvr>
                                        <p:cTn id="231" dur="1" fill="hold">
                                          <p:stCondLst>
                                            <p:cond delay="2999"/>
                                          </p:stCondLst>
                                        </p:cTn>
                                        <p:tgtEl>
                                          <p:spTgt spid="12"/>
                                        </p:tgtEl>
                                        <p:attrNameLst>
                                          <p:attrName>style.visibility</p:attrName>
                                        </p:attrNameLst>
                                      </p:cBhvr>
                                      <p:to>
                                        <p:strVal val="hidden"/>
                                      </p:to>
                                    </p:set>
                                  </p:childTnLst>
                                </p:cTn>
                              </p:par>
                              <p:par>
                                <p:cTn id="232" presetID="2" presetClass="exit" presetSubtype="9" fill="hold" nodeType="withEffect">
                                  <p:stCondLst>
                                    <p:cond delay="0"/>
                                  </p:stCondLst>
                                  <p:childTnLst>
                                    <p:anim calcmode="lin" valueType="num">
                                      <p:cBhvr additive="base">
                                        <p:cTn id="233" dur="3000"/>
                                        <p:tgtEl>
                                          <p:spTgt spid="16"/>
                                        </p:tgtEl>
                                        <p:attrNameLst>
                                          <p:attrName>ppt_x</p:attrName>
                                        </p:attrNameLst>
                                      </p:cBhvr>
                                      <p:tavLst>
                                        <p:tav tm="0">
                                          <p:val>
                                            <p:strVal val="ppt_x"/>
                                          </p:val>
                                        </p:tav>
                                        <p:tav tm="100000">
                                          <p:val>
                                            <p:strVal val="0-ppt_w/2"/>
                                          </p:val>
                                        </p:tav>
                                      </p:tavLst>
                                    </p:anim>
                                    <p:anim calcmode="lin" valueType="num">
                                      <p:cBhvr additive="base">
                                        <p:cTn id="234" dur="3000"/>
                                        <p:tgtEl>
                                          <p:spTgt spid="16"/>
                                        </p:tgtEl>
                                        <p:attrNameLst>
                                          <p:attrName>ppt_y</p:attrName>
                                        </p:attrNameLst>
                                      </p:cBhvr>
                                      <p:tavLst>
                                        <p:tav tm="0">
                                          <p:val>
                                            <p:strVal val="ppt_y"/>
                                          </p:val>
                                        </p:tav>
                                        <p:tav tm="100000">
                                          <p:val>
                                            <p:strVal val="0-ppt_h/2"/>
                                          </p:val>
                                        </p:tav>
                                      </p:tavLst>
                                    </p:anim>
                                    <p:set>
                                      <p:cBhvr>
                                        <p:cTn id="235" dur="1" fill="hold">
                                          <p:stCondLst>
                                            <p:cond delay="2999"/>
                                          </p:stCondLst>
                                        </p:cTn>
                                        <p:tgtEl>
                                          <p:spTgt spid="16"/>
                                        </p:tgtEl>
                                        <p:attrNameLst>
                                          <p:attrName>style.visibility</p:attrName>
                                        </p:attrNameLst>
                                      </p:cBhvr>
                                      <p:to>
                                        <p:strVal val="hidden"/>
                                      </p:to>
                                    </p:set>
                                  </p:childTnLst>
                                </p:cTn>
                              </p:par>
                              <p:par>
                                <p:cTn id="236" presetID="2" presetClass="exit" presetSubtype="9" fill="hold" nodeType="withEffect">
                                  <p:stCondLst>
                                    <p:cond delay="0"/>
                                  </p:stCondLst>
                                  <p:childTnLst>
                                    <p:anim calcmode="lin" valueType="num">
                                      <p:cBhvr additive="base">
                                        <p:cTn id="237" dur="3000"/>
                                        <p:tgtEl>
                                          <p:spTgt spid="26"/>
                                        </p:tgtEl>
                                        <p:attrNameLst>
                                          <p:attrName>ppt_x</p:attrName>
                                        </p:attrNameLst>
                                      </p:cBhvr>
                                      <p:tavLst>
                                        <p:tav tm="0">
                                          <p:val>
                                            <p:strVal val="ppt_x"/>
                                          </p:val>
                                        </p:tav>
                                        <p:tav tm="100000">
                                          <p:val>
                                            <p:strVal val="0-ppt_w/2"/>
                                          </p:val>
                                        </p:tav>
                                      </p:tavLst>
                                    </p:anim>
                                    <p:anim calcmode="lin" valueType="num">
                                      <p:cBhvr additive="base">
                                        <p:cTn id="238" dur="3000"/>
                                        <p:tgtEl>
                                          <p:spTgt spid="26"/>
                                        </p:tgtEl>
                                        <p:attrNameLst>
                                          <p:attrName>ppt_y</p:attrName>
                                        </p:attrNameLst>
                                      </p:cBhvr>
                                      <p:tavLst>
                                        <p:tav tm="0">
                                          <p:val>
                                            <p:strVal val="ppt_y"/>
                                          </p:val>
                                        </p:tav>
                                        <p:tav tm="100000">
                                          <p:val>
                                            <p:strVal val="0-ppt_h/2"/>
                                          </p:val>
                                        </p:tav>
                                      </p:tavLst>
                                    </p:anim>
                                    <p:set>
                                      <p:cBhvr>
                                        <p:cTn id="239" dur="1" fill="hold">
                                          <p:stCondLst>
                                            <p:cond delay="2999"/>
                                          </p:stCondLst>
                                        </p:cTn>
                                        <p:tgtEl>
                                          <p:spTgt spid="26"/>
                                        </p:tgtEl>
                                        <p:attrNameLst>
                                          <p:attrName>style.visibility</p:attrName>
                                        </p:attrNameLst>
                                      </p:cBhvr>
                                      <p:to>
                                        <p:strVal val="hidden"/>
                                      </p:to>
                                    </p:set>
                                  </p:childTnLst>
                                </p:cTn>
                              </p:par>
                              <p:par>
                                <p:cTn id="240" presetID="2" presetClass="exit" presetSubtype="9" fill="hold" nodeType="withEffect">
                                  <p:stCondLst>
                                    <p:cond delay="0"/>
                                  </p:stCondLst>
                                  <p:childTnLst>
                                    <p:anim calcmode="lin" valueType="num">
                                      <p:cBhvr additive="base">
                                        <p:cTn id="241" dur="3000"/>
                                        <p:tgtEl>
                                          <p:spTgt spid="27"/>
                                        </p:tgtEl>
                                        <p:attrNameLst>
                                          <p:attrName>ppt_x</p:attrName>
                                        </p:attrNameLst>
                                      </p:cBhvr>
                                      <p:tavLst>
                                        <p:tav tm="0">
                                          <p:val>
                                            <p:strVal val="ppt_x"/>
                                          </p:val>
                                        </p:tav>
                                        <p:tav tm="100000">
                                          <p:val>
                                            <p:strVal val="0-ppt_w/2"/>
                                          </p:val>
                                        </p:tav>
                                      </p:tavLst>
                                    </p:anim>
                                    <p:anim calcmode="lin" valueType="num">
                                      <p:cBhvr additive="base">
                                        <p:cTn id="242" dur="3000"/>
                                        <p:tgtEl>
                                          <p:spTgt spid="27"/>
                                        </p:tgtEl>
                                        <p:attrNameLst>
                                          <p:attrName>ppt_y</p:attrName>
                                        </p:attrNameLst>
                                      </p:cBhvr>
                                      <p:tavLst>
                                        <p:tav tm="0">
                                          <p:val>
                                            <p:strVal val="ppt_y"/>
                                          </p:val>
                                        </p:tav>
                                        <p:tav tm="100000">
                                          <p:val>
                                            <p:strVal val="0-ppt_h/2"/>
                                          </p:val>
                                        </p:tav>
                                      </p:tavLst>
                                    </p:anim>
                                    <p:set>
                                      <p:cBhvr>
                                        <p:cTn id="243" dur="1" fill="hold">
                                          <p:stCondLst>
                                            <p:cond delay="2999"/>
                                          </p:stCondLst>
                                        </p:cTn>
                                        <p:tgtEl>
                                          <p:spTgt spid="27"/>
                                        </p:tgtEl>
                                        <p:attrNameLst>
                                          <p:attrName>style.visibility</p:attrName>
                                        </p:attrNameLst>
                                      </p:cBhvr>
                                      <p:to>
                                        <p:strVal val="hidden"/>
                                      </p:to>
                                    </p:set>
                                  </p:childTnLst>
                                </p:cTn>
                              </p:par>
                              <p:par>
                                <p:cTn id="244" presetID="2" presetClass="exit" presetSubtype="9" fill="hold" nodeType="withEffect">
                                  <p:stCondLst>
                                    <p:cond delay="0"/>
                                  </p:stCondLst>
                                  <p:childTnLst>
                                    <p:anim calcmode="lin" valueType="num">
                                      <p:cBhvr additive="base">
                                        <p:cTn id="245" dur="3000"/>
                                        <p:tgtEl>
                                          <p:spTgt spid="28"/>
                                        </p:tgtEl>
                                        <p:attrNameLst>
                                          <p:attrName>ppt_x</p:attrName>
                                        </p:attrNameLst>
                                      </p:cBhvr>
                                      <p:tavLst>
                                        <p:tav tm="0">
                                          <p:val>
                                            <p:strVal val="ppt_x"/>
                                          </p:val>
                                        </p:tav>
                                        <p:tav tm="100000">
                                          <p:val>
                                            <p:strVal val="0-ppt_w/2"/>
                                          </p:val>
                                        </p:tav>
                                      </p:tavLst>
                                    </p:anim>
                                    <p:anim calcmode="lin" valueType="num">
                                      <p:cBhvr additive="base">
                                        <p:cTn id="246" dur="3000"/>
                                        <p:tgtEl>
                                          <p:spTgt spid="28"/>
                                        </p:tgtEl>
                                        <p:attrNameLst>
                                          <p:attrName>ppt_y</p:attrName>
                                        </p:attrNameLst>
                                      </p:cBhvr>
                                      <p:tavLst>
                                        <p:tav tm="0">
                                          <p:val>
                                            <p:strVal val="ppt_y"/>
                                          </p:val>
                                        </p:tav>
                                        <p:tav tm="100000">
                                          <p:val>
                                            <p:strVal val="0-ppt_h/2"/>
                                          </p:val>
                                        </p:tav>
                                      </p:tavLst>
                                    </p:anim>
                                    <p:set>
                                      <p:cBhvr>
                                        <p:cTn id="247" dur="1" fill="hold">
                                          <p:stCondLst>
                                            <p:cond delay="2999"/>
                                          </p:stCondLst>
                                        </p:cTn>
                                        <p:tgtEl>
                                          <p:spTgt spid="28"/>
                                        </p:tgtEl>
                                        <p:attrNameLst>
                                          <p:attrName>style.visibility</p:attrName>
                                        </p:attrNameLst>
                                      </p:cBhvr>
                                      <p:to>
                                        <p:strVal val="hidden"/>
                                      </p:to>
                                    </p:set>
                                  </p:childTnLst>
                                </p:cTn>
                              </p:par>
                              <p:par>
                                <p:cTn id="248" presetID="23" presetClass="entr" presetSubtype="272"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3000" fill="hold"/>
                                        <p:tgtEl>
                                          <p:spTgt spid="2"/>
                                        </p:tgtEl>
                                        <p:attrNameLst>
                                          <p:attrName>ppt_w</p:attrName>
                                        </p:attrNameLst>
                                      </p:cBhvr>
                                      <p:tavLst>
                                        <p:tav tm="0">
                                          <p:val>
                                            <p:strVal val="2/3*#ppt_w"/>
                                          </p:val>
                                        </p:tav>
                                        <p:tav tm="100000">
                                          <p:val>
                                            <p:strVal val="#ppt_w"/>
                                          </p:val>
                                        </p:tav>
                                      </p:tavLst>
                                    </p:anim>
                                    <p:anim calcmode="lin" valueType="num">
                                      <p:cBhvr>
                                        <p:cTn id="251" dur="3000" fill="hold"/>
                                        <p:tgtEl>
                                          <p:spTgt spid="2"/>
                                        </p:tgtEl>
                                        <p:attrNameLst>
                                          <p:attrName>ppt_h</p:attrName>
                                        </p:attrNameLst>
                                      </p:cBhvr>
                                      <p:tavLst>
                                        <p:tav tm="0">
                                          <p:val>
                                            <p:strVal val="2/3*#ppt_h"/>
                                          </p:val>
                                        </p:tav>
                                        <p:tav tm="100000">
                                          <p:val>
                                            <p:strVal val="#ppt_h"/>
                                          </p:val>
                                        </p:tav>
                                      </p:tavLst>
                                    </p:anim>
                                  </p:childTnLst>
                                </p:cTn>
                              </p:par>
                              <p:par>
                                <p:cTn id="252" presetID="4" presetClass="entr" presetSubtype="32" fill="hold" nodeType="withEffect">
                                  <p:stCondLst>
                                    <p:cond delay="0"/>
                                  </p:stCondLst>
                                  <p:childTnLst>
                                    <p:set>
                                      <p:cBhvr>
                                        <p:cTn id="253" dur="1" fill="hold">
                                          <p:stCondLst>
                                            <p:cond delay="0"/>
                                          </p:stCondLst>
                                        </p:cTn>
                                        <p:tgtEl>
                                          <p:spTgt spid="2"/>
                                        </p:tgtEl>
                                        <p:attrNameLst>
                                          <p:attrName>style.visibility</p:attrName>
                                        </p:attrNameLst>
                                      </p:cBhvr>
                                      <p:to>
                                        <p:strVal val="visible"/>
                                      </p:to>
                                    </p:set>
                                    <p:animEffect transition="in" filter="box(out)">
                                      <p:cBhvr>
                                        <p:cTn id="25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34981C">
                <a:shade val="67500"/>
                <a:satMod val="115000"/>
              </a:srgbClr>
            </a:gs>
            <a:gs pos="100000">
              <a:srgbClr val="34981C">
                <a:shade val="100000"/>
                <a:satMod val="115000"/>
              </a:srgbClr>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1 Imagen" descr="Girl-picking-flowers_1920x1440.jpg"/>
          <p:cNvPicPr>
            <a:picLocks noGrp="1" noChangeAspect="1"/>
          </p:cNvPicPr>
          <p:nvPr isPhoto="1"/>
        </p:nvPicPr>
        <p:blipFill>
          <a:blip r:embed="rId2"/>
          <a:stretch>
            <a:fillRect/>
          </a:stretch>
        </p:blipFill>
        <p:spPr>
          <a:xfrm>
            <a:off x="0" y="0"/>
            <a:ext cx="9144000" cy="5143500"/>
          </a:xfrm>
          <a:prstGeom prst="rect">
            <a:avLst/>
          </a:prstGeom>
          <a:noFill/>
          <a:ln>
            <a:noFill/>
          </a:ln>
        </p:spPr>
      </p:pic>
      <p:pic>
        <p:nvPicPr>
          <p:cNvPr id="4" name="3 Imagen" descr="circle-447982_640.png"/>
          <p:cNvPicPr>
            <a:picLocks noChangeAspect="1"/>
          </p:cNvPicPr>
          <p:nvPr/>
        </p:nvPicPr>
        <p:blipFill>
          <a:blip r:embed="rId3">
            <a:lum contrast="40000"/>
          </a:blip>
          <a:srcRect l="2500" r="7512"/>
          <a:stretch>
            <a:fillRect/>
          </a:stretch>
        </p:blipFill>
        <p:spPr>
          <a:xfrm>
            <a:off x="2786050" y="1643056"/>
            <a:ext cx="2214546" cy="1905230"/>
          </a:xfrm>
          <a:prstGeom prst="rect">
            <a:avLst/>
          </a:prstGeom>
          <a:effectLst>
            <a:glow rad="63500">
              <a:srgbClr val="1E4A1F">
                <a:alpha val="40000"/>
              </a:srgbClr>
            </a:glow>
          </a:effectLst>
        </p:spPr>
      </p:pic>
      <p:pic>
        <p:nvPicPr>
          <p:cNvPr id="5" name="4 Imagen" descr="circle-447982_640.png"/>
          <p:cNvPicPr>
            <a:picLocks noChangeAspect="1"/>
          </p:cNvPicPr>
          <p:nvPr/>
        </p:nvPicPr>
        <p:blipFill>
          <a:blip r:embed="rId3">
            <a:lum contrast="40000"/>
          </a:blip>
          <a:srcRect l="2500" r="7512"/>
          <a:stretch>
            <a:fillRect/>
          </a:stretch>
        </p:blipFill>
        <p:spPr>
          <a:xfrm rot="15129439">
            <a:off x="3780895" y="2582898"/>
            <a:ext cx="2012034" cy="1905230"/>
          </a:xfrm>
          <a:prstGeom prst="rect">
            <a:avLst/>
          </a:prstGeom>
          <a:effectLst>
            <a:glow rad="63500">
              <a:srgbClr val="1E4A1F">
                <a:alpha val="40000"/>
              </a:srgbClr>
            </a:glow>
          </a:effectLst>
        </p:spPr>
      </p:pic>
      <p:pic>
        <p:nvPicPr>
          <p:cNvPr id="6" name="5 Imagen" descr="circle-447982_640.png"/>
          <p:cNvPicPr>
            <a:picLocks noChangeAspect="1"/>
          </p:cNvPicPr>
          <p:nvPr/>
        </p:nvPicPr>
        <p:blipFill>
          <a:blip r:embed="rId3">
            <a:lum contrast="40000"/>
          </a:blip>
          <a:srcRect l="2500" r="7512"/>
          <a:stretch>
            <a:fillRect/>
          </a:stretch>
        </p:blipFill>
        <p:spPr>
          <a:xfrm rot="4690519">
            <a:off x="3698453" y="965451"/>
            <a:ext cx="2206696" cy="1905230"/>
          </a:xfrm>
          <a:prstGeom prst="rect">
            <a:avLst/>
          </a:prstGeom>
          <a:effectLst>
            <a:glow rad="63500">
              <a:srgbClr val="1E4A1F">
                <a:alpha val="40000"/>
              </a:srgbClr>
            </a:glow>
          </a:effectLst>
        </p:spPr>
      </p:pic>
      <p:pic>
        <p:nvPicPr>
          <p:cNvPr id="7" name="6 Imagen" descr="circle-447982_640.png"/>
          <p:cNvPicPr>
            <a:picLocks noChangeAspect="1"/>
          </p:cNvPicPr>
          <p:nvPr/>
        </p:nvPicPr>
        <p:blipFill>
          <a:blip r:embed="rId3">
            <a:lum contrast="40000"/>
          </a:blip>
          <a:srcRect l="2500" r="7512"/>
          <a:stretch>
            <a:fillRect/>
          </a:stretch>
        </p:blipFill>
        <p:spPr>
          <a:xfrm rot="10221657">
            <a:off x="4716216" y="1810968"/>
            <a:ext cx="2166281" cy="1905230"/>
          </a:xfrm>
          <a:prstGeom prst="rect">
            <a:avLst/>
          </a:prstGeom>
          <a:effectLst>
            <a:glow rad="63500">
              <a:srgbClr val="1E4A1F">
                <a:alpha val="40000"/>
              </a:srgbClr>
            </a:glow>
          </a:effectLst>
        </p:spPr>
      </p:pic>
      <p:pic>
        <p:nvPicPr>
          <p:cNvPr id="8" name="7 Imagen" descr="list-filialy-vesnoj-zelen.jpg"/>
          <p:cNvPicPr>
            <a:picLocks noChangeAspect="1"/>
          </p:cNvPicPr>
          <p:nvPr/>
        </p:nvPicPr>
        <p:blipFill>
          <a:blip r:embed="rId4"/>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3000" fill="hold"/>
                                        <p:tgtEl>
                                          <p:spTgt spid="4"/>
                                        </p:tgtEl>
                                        <p:attrNameLst>
                                          <p:attrName>ppt_w</p:attrName>
                                        </p:attrNameLst>
                                      </p:cBhvr>
                                      <p:tavLst>
                                        <p:tav tm="0">
                                          <p:val>
                                            <p:fltVal val="0"/>
                                          </p:val>
                                        </p:tav>
                                        <p:tav tm="100000">
                                          <p:val>
                                            <p:strVal val="#ppt_w"/>
                                          </p:val>
                                        </p:tav>
                                      </p:tavLst>
                                    </p:anim>
                                    <p:anim calcmode="lin" valueType="num">
                                      <p:cBhvr>
                                        <p:cTn id="10" dur="3000" fill="hold"/>
                                        <p:tgtEl>
                                          <p:spTgt spid="4"/>
                                        </p:tgtEl>
                                        <p:attrNameLst>
                                          <p:attrName>ppt_h</p:attrName>
                                        </p:attrNameLst>
                                      </p:cBhvr>
                                      <p:tavLst>
                                        <p:tav tm="0">
                                          <p:val>
                                            <p:fltVal val="0"/>
                                          </p:val>
                                        </p:tav>
                                        <p:tav tm="100000">
                                          <p:val>
                                            <p:strVal val="#ppt_h"/>
                                          </p:val>
                                        </p:tav>
                                      </p:tavLst>
                                    </p:anim>
                                    <p:anim calcmode="lin" valueType="num">
                                      <p:cBhvr>
                                        <p:cTn id="11" dur="3000" fill="hold"/>
                                        <p:tgtEl>
                                          <p:spTgt spid="4"/>
                                        </p:tgtEl>
                                        <p:attrNameLst>
                                          <p:attrName>ppt_x</p:attrName>
                                        </p:attrNameLst>
                                      </p:cBhvr>
                                      <p:tavLst>
                                        <p:tav tm="0">
                                          <p:val>
                                            <p:fltVal val="0.5"/>
                                          </p:val>
                                        </p:tav>
                                        <p:tav tm="100000">
                                          <p:val>
                                            <p:strVal val="#ppt_x"/>
                                          </p:val>
                                        </p:tav>
                                      </p:tavLst>
                                    </p:anim>
                                    <p:anim calcmode="lin" valueType="num">
                                      <p:cBhvr>
                                        <p:cTn id="12" dur="3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3000" fill="hold"/>
                                        <p:tgtEl>
                                          <p:spTgt spid="5"/>
                                        </p:tgtEl>
                                        <p:attrNameLst>
                                          <p:attrName>ppt_w</p:attrName>
                                        </p:attrNameLst>
                                      </p:cBhvr>
                                      <p:tavLst>
                                        <p:tav tm="0">
                                          <p:val>
                                            <p:fltVal val="0"/>
                                          </p:val>
                                        </p:tav>
                                        <p:tav tm="100000">
                                          <p:val>
                                            <p:strVal val="#ppt_w"/>
                                          </p:val>
                                        </p:tav>
                                      </p:tavLst>
                                    </p:anim>
                                    <p:anim calcmode="lin" valueType="num">
                                      <p:cBhvr>
                                        <p:cTn id="16" dur="3000" fill="hold"/>
                                        <p:tgtEl>
                                          <p:spTgt spid="5"/>
                                        </p:tgtEl>
                                        <p:attrNameLst>
                                          <p:attrName>ppt_h</p:attrName>
                                        </p:attrNameLst>
                                      </p:cBhvr>
                                      <p:tavLst>
                                        <p:tav tm="0">
                                          <p:val>
                                            <p:fltVal val="0"/>
                                          </p:val>
                                        </p:tav>
                                        <p:tav tm="100000">
                                          <p:val>
                                            <p:strVal val="#ppt_h"/>
                                          </p:val>
                                        </p:tav>
                                      </p:tavLst>
                                    </p:anim>
                                    <p:anim calcmode="lin" valueType="num">
                                      <p:cBhvr>
                                        <p:cTn id="17" dur="3000" fill="hold"/>
                                        <p:tgtEl>
                                          <p:spTgt spid="5"/>
                                        </p:tgtEl>
                                        <p:attrNameLst>
                                          <p:attrName>ppt_x</p:attrName>
                                        </p:attrNameLst>
                                      </p:cBhvr>
                                      <p:tavLst>
                                        <p:tav tm="0">
                                          <p:val>
                                            <p:fltVal val="0.5"/>
                                          </p:val>
                                        </p:tav>
                                        <p:tav tm="100000">
                                          <p:val>
                                            <p:strVal val="#ppt_x"/>
                                          </p:val>
                                        </p:tav>
                                      </p:tavLst>
                                    </p:anim>
                                    <p:anim calcmode="lin" valueType="num">
                                      <p:cBhvr>
                                        <p:cTn id="18" dur="3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p:val>
                                            <p:fltVal val="0"/>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anim calcmode="lin" valueType="num">
                                      <p:cBhvr>
                                        <p:cTn id="23" dur="3000" fill="hold"/>
                                        <p:tgtEl>
                                          <p:spTgt spid="6"/>
                                        </p:tgtEl>
                                        <p:attrNameLst>
                                          <p:attrName>ppt_x</p:attrName>
                                        </p:attrNameLst>
                                      </p:cBhvr>
                                      <p:tavLst>
                                        <p:tav tm="0">
                                          <p:val>
                                            <p:fltVal val="0.5"/>
                                          </p:val>
                                        </p:tav>
                                        <p:tav tm="100000">
                                          <p:val>
                                            <p:strVal val="#ppt_x"/>
                                          </p:val>
                                        </p:tav>
                                      </p:tavLst>
                                    </p:anim>
                                    <p:anim calcmode="lin" valueType="num">
                                      <p:cBhvr>
                                        <p:cTn id="24" dur="3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3000" fill="hold"/>
                                        <p:tgtEl>
                                          <p:spTgt spid="7"/>
                                        </p:tgtEl>
                                        <p:attrNameLst>
                                          <p:attrName>ppt_w</p:attrName>
                                        </p:attrNameLst>
                                      </p:cBhvr>
                                      <p:tavLst>
                                        <p:tav tm="0">
                                          <p:val>
                                            <p:fltVal val="0"/>
                                          </p:val>
                                        </p:tav>
                                        <p:tav tm="100000">
                                          <p:val>
                                            <p:strVal val="#ppt_w"/>
                                          </p:val>
                                        </p:tav>
                                      </p:tavLst>
                                    </p:anim>
                                    <p:anim calcmode="lin" valueType="num">
                                      <p:cBhvr>
                                        <p:cTn id="28" dur="3000" fill="hold"/>
                                        <p:tgtEl>
                                          <p:spTgt spid="7"/>
                                        </p:tgtEl>
                                        <p:attrNameLst>
                                          <p:attrName>ppt_h</p:attrName>
                                        </p:attrNameLst>
                                      </p:cBhvr>
                                      <p:tavLst>
                                        <p:tav tm="0">
                                          <p:val>
                                            <p:fltVal val="0"/>
                                          </p:val>
                                        </p:tav>
                                        <p:tav tm="100000">
                                          <p:val>
                                            <p:strVal val="#ppt_h"/>
                                          </p:val>
                                        </p:tav>
                                      </p:tavLst>
                                    </p:anim>
                                    <p:anim calcmode="lin" valueType="num">
                                      <p:cBhvr>
                                        <p:cTn id="29" dur="3000" fill="hold"/>
                                        <p:tgtEl>
                                          <p:spTgt spid="7"/>
                                        </p:tgtEl>
                                        <p:attrNameLst>
                                          <p:attrName>ppt_x</p:attrName>
                                        </p:attrNameLst>
                                      </p:cBhvr>
                                      <p:tavLst>
                                        <p:tav tm="0">
                                          <p:val>
                                            <p:fltVal val="0.5"/>
                                          </p:val>
                                        </p:tav>
                                        <p:tav tm="100000">
                                          <p:val>
                                            <p:strVal val="#ppt_x"/>
                                          </p:val>
                                        </p:tav>
                                      </p:tavLst>
                                    </p:anim>
                                    <p:anim calcmode="lin" valueType="num">
                                      <p:cBhvr>
                                        <p:cTn id="30" dur="3000" fill="hold"/>
                                        <p:tgtEl>
                                          <p:spTgt spid="7"/>
                                        </p:tgtEl>
                                        <p:attrNameLst>
                                          <p:attrName>ppt_y</p:attrName>
                                        </p:attrNameLst>
                                      </p:cBhvr>
                                      <p:tavLst>
                                        <p:tav tm="0">
                                          <p:val>
                                            <p:fltVal val="0.5"/>
                                          </p:val>
                                        </p:tav>
                                        <p:tav tm="100000">
                                          <p:val>
                                            <p:strVal val="#ppt_y"/>
                                          </p:val>
                                        </p:tav>
                                      </p:tavLst>
                                    </p:anim>
                                  </p:childTnLst>
                                </p:cTn>
                              </p:par>
                              <p:par>
                                <p:cTn id="31" presetID="8" presetClass="emph" presetSubtype="0" autoRev="1" fill="hold" nodeType="withEffect">
                                  <p:stCondLst>
                                    <p:cond delay="0"/>
                                  </p:stCondLst>
                                  <p:childTnLst>
                                    <p:animRot by="21600000">
                                      <p:cBhvr>
                                        <p:cTn id="32" dur="3000" fill="hold"/>
                                        <p:tgtEl>
                                          <p:spTgt spid="4"/>
                                        </p:tgtEl>
                                        <p:attrNameLst>
                                          <p:attrName>r</p:attrName>
                                        </p:attrNameLst>
                                      </p:cBhvr>
                                    </p:animRot>
                                  </p:childTnLst>
                                </p:cTn>
                              </p:par>
                              <p:par>
                                <p:cTn id="33" presetID="8" presetClass="emph" presetSubtype="0" autoRev="1" fill="hold" nodeType="withEffect">
                                  <p:stCondLst>
                                    <p:cond delay="0"/>
                                  </p:stCondLst>
                                  <p:childTnLst>
                                    <p:animRot by="21600000">
                                      <p:cBhvr>
                                        <p:cTn id="34" dur="3000" fill="hold"/>
                                        <p:tgtEl>
                                          <p:spTgt spid="5"/>
                                        </p:tgtEl>
                                        <p:attrNameLst>
                                          <p:attrName>r</p:attrName>
                                        </p:attrNameLst>
                                      </p:cBhvr>
                                    </p:animRot>
                                  </p:childTnLst>
                                </p:cTn>
                              </p:par>
                              <p:par>
                                <p:cTn id="35" presetID="8" presetClass="emph" presetSubtype="0" autoRev="1" fill="hold" nodeType="withEffect">
                                  <p:stCondLst>
                                    <p:cond delay="0"/>
                                  </p:stCondLst>
                                  <p:childTnLst>
                                    <p:animRot by="21600000">
                                      <p:cBhvr>
                                        <p:cTn id="36" dur="3000" fill="hold"/>
                                        <p:tgtEl>
                                          <p:spTgt spid="6"/>
                                        </p:tgtEl>
                                        <p:attrNameLst>
                                          <p:attrName>r</p:attrName>
                                        </p:attrNameLst>
                                      </p:cBhvr>
                                    </p:animRot>
                                  </p:childTnLst>
                                </p:cTn>
                              </p:par>
                              <p:par>
                                <p:cTn id="37" presetID="8" presetClass="emph" presetSubtype="0" autoRev="1" fill="hold" nodeType="withEffect">
                                  <p:stCondLst>
                                    <p:cond delay="0"/>
                                  </p:stCondLst>
                                  <p:childTnLst>
                                    <p:animRot by="21600000">
                                      <p:cBhvr>
                                        <p:cTn id="38" dur="3000" fill="hold"/>
                                        <p:tgtEl>
                                          <p:spTgt spid="7"/>
                                        </p:tgtEl>
                                        <p:attrNameLst>
                                          <p:attrName>r</p:attrName>
                                        </p:attrNameLst>
                                      </p:cBhvr>
                                    </p:animRot>
                                  </p:childTnLst>
                                </p:cTn>
                              </p:par>
                            </p:childTnLst>
                          </p:cTn>
                        </p:par>
                        <p:par>
                          <p:cTn id="39" fill="hold">
                            <p:stCondLst>
                              <p:cond delay="6000"/>
                            </p:stCondLst>
                            <p:childTnLst>
                              <p:par>
                                <p:cTn id="40" presetID="23" presetClass="exit" presetSubtype="544" fill="hold" nodeType="afterEffect">
                                  <p:stCondLst>
                                    <p:cond delay="0"/>
                                  </p:stCondLst>
                                  <p:childTnLst>
                                    <p:anim calcmode="lin" valueType="num">
                                      <p:cBhvr>
                                        <p:cTn id="41" dur="3000"/>
                                        <p:tgtEl>
                                          <p:spTgt spid="4"/>
                                        </p:tgtEl>
                                        <p:attrNameLst>
                                          <p:attrName>ppt_w</p:attrName>
                                        </p:attrNameLst>
                                      </p:cBhvr>
                                      <p:tavLst>
                                        <p:tav tm="0">
                                          <p:val>
                                            <p:strVal val="ppt_w"/>
                                          </p:val>
                                        </p:tav>
                                        <p:tav tm="100000">
                                          <p:val>
                                            <p:fltVal val="0"/>
                                          </p:val>
                                        </p:tav>
                                      </p:tavLst>
                                    </p:anim>
                                    <p:anim calcmode="lin" valueType="num">
                                      <p:cBhvr>
                                        <p:cTn id="42" dur="3000"/>
                                        <p:tgtEl>
                                          <p:spTgt spid="4"/>
                                        </p:tgtEl>
                                        <p:attrNameLst>
                                          <p:attrName>ppt_h</p:attrName>
                                        </p:attrNameLst>
                                      </p:cBhvr>
                                      <p:tavLst>
                                        <p:tav tm="0">
                                          <p:val>
                                            <p:strVal val="ppt_h"/>
                                          </p:val>
                                        </p:tav>
                                        <p:tav tm="100000">
                                          <p:val>
                                            <p:fltVal val="0"/>
                                          </p:val>
                                        </p:tav>
                                      </p:tavLst>
                                    </p:anim>
                                    <p:anim calcmode="lin" valueType="num">
                                      <p:cBhvr>
                                        <p:cTn id="43" dur="3000"/>
                                        <p:tgtEl>
                                          <p:spTgt spid="4"/>
                                        </p:tgtEl>
                                        <p:attrNameLst>
                                          <p:attrName>ppt_x</p:attrName>
                                        </p:attrNameLst>
                                      </p:cBhvr>
                                      <p:tavLst>
                                        <p:tav tm="0">
                                          <p:val>
                                            <p:strVal val="ppt_x"/>
                                          </p:val>
                                        </p:tav>
                                        <p:tav tm="100000">
                                          <p:val>
                                            <p:fltVal val="0.5"/>
                                          </p:val>
                                        </p:tav>
                                      </p:tavLst>
                                    </p:anim>
                                    <p:anim calcmode="lin" valueType="num">
                                      <p:cBhvr>
                                        <p:cTn id="44" dur="3000"/>
                                        <p:tgtEl>
                                          <p:spTgt spid="4"/>
                                        </p:tgtEl>
                                        <p:attrNameLst>
                                          <p:attrName>ppt_y</p:attrName>
                                        </p:attrNameLst>
                                      </p:cBhvr>
                                      <p:tavLst>
                                        <p:tav tm="0">
                                          <p:val>
                                            <p:strVal val="ppt_y"/>
                                          </p:val>
                                        </p:tav>
                                        <p:tav tm="100000">
                                          <p:val>
                                            <p:fltVal val="0.5"/>
                                          </p:val>
                                        </p:tav>
                                      </p:tavLst>
                                    </p:anim>
                                    <p:set>
                                      <p:cBhvr>
                                        <p:cTn id="45" dur="1" fill="hold">
                                          <p:stCondLst>
                                            <p:cond delay="2999"/>
                                          </p:stCondLst>
                                        </p:cTn>
                                        <p:tgtEl>
                                          <p:spTgt spid="4"/>
                                        </p:tgtEl>
                                        <p:attrNameLst>
                                          <p:attrName>style.visibility</p:attrName>
                                        </p:attrNameLst>
                                      </p:cBhvr>
                                      <p:to>
                                        <p:strVal val="hidden"/>
                                      </p:to>
                                    </p:set>
                                  </p:childTnLst>
                                </p:cTn>
                              </p:par>
                              <p:par>
                                <p:cTn id="46" presetID="23" presetClass="exit" presetSubtype="544" fill="hold" nodeType="withEffect">
                                  <p:stCondLst>
                                    <p:cond delay="0"/>
                                  </p:stCondLst>
                                  <p:childTnLst>
                                    <p:anim calcmode="lin" valueType="num">
                                      <p:cBhvr>
                                        <p:cTn id="47" dur="3000"/>
                                        <p:tgtEl>
                                          <p:spTgt spid="5"/>
                                        </p:tgtEl>
                                        <p:attrNameLst>
                                          <p:attrName>ppt_w</p:attrName>
                                        </p:attrNameLst>
                                      </p:cBhvr>
                                      <p:tavLst>
                                        <p:tav tm="0">
                                          <p:val>
                                            <p:strVal val="ppt_w"/>
                                          </p:val>
                                        </p:tav>
                                        <p:tav tm="100000">
                                          <p:val>
                                            <p:fltVal val="0"/>
                                          </p:val>
                                        </p:tav>
                                      </p:tavLst>
                                    </p:anim>
                                    <p:anim calcmode="lin" valueType="num">
                                      <p:cBhvr>
                                        <p:cTn id="48" dur="3000"/>
                                        <p:tgtEl>
                                          <p:spTgt spid="5"/>
                                        </p:tgtEl>
                                        <p:attrNameLst>
                                          <p:attrName>ppt_h</p:attrName>
                                        </p:attrNameLst>
                                      </p:cBhvr>
                                      <p:tavLst>
                                        <p:tav tm="0">
                                          <p:val>
                                            <p:strVal val="ppt_h"/>
                                          </p:val>
                                        </p:tav>
                                        <p:tav tm="100000">
                                          <p:val>
                                            <p:fltVal val="0"/>
                                          </p:val>
                                        </p:tav>
                                      </p:tavLst>
                                    </p:anim>
                                    <p:anim calcmode="lin" valueType="num">
                                      <p:cBhvr>
                                        <p:cTn id="49" dur="3000"/>
                                        <p:tgtEl>
                                          <p:spTgt spid="5"/>
                                        </p:tgtEl>
                                        <p:attrNameLst>
                                          <p:attrName>ppt_x</p:attrName>
                                        </p:attrNameLst>
                                      </p:cBhvr>
                                      <p:tavLst>
                                        <p:tav tm="0">
                                          <p:val>
                                            <p:strVal val="ppt_x"/>
                                          </p:val>
                                        </p:tav>
                                        <p:tav tm="100000">
                                          <p:val>
                                            <p:fltVal val="0.5"/>
                                          </p:val>
                                        </p:tav>
                                      </p:tavLst>
                                    </p:anim>
                                    <p:anim calcmode="lin" valueType="num">
                                      <p:cBhvr>
                                        <p:cTn id="50" dur="3000"/>
                                        <p:tgtEl>
                                          <p:spTgt spid="5"/>
                                        </p:tgtEl>
                                        <p:attrNameLst>
                                          <p:attrName>ppt_y</p:attrName>
                                        </p:attrNameLst>
                                      </p:cBhvr>
                                      <p:tavLst>
                                        <p:tav tm="0">
                                          <p:val>
                                            <p:strVal val="ppt_y"/>
                                          </p:val>
                                        </p:tav>
                                        <p:tav tm="100000">
                                          <p:val>
                                            <p:fltVal val="0.5"/>
                                          </p:val>
                                        </p:tav>
                                      </p:tavLst>
                                    </p:anim>
                                    <p:set>
                                      <p:cBhvr>
                                        <p:cTn id="51" dur="1" fill="hold">
                                          <p:stCondLst>
                                            <p:cond delay="2999"/>
                                          </p:stCondLst>
                                        </p:cTn>
                                        <p:tgtEl>
                                          <p:spTgt spid="5"/>
                                        </p:tgtEl>
                                        <p:attrNameLst>
                                          <p:attrName>style.visibility</p:attrName>
                                        </p:attrNameLst>
                                      </p:cBhvr>
                                      <p:to>
                                        <p:strVal val="hidden"/>
                                      </p:to>
                                    </p:set>
                                  </p:childTnLst>
                                </p:cTn>
                              </p:par>
                              <p:par>
                                <p:cTn id="52" presetID="23" presetClass="exit" presetSubtype="544" fill="hold" nodeType="withEffect">
                                  <p:stCondLst>
                                    <p:cond delay="0"/>
                                  </p:stCondLst>
                                  <p:childTnLst>
                                    <p:anim calcmode="lin" valueType="num">
                                      <p:cBhvr>
                                        <p:cTn id="53" dur="3000"/>
                                        <p:tgtEl>
                                          <p:spTgt spid="6"/>
                                        </p:tgtEl>
                                        <p:attrNameLst>
                                          <p:attrName>ppt_w</p:attrName>
                                        </p:attrNameLst>
                                      </p:cBhvr>
                                      <p:tavLst>
                                        <p:tav tm="0">
                                          <p:val>
                                            <p:strVal val="ppt_w"/>
                                          </p:val>
                                        </p:tav>
                                        <p:tav tm="100000">
                                          <p:val>
                                            <p:fltVal val="0"/>
                                          </p:val>
                                        </p:tav>
                                      </p:tavLst>
                                    </p:anim>
                                    <p:anim calcmode="lin" valueType="num">
                                      <p:cBhvr>
                                        <p:cTn id="54" dur="3000"/>
                                        <p:tgtEl>
                                          <p:spTgt spid="6"/>
                                        </p:tgtEl>
                                        <p:attrNameLst>
                                          <p:attrName>ppt_h</p:attrName>
                                        </p:attrNameLst>
                                      </p:cBhvr>
                                      <p:tavLst>
                                        <p:tav tm="0">
                                          <p:val>
                                            <p:strVal val="ppt_h"/>
                                          </p:val>
                                        </p:tav>
                                        <p:tav tm="100000">
                                          <p:val>
                                            <p:fltVal val="0"/>
                                          </p:val>
                                        </p:tav>
                                      </p:tavLst>
                                    </p:anim>
                                    <p:anim calcmode="lin" valueType="num">
                                      <p:cBhvr>
                                        <p:cTn id="55" dur="3000"/>
                                        <p:tgtEl>
                                          <p:spTgt spid="6"/>
                                        </p:tgtEl>
                                        <p:attrNameLst>
                                          <p:attrName>ppt_x</p:attrName>
                                        </p:attrNameLst>
                                      </p:cBhvr>
                                      <p:tavLst>
                                        <p:tav tm="0">
                                          <p:val>
                                            <p:strVal val="ppt_x"/>
                                          </p:val>
                                        </p:tav>
                                        <p:tav tm="100000">
                                          <p:val>
                                            <p:fltVal val="0.5"/>
                                          </p:val>
                                        </p:tav>
                                      </p:tavLst>
                                    </p:anim>
                                    <p:anim calcmode="lin" valueType="num">
                                      <p:cBhvr>
                                        <p:cTn id="56" dur="3000"/>
                                        <p:tgtEl>
                                          <p:spTgt spid="6"/>
                                        </p:tgtEl>
                                        <p:attrNameLst>
                                          <p:attrName>ppt_y</p:attrName>
                                        </p:attrNameLst>
                                      </p:cBhvr>
                                      <p:tavLst>
                                        <p:tav tm="0">
                                          <p:val>
                                            <p:strVal val="ppt_y"/>
                                          </p:val>
                                        </p:tav>
                                        <p:tav tm="100000">
                                          <p:val>
                                            <p:fltVal val="0.5"/>
                                          </p:val>
                                        </p:tav>
                                      </p:tavLst>
                                    </p:anim>
                                    <p:set>
                                      <p:cBhvr>
                                        <p:cTn id="57" dur="1" fill="hold">
                                          <p:stCondLst>
                                            <p:cond delay="2999"/>
                                          </p:stCondLst>
                                        </p:cTn>
                                        <p:tgtEl>
                                          <p:spTgt spid="6"/>
                                        </p:tgtEl>
                                        <p:attrNameLst>
                                          <p:attrName>style.visibility</p:attrName>
                                        </p:attrNameLst>
                                      </p:cBhvr>
                                      <p:to>
                                        <p:strVal val="hidden"/>
                                      </p:to>
                                    </p:set>
                                  </p:childTnLst>
                                </p:cTn>
                              </p:par>
                              <p:par>
                                <p:cTn id="58" presetID="23" presetClass="exit" presetSubtype="544" fill="hold" nodeType="withEffect">
                                  <p:stCondLst>
                                    <p:cond delay="0"/>
                                  </p:stCondLst>
                                  <p:childTnLst>
                                    <p:anim calcmode="lin" valueType="num">
                                      <p:cBhvr>
                                        <p:cTn id="59" dur="3000"/>
                                        <p:tgtEl>
                                          <p:spTgt spid="7"/>
                                        </p:tgtEl>
                                        <p:attrNameLst>
                                          <p:attrName>ppt_w</p:attrName>
                                        </p:attrNameLst>
                                      </p:cBhvr>
                                      <p:tavLst>
                                        <p:tav tm="0">
                                          <p:val>
                                            <p:strVal val="ppt_w"/>
                                          </p:val>
                                        </p:tav>
                                        <p:tav tm="100000">
                                          <p:val>
                                            <p:fltVal val="0"/>
                                          </p:val>
                                        </p:tav>
                                      </p:tavLst>
                                    </p:anim>
                                    <p:anim calcmode="lin" valueType="num">
                                      <p:cBhvr>
                                        <p:cTn id="60" dur="3000"/>
                                        <p:tgtEl>
                                          <p:spTgt spid="7"/>
                                        </p:tgtEl>
                                        <p:attrNameLst>
                                          <p:attrName>ppt_h</p:attrName>
                                        </p:attrNameLst>
                                      </p:cBhvr>
                                      <p:tavLst>
                                        <p:tav tm="0">
                                          <p:val>
                                            <p:strVal val="ppt_h"/>
                                          </p:val>
                                        </p:tav>
                                        <p:tav tm="100000">
                                          <p:val>
                                            <p:fltVal val="0"/>
                                          </p:val>
                                        </p:tav>
                                      </p:tavLst>
                                    </p:anim>
                                    <p:anim calcmode="lin" valueType="num">
                                      <p:cBhvr>
                                        <p:cTn id="61" dur="3000"/>
                                        <p:tgtEl>
                                          <p:spTgt spid="7"/>
                                        </p:tgtEl>
                                        <p:attrNameLst>
                                          <p:attrName>ppt_x</p:attrName>
                                        </p:attrNameLst>
                                      </p:cBhvr>
                                      <p:tavLst>
                                        <p:tav tm="0">
                                          <p:val>
                                            <p:strVal val="ppt_x"/>
                                          </p:val>
                                        </p:tav>
                                        <p:tav tm="100000">
                                          <p:val>
                                            <p:fltVal val="0.5"/>
                                          </p:val>
                                        </p:tav>
                                      </p:tavLst>
                                    </p:anim>
                                    <p:anim calcmode="lin" valueType="num">
                                      <p:cBhvr>
                                        <p:cTn id="62" dur="3000"/>
                                        <p:tgtEl>
                                          <p:spTgt spid="7"/>
                                        </p:tgtEl>
                                        <p:attrNameLst>
                                          <p:attrName>ppt_y</p:attrName>
                                        </p:attrNameLst>
                                      </p:cBhvr>
                                      <p:tavLst>
                                        <p:tav tm="0">
                                          <p:val>
                                            <p:strVal val="ppt_y"/>
                                          </p:val>
                                        </p:tav>
                                        <p:tav tm="100000">
                                          <p:val>
                                            <p:fltVal val="0.5"/>
                                          </p:val>
                                        </p:tav>
                                      </p:tavLst>
                                    </p:anim>
                                    <p:set>
                                      <p:cBhvr>
                                        <p:cTn id="63" dur="1" fill="hold">
                                          <p:stCondLst>
                                            <p:cond delay="2999"/>
                                          </p:stCondLst>
                                        </p:cTn>
                                        <p:tgtEl>
                                          <p:spTgt spid="7"/>
                                        </p:tgtEl>
                                        <p:attrNameLst>
                                          <p:attrName>style.visibility</p:attrName>
                                        </p:attrNameLst>
                                      </p:cBhvr>
                                      <p:to>
                                        <p:strVal val="hidden"/>
                                      </p:to>
                                    </p:set>
                                  </p:childTnLst>
                                </p:cTn>
                              </p:par>
                              <p:par>
                                <p:cTn id="64" presetID="8" presetClass="emph" presetSubtype="0" autoRev="1" fill="hold" nodeType="withEffect">
                                  <p:stCondLst>
                                    <p:cond delay="0"/>
                                  </p:stCondLst>
                                  <p:childTnLst>
                                    <p:animRot by="-21600000">
                                      <p:cBhvr>
                                        <p:cTn id="65" dur="3000" fill="hold"/>
                                        <p:tgtEl>
                                          <p:spTgt spid="4"/>
                                        </p:tgtEl>
                                        <p:attrNameLst>
                                          <p:attrName>r</p:attrName>
                                        </p:attrNameLst>
                                      </p:cBhvr>
                                    </p:animRot>
                                  </p:childTnLst>
                                </p:cTn>
                              </p:par>
                              <p:par>
                                <p:cTn id="66" presetID="8" presetClass="emph" presetSubtype="0" autoRev="1" fill="hold" nodeType="withEffect">
                                  <p:stCondLst>
                                    <p:cond delay="0"/>
                                  </p:stCondLst>
                                  <p:childTnLst>
                                    <p:animRot by="-21600000">
                                      <p:cBhvr>
                                        <p:cTn id="67" dur="3000" fill="hold"/>
                                        <p:tgtEl>
                                          <p:spTgt spid="5"/>
                                        </p:tgtEl>
                                        <p:attrNameLst>
                                          <p:attrName>r</p:attrName>
                                        </p:attrNameLst>
                                      </p:cBhvr>
                                    </p:animRot>
                                  </p:childTnLst>
                                </p:cTn>
                              </p:par>
                              <p:par>
                                <p:cTn id="68" presetID="8" presetClass="emph" presetSubtype="0" autoRev="1" fill="hold" nodeType="withEffect">
                                  <p:stCondLst>
                                    <p:cond delay="0"/>
                                  </p:stCondLst>
                                  <p:childTnLst>
                                    <p:animRot by="-21600000">
                                      <p:cBhvr>
                                        <p:cTn id="69" dur="3000" fill="hold"/>
                                        <p:tgtEl>
                                          <p:spTgt spid="6"/>
                                        </p:tgtEl>
                                        <p:attrNameLst>
                                          <p:attrName>r</p:attrName>
                                        </p:attrNameLst>
                                      </p:cBhvr>
                                    </p:animRot>
                                  </p:childTnLst>
                                </p:cTn>
                              </p:par>
                              <p:par>
                                <p:cTn id="70" presetID="8" presetClass="emph" presetSubtype="0" autoRev="1" fill="hold" nodeType="withEffect">
                                  <p:stCondLst>
                                    <p:cond delay="0"/>
                                  </p:stCondLst>
                                  <p:childTnLst>
                                    <p:animRot by="-21600000">
                                      <p:cBhvr>
                                        <p:cTn id="71" dur="3000" fill="hold"/>
                                        <p:tgtEl>
                                          <p:spTgt spid="7"/>
                                        </p:tgtEl>
                                        <p:attrNameLst>
                                          <p:attrName>r</p:attrName>
                                        </p:attrNameLst>
                                      </p:cBhvr>
                                    </p:animRot>
                                  </p:childTnLst>
                                </p:cTn>
                              </p:par>
                              <p:par>
                                <p:cTn id="72" presetID="23" presetClass="entr" presetSubtype="288" fill="hold" nodeType="withEffect">
                                  <p:stCondLst>
                                    <p:cond delay="0"/>
                                  </p:stCondLst>
                                  <p:childTnLst>
                                    <p:set>
                                      <p:cBhvr>
                                        <p:cTn id="73" dur="1" fill="hold">
                                          <p:stCondLst>
                                            <p:cond delay="0"/>
                                          </p:stCondLst>
                                        </p:cTn>
                                        <p:tgtEl>
                                          <p:spTgt spid="2"/>
                                        </p:tgtEl>
                                        <p:attrNameLst>
                                          <p:attrName>style.visibility</p:attrName>
                                        </p:attrNameLst>
                                      </p:cBhvr>
                                      <p:to>
                                        <p:strVal val="visible"/>
                                      </p:to>
                                    </p:set>
                                    <p:anim calcmode="lin" valueType="num">
                                      <p:cBhvr>
                                        <p:cTn id="74" dur="3000" fill="hold"/>
                                        <p:tgtEl>
                                          <p:spTgt spid="2"/>
                                        </p:tgtEl>
                                        <p:attrNameLst>
                                          <p:attrName>ppt_w</p:attrName>
                                        </p:attrNameLst>
                                      </p:cBhvr>
                                      <p:tavLst>
                                        <p:tav tm="0">
                                          <p:val>
                                            <p:strVal val="4/3*#ppt_w"/>
                                          </p:val>
                                        </p:tav>
                                        <p:tav tm="100000">
                                          <p:val>
                                            <p:strVal val="#ppt_w"/>
                                          </p:val>
                                        </p:tav>
                                      </p:tavLst>
                                    </p:anim>
                                    <p:anim calcmode="lin" valueType="num">
                                      <p:cBhvr>
                                        <p:cTn id="75" dur="3000" fill="hold"/>
                                        <p:tgtEl>
                                          <p:spTgt spid="2"/>
                                        </p:tgtEl>
                                        <p:attrNameLst>
                                          <p:attrName>ppt_h</p:attrName>
                                        </p:attrNameLst>
                                      </p:cBhvr>
                                      <p:tavLst>
                                        <p:tav tm="0">
                                          <p:val>
                                            <p:strVal val="4/3*#ppt_h"/>
                                          </p:val>
                                        </p:tav>
                                        <p:tav tm="100000">
                                          <p:val>
                                            <p:strVal val="#ppt_h"/>
                                          </p:val>
                                        </p:tav>
                                      </p:tavLst>
                                    </p:anim>
                                  </p:childTnLst>
                                </p:cTn>
                              </p:par>
                              <p:par>
                                <p:cTn id="76" presetID="21" presetClass="entr" presetSubtype="8" fill="hold" nodeType="withEffect">
                                  <p:stCondLst>
                                    <p:cond delay="0"/>
                                  </p:stCondLst>
                                  <p:childTnLst>
                                    <p:set>
                                      <p:cBhvr>
                                        <p:cTn id="77" dur="1" fill="hold">
                                          <p:stCondLst>
                                            <p:cond delay="0"/>
                                          </p:stCondLst>
                                        </p:cTn>
                                        <p:tgtEl>
                                          <p:spTgt spid="2"/>
                                        </p:tgtEl>
                                        <p:attrNameLst>
                                          <p:attrName>style.visibility</p:attrName>
                                        </p:attrNameLst>
                                      </p:cBhvr>
                                      <p:to>
                                        <p:strVal val="visible"/>
                                      </p:to>
                                    </p:set>
                                    <p:animEffect transition="in" filter="wheel(8)">
                                      <p:cBhvr>
                                        <p:cTn id="7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f00460f21e0f227e949cae952e16731d.jpg"/>
          <p:cNvPicPr>
            <a:picLocks noChangeAspect="1"/>
          </p:cNvPicPr>
          <p:nvPr/>
        </p:nvPicPr>
        <p:blipFill>
          <a:blip r:embed="rId2"/>
          <a:stretch>
            <a:fillRect/>
          </a:stretch>
        </p:blipFill>
        <p:spPr>
          <a:xfrm>
            <a:off x="2232" y="0"/>
            <a:ext cx="9141768" cy="5143500"/>
          </a:xfrm>
          <a:prstGeom prst="rect">
            <a:avLst/>
          </a:prstGeom>
        </p:spPr>
      </p:pic>
      <p:sp>
        <p:nvSpPr>
          <p:cNvPr id="4" name="3 CuadroTexto"/>
          <p:cNvSpPr txBox="1"/>
          <p:nvPr/>
        </p:nvSpPr>
        <p:spPr>
          <a:xfrm>
            <a:off x="1000101" y="642924"/>
            <a:ext cx="6929485" cy="1323439"/>
          </a:xfrm>
          <a:prstGeom prst="rect">
            <a:avLst/>
          </a:prstGeom>
          <a:noFill/>
        </p:spPr>
        <p:txBody>
          <a:bodyPr wrap="square" rtlCol="0">
            <a:spAutoFit/>
          </a:bodyPr>
          <a:lstStyle/>
          <a:p>
            <a:r>
              <a:rPr lang="es-PE" sz="2000" dirty="0" smtClean="0">
                <a:effectLst>
                  <a:outerShdw blurRad="38100" dist="38100" dir="2700000" algn="tl">
                    <a:srgbClr val="000000">
                      <a:alpha val="43137"/>
                    </a:srgbClr>
                  </a:outerShdw>
                </a:effectLst>
              </a:rPr>
              <a:t>Es una experiencia valiosa de relajación, de encuentro con una misma, me lleno de vitalidad, conecto con mi fuerza interior y al mismo tiempo tomo más consciencia del cuidado y respeto por este bello planeta que nos acoge.</a:t>
            </a:r>
          </a:p>
          <a:p>
            <a:endParaRPr lang="es-PE" sz="2000" dirty="0">
              <a:effectLst>
                <a:outerShdw blurRad="38100" dist="38100" dir="2700000" algn="tl">
                  <a:srgbClr val="000000">
                    <a:alpha val="43137"/>
                  </a:srgbClr>
                </a:outerShdw>
              </a:effectLst>
            </a:endParaRPr>
          </a:p>
        </p:txBody>
      </p:sp>
      <p:pic>
        <p:nvPicPr>
          <p:cNvPr id="5" name="4 Imagen" descr="DI_1_animado.gif"/>
          <p:cNvPicPr>
            <a:picLocks noChangeAspect="1"/>
          </p:cNvPicPr>
          <p:nvPr/>
        </p:nvPicPr>
        <p:blipFill>
          <a:blip r:embed="rId3">
            <a:lum bright="-20000" contrast="20000"/>
          </a:blip>
          <a:stretch>
            <a:fillRect/>
          </a:stretch>
        </p:blipFill>
        <p:spPr>
          <a:xfrm>
            <a:off x="357158" y="2500312"/>
            <a:ext cx="357190" cy="357190"/>
          </a:xfrm>
          <a:prstGeom prst="rect">
            <a:avLst/>
          </a:prstGeom>
        </p:spPr>
      </p:pic>
      <p:pic>
        <p:nvPicPr>
          <p:cNvPr id="6" name="5 Imagen" descr="DI_1_animado.gif"/>
          <p:cNvPicPr>
            <a:picLocks noChangeAspect="1"/>
          </p:cNvPicPr>
          <p:nvPr/>
        </p:nvPicPr>
        <p:blipFill>
          <a:blip r:embed="rId3">
            <a:lum bright="-20000" contrast="20000"/>
          </a:blip>
          <a:stretch>
            <a:fillRect/>
          </a:stretch>
        </p:blipFill>
        <p:spPr>
          <a:xfrm>
            <a:off x="857224" y="2428874"/>
            <a:ext cx="357190" cy="357190"/>
          </a:xfrm>
          <a:prstGeom prst="rect">
            <a:avLst/>
          </a:prstGeom>
        </p:spPr>
      </p:pic>
      <p:pic>
        <p:nvPicPr>
          <p:cNvPr id="7" name="6 Imagen" descr="DI_1_animado.gif"/>
          <p:cNvPicPr>
            <a:picLocks noChangeAspect="1"/>
          </p:cNvPicPr>
          <p:nvPr/>
        </p:nvPicPr>
        <p:blipFill>
          <a:blip r:embed="rId3">
            <a:lum bright="-20000" contrast="20000"/>
          </a:blip>
          <a:stretch>
            <a:fillRect/>
          </a:stretch>
        </p:blipFill>
        <p:spPr>
          <a:xfrm>
            <a:off x="1285852" y="2357436"/>
            <a:ext cx="357190" cy="357190"/>
          </a:xfrm>
          <a:prstGeom prst="rect">
            <a:avLst/>
          </a:prstGeom>
        </p:spPr>
      </p:pic>
      <p:pic>
        <p:nvPicPr>
          <p:cNvPr id="8" name="7 Imagen" descr="DI_1_animado.gif"/>
          <p:cNvPicPr>
            <a:picLocks noChangeAspect="1"/>
          </p:cNvPicPr>
          <p:nvPr/>
        </p:nvPicPr>
        <p:blipFill>
          <a:blip r:embed="rId3">
            <a:lum bright="-20000" contrast="20000"/>
          </a:blip>
          <a:stretch>
            <a:fillRect/>
          </a:stretch>
        </p:blipFill>
        <p:spPr>
          <a:xfrm>
            <a:off x="1785918" y="2357436"/>
            <a:ext cx="357190" cy="357190"/>
          </a:xfrm>
          <a:prstGeom prst="rect">
            <a:avLst/>
          </a:prstGeom>
        </p:spPr>
      </p:pic>
      <p:pic>
        <p:nvPicPr>
          <p:cNvPr id="9" name="8 Imagen" descr="DI_1_animado.gif"/>
          <p:cNvPicPr>
            <a:picLocks noChangeAspect="1"/>
          </p:cNvPicPr>
          <p:nvPr/>
        </p:nvPicPr>
        <p:blipFill>
          <a:blip r:embed="rId3">
            <a:lum bright="-20000" contrast="20000"/>
          </a:blip>
          <a:stretch>
            <a:fillRect/>
          </a:stretch>
        </p:blipFill>
        <p:spPr>
          <a:xfrm>
            <a:off x="2214546" y="2357436"/>
            <a:ext cx="357190" cy="357190"/>
          </a:xfrm>
          <a:prstGeom prst="rect">
            <a:avLst/>
          </a:prstGeom>
        </p:spPr>
      </p:pic>
      <p:pic>
        <p:nvPicPr>
          <p:cNvPr id="10" name="9 Imagen" descr="DI_1_animado.gif"/>
          <p:cNvPicPr>
            <a:picLocks noChangeAspect="1"/>
          </p:cNvPicPr>
          <p:nvPr/>
        </p:nvPicPr>
        <p:blipFill>
          <a:blip r:embed="rId3">
            <a:lum bright="-20000" contrast="20000"/>
          </a:blip>
          <a:stretch>
            <a:fillRect/>
          </a:stretch>
        </p:blipFill>
        <p:spPr>
          <a:xfrm>
            <a:off x="2786050" y="2428874"/>
            <a:ext cx="357190" cy="357190"/>
          </a:xfrm>
          <a:prstGeom prst="rect">
            <a:avLst/>
          </a:prstGeom>
        </p:spPr>
      </p:pic>
      <p:pic>
        <p:nvPicPr>
          <p:cNvPr id="11" name="10 Imagen" descr="DI_1_animado.gif"/>
          <p:cNvPicPr>
            <a:picLocks noChangeAspect="1"/>
          </p:cNvPicPr>
          <p:nvPr/>
        </p:nvPicPr>
        <p:blipFill>
          <a:blip r:embed="rId3">
            <a:lum bright="-20000" contrast="20000"/>
          </a:blip>
          <a:stretch>
            <a:fillRect/>
          </a:stretch>
        </p:blipFill>
        <p:spPr>
          <a:xfrm>
            <a:off x="3286116" y="2500312"/>
            <a:ext cx="357190" cy="357190"/>
          </a:xfrm>
          <a:prstGeom prst="rect">
            <a:avLst/>
          </a:prstGeom>
        </p:spPr>
      </p:pic>
      <p:pic>
        <p:nvPicPr>
          <p:cNvPr id="12" name="11 Imagen" descr="DI_1_animado.gif"/>
          <p:cNvPicPr>
            <a:picLocks noChangeAspect="1"/>
          </p:cNvPicPr>
          <p:nvPr/>
        </p:nvPicPr>
        <p:blipFill>
          <a:blip r:embed="rId3">
            <a:lum bright="-20000" contrast="20000"/>
          </a:blip>
          <a:stretch>
            <a:fillRect/>
          </a:stretch>
        </p:blipFill>
        <p:spPr>
          <a:xfrm>
            <a:off x="3857620" y="2643188"/>
            <a:ext cx="357190" cy="357190"/>
          </a:xfrm>
          <a:prstGeom prst="rect">
            <a:avLst/>
          </a:prstGeom>
        </p:spPr>
      </p:pic>
      <p:pic>
        <p:nvPicPr>
          <p:cNvPr id="13" name="12 Imagen" descr="DI_1_animado.gif"/>
          <p:cNvPicPr>
            <a:picLocks noChangeAspect="1"/>
          </p:cNvPicPr>
          <p:nvPr/>
        </p:nvPicPr>
        <p:blipFill>
          <a:blip r:embed="rId3">
            <a:lum bright="-20000" contrast="20000"/>
          </a:blip>
          <a:stretch>
            <a:fillRect/>
          </a:stretch>
        </p:blipFill>
        <p:spPr>
          <a:xfrm>
            <a:off x="4429124" y="2857502"/>
            <a:ext cx="357190" cy="357190"/>
          </a:xfrm>
          <a:prstGeom prst="rect">
            <a:avLst/>
          </a:prstGeom>
        </p:spPr>
      </p:pic>
      <p:pic>
        <p:nvPicPr>
          <p:cNvPr id="14" name="13 Imagen" descr="DI_1_animado.gif"/>
          <p:cNvPicPr>
            <a:picLocks noChangeAspect="1"/>
          </p:cNvPicPr>
          <p:nvPr/>
        </p:nvPicPr>
        <p:blipFill>
          <a:blip r:embed="rId3">
            <a:lum bright="-20000" contrast="20000"/>
          </a:blip>
          <a:stretch>
            <a:fillRect/>
          </a:stretch>
        </p:blipFill>
        <p:spPr>
          <a:xfrm>
            <a:off x="5000628" y="3071816"/>
            <a:ext cx="357190" cy="357190"/>
          </a:xfrm>
          <a:prstGeom prst="rect">
            <a:avLst/>
          </a:prstGeom>
        </p:spPr>
      </p:pic>
      <p:pic>
        <p:nvPicPr>
          <p:cNvPr id="15" name="14 Imagen" descr="DI_1_animado.gif"/>
          <p:cNvPicPr>
            <a:picLocks noChangeAspect="1"/>
          </p:cNvPicPr>
          <p:nvPr/>
        </p:nvPicPr>
        <p:blipFill>
          <a:blip r:embed="rId3">
            <a:lum bright="-20000" contrast="20000"/>
          </a:blip>
          <a:stretch>
            <a:fillRect/>
          </a:stretch>
        </p:blipFill>
        <p:spPr>
          <a:xfrm>
            <a:off x="5643570" y="3286130"/>
            <a:ext cx="357190" cy="357190"/>
          </a:xfrm>
          <a:prstGeom prst="rect">
            <a:avLst/>
          </a:prstGeom>
        </p:spPr>
      </p:pic>
      <p:pic>
        <p:nvPicPr>
          <p:cNvPr id="16" name="15 Imagen" descr="DI_1_animado.gif"/>
          <p:cNvPicPr>
            <a:picLocks noChangeAspect="1"/>
          </p:cNvPicPr>
          <p:nvPr/>
        </p:nvPicPr>
        <p:blipFill>
          <a:blip r:embed="rId3">
            <a:lum bright="-20000" contrast="20000"/>
          </a:blip>
          <a:stretch>
            <a:fillRect/>
          </a:stretch>
        </p:blipFill>
        <p:spPr>
          <a:xfrm>
            <a:off x="6215074" y="3429006"/>
            <a:ext cx="357190" cy="357190"/>
          </a:xfrm>
          <a:prstGeom prst="rect">
            <a:avLst/>
          </a:prstGeom>
        </p:spPr>
      </p:pic>
      <p:pic>
        <p:nvPicPr>
          <p:cNvPr id="17" name="16 Imagen" descr="DI_1_animado.gif"/>
          <p:cNvPicPr>
            <a:picLocks noChangeAspect="1"/>
          </p:cNvPicPr>
          <p:nvPr/>
        </p:nvPicPr>
        <p:blipFill>
          <a:blip r:embed="rId3">
            <a:lum bright="-20000" contrast="20000"/>
          </a:blip>
          <a:stretch>
            <a:fillRect/>
          </a:stretch>
        </p:blipFill>
        <p:spPr>
          <a:xfrm>
            <a:off x="6715140" y="3500444"/>
            <a:ext cx="357190" cy="357190"/>
          </a:xfrm>
          <a:prstGeom prst="rect">
            <a:avLst/>
          </a:prstGeom>
        </p:spPr>
      </p:pic>
      <p:pic>
        <p:nvPicPr>
          <p:cNvPr id="18" name="17 Imagen" descr="DI_1_animado.gif"/>
          <p:cNvPicPr>
            <a:picLocks noChangeAspect="1"/>
          </p:cNvPicPr>
          <p:nvPr/>
        </p:nvPicPr>
        <p:blipFill>
          <a:blip r:embed="rId3">
            <a:lum bright="-20000" contrast="20000"/>
          </a:blip>
          <a:stretch>
            <a:fillRect/>
          </a:stretch>
        </p:blipFill>
        <p:spPr>
          <a:xfrm>
            <a:off x="7358082" y="3571882"/>
            <a:ext cx="357190" cy="357190"/>
          </a:xfrm>
          <a:prstGeom prst="rect">
            <a:avLst/>
          </a:prstGeom>
        </p:spPr>
      </p:pic>
      <p:pic>
        <p:nvPicPr>
          <p:cNvPr id="19" name="18 Imagen" descr="DI_1_animado.gif"/>
          <p:cNvPicPr>
            <a:picLocks noChangeAspect="1"/>
          </p:cNvPicPr>
          <p:nvPr/>
        </p:nvPicPr>
        <p:blipFill>
          <a:blip r:embed="rId3">
            <a:lum bright="-20000" contrast="20000"/>
          </a:blip>
          <a:stretch>
            <a:fillRect/>
          </a:stretch>
        </p:blipFill>
        <p:spPr>
          <a:xfrm>
            <a:off x="7858148" y="3571882"/>
            <a:ext cx="357190" cy="357190"/>
          </a:xfrm>
          <a:prstGeom prst="rect">
            <a:avLst/>
          </a:prstGeom>
        </p:spPr>
      </p:pic>
      <p:pic>
        <p:nvPicPr>
          <p:cNvPr id="20" name="19 Imagen" descr="DI_1_animado.gif"/>
          <p:cNvPicPr>
            <a:picLocks noChangeAspect="1"/>
          </p:cNvPicPr>
          <p:nvPr/>
        </p:nvPicPr>
        <p:blipFill>
          <a:blip r:embed="rId3">
            <a:lum bright="-20000" contrast="20000"/>
          </a:blip>
          <a:stretch>
            <a:fillRect/>
          </a:stretch>
        </p:blipFill>
        <p:spPr>
          <a:xfrm>
            <a:off x="8429652" y="3500444"/>
            <a:ext cx="357190" cy="357190"/>
          </a:xfrm>
          <a:prstGeom prst="rect">
            <a:avLst/>
          </a:prstGeom>
        </p:spPr>
      </p:pic>
      <p:pic>
        <p:nvPicPr>
          <p:cNvPr id="21" name="20 Imagen" descr="list-filialy-vesnoj-zelen.jpg"/>
          <p:cNvPicPr>
            <a:picLocks noChangeAspect="1"/>
          </p:cNvPicPr>
          <p:nvPr/>
        </p:nvPicPr>
        <p:blipFill>
          <a:blip r:embed="rId4"/>
          <a:stretch>
            <a:fillRect/>
          </a:stretch>
        </p:blipFill>
        <p:spPr>
          <a:xfrm>
            <a:off x="1116" y="0"/>
            <a:ext cx="9141768" cy="5143500"/>
          </a:xfrm>
          <a:prstGeom prst="rect">
            <a:avLst/>
          </a:prstGeom>
        </p:spPr>
      </p:pic>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a:gsLst>
            <a:gs pos="0">
              <a:srgbClr val="392613"/>
            </a:gs>
            <a:gs pos="50000">
              <a:srgbClr val="996633">
                <a:shade val="67500"/>
                <a:satMod val="115000"/>
              </a:srgbClr>
            </a:gs>
            <a:gs pos="100000">
              <a:srgbClr val="996633">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15856675.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pic>
        <p:nvPicPr>
          <p:cNvPr id="5" name="4 Imagen" descr="a2666c402d4de7d4854ecd75c5ac2b85-spinning-swirls-round-icon-by-vexels.png"/>
          <p:cNvPicPr>
            <a:picLocks noChangeAspect="1"/>
          </p:cNvPicPr>
          <p:nvPr/>
        </p:nvPicPr>
        <p:blipFill>
          <a:blip r:embed="rId3">
            <a:grayscl/>
            <a:lum contrast="40000"/>
          </a:blip>
          <a:stretch>
            <a:fillRect/>
          </a:stretch>
        </p:blipFill>
        <p:spPr>
          <a:xfrm>
            <a:off x="4500562" y="0"/>
            <a:ext cx="1214428" cy="1214428"/>
          </a:xfrm>
          <a:prstGeom prst="rect">
            <a:avLst/>
          </a:prstGeom>
          <a:effectLst>
            <a:reflection blurRad="6350" stA="50000" endA="300" endPos="90000" dir="5400000" sy="-100000" algn="bl" rotWithShape="0"/>
          </a:effectLst>
        </p:spPr>
      </p:pic>
      <p:pic>
        <p:nvPicPr>
          <p:cNvPr id="6" name="5 Imagen" descr="a2666c402d4de7d4854ecd75c5ac2b85-spinning-swirls-round-icon-by-vexels.png"/>
          <p:cNvPicPr>
            <a:picLocks noChangeAspect="1"/>
          </p:cNvPicPr>
          <p:nvPr/>
        </p:nvPicPr>
        <p:blipFill>
          <a:blip r:embed="rId3">
            <a:grayscl/>
            <a:lum contrast="40000"/>
          </a:blip>
          <a:stretch>
            <a:fillRect/>
          </a:stretch>
        </p:blipFill>
        <p:spPr>
          <a:xfrm flipH="1">
            <a:off x="3428992" y="0"/>
            <a:ext cx="1143026" cy="1214428"/>
          </a:xfrm>
          <a:prstGeom prst="rect">
            <a:avLst/>
          </a:prstGeom>
          <a:effectLst>
            <a:reflection blurRad="6350" stA="50000" endA="300" endPos="90000" dir="5400000" sy="-100000" algn="bl" rotWithShape="0"/>
          </a:effectLst>
        </p:spPr>
      </p:pic>
      <p:pic>
        <p:nvPicPr>
          <p:cNvPr id="7" name="6 Imagen" descr="a2666c402d4de7d4854ecd75c5ac2b85-spinning-swirls-round-icon-by-vexels.png"/>
          <p:cNvPicPr>
            <a:picLocks noChangeAspect="1"/>
          </p:cNvPicPr>
          <p:nvPr/>
        </p:nvPicPr>
        <p:blipFill>
          <a:blip r:embed="rId3">
            <a:duotone>
              <a:schemeClr val="accent3">
                <a:shade val="45000"/>
                <a:satMod val="135000"/>
              </a:schemeClr>
              <a:prstClr val="white"/>
            </a:duotone>
            <a:lum contrast="40000"/>
          </a:blip>
          <a:stretch>
            <a:fillRect/>
          </a:stretch>
        </p:blipFill>
        <p:spPr>
          <a:xfrm flipH="1">
            <a:off x="3357554" y="1071552"/>
            <a:ext cx="1143026" cy="1214428"/>
          </a:xfrm>
          <a:prstGeom prst="rect">
            <a:avLst/>
          </a:prstGeom>
          <a:effectLst>
            <a:reflection blurRad="6350" stA="50000" endA="300" endPos="90000" dir="5400000" sy="-100000" algn="bl" rotWithShape="0"/>
          </a:effectLst>
        </p:spPr>
      </p:pic>
      <p:pic>
        <p:nvPicPr>
          <p:cNvPr id="8" name="7 Imagen" descr="a2666c402d4de7d4854ecd75c5ac2b85-spinning-swirls-round-icon-by-vexels.png"/>
          <p:cNvPicPr>
            <a:picLocks noChangeAspect="1"/>
          </p:cNvPicPr>
          <p:nvPr/>
        </p:nvPicPr>
        <p:blipFill>
          <a:blip r:embed="rId3">
            <a:grayscl/>
            <a:lum contrast="40000"/>
          </a:blip>
          <a:stretch>
            <a:fillRect/>
          </a:stretch>
        </p:blipFill>
        <p:spPr>
          <a:xfrm flipH="1">
            <a:off x="2857488" y="2071684"/>
            <a:ext cx="1143026" cy="1214428"/>
          </a:xfrm>
          <a:prstGeom prst="rect">
            <a:avLst/>
          </a:prstGeom>
          <a:effectLst>
            <a:reflection blurRad="6350" stA="50000" endA="300" endPos="90000" dir="5400000" sy="-100000" algn="bl" rotWithShape="0"/>
          </a:effectLst>
        </p:spPr>
      </p:pic>
      <p:pic>
        <p:nvPicPr>
          <p:cNvPr id="9" name="8 Imagen" descr="a2666c402d4de7d4854ecd75c5ac2b85-spinning-swirls-round-icon-by-vexels.png"/>
          <p:cNvPicPr>
            <a:picLocks noChangeAspect="1"/>
          </p:cNvPicPr>
          <p:nvPr/>
        </p:nvPicPr>
        <p:blipFill>
          <a:blip r:embed="rId3">
            <a:duotone>
              <a:schemeClr val="accent3">
                <a:shade val="45000"/>
                <a:satMod val="135000"/>
              </a:schemeClr>
              <a:prstClr val="white"/>
            </a:duotone>
            <a:lum contrast="40000"/>
          </a:blip>
          <a:stretch>
            <a:fillRect/>
          </a:stretch>
        </p:blipFill>
        <p:spPr>
          <a:xfrm flipH="1">
            <a:off x="2143108" y="2857502"/>
            <a:ext cx="1143026" cy="1214428"/>
          </a:xfrm>
          <a:prstGeom prst="rect">
            <a:avLst/>
          </a:prstGeom>
          <a:effectLst>
            <a:reflection blurRad="6350" stA="50000" endA="300" endPos="90000" dir="5400000" sy="-100000" algn="bl" rotWithShape="0"/>
          </a:effectLst>
        </p:spPr>
      </p:pic>
      <p:pic>
        <p:nvPicPr>
          <p:cNvPr id="10" name="9 Imagen" descr="a2666c402d4de7d4854ecd75c5ac2b85-spinning-swirls-round-icon-by-vexels.png"/>
          <p:cNvPicPr>
            <a:picLocks noChangeAspect="1"/>
          </p:cNvPicPr>
          <p:nvPr/>
        </p:nvPicPr>
        <p:blipFill>
          <a:blip r:embed="rId3">
            <a:grayscl/>
            <a:lum contrast="40000"/>
          </a:blip>
          <a:stretch>
            <a:fillRect/>
          </a:stretch>
        </p:blipFill>
        <p:spPr>
          <a:xfrm flipH="1">
            <a:off x="1142976" y="3429006"/>
            <a:ext cx="1143026" cy="1214428"/>
          </a:xfrm>
          <a:prstGeom prst="rect">
            <a:avLst/>
          </a:prstGeom>
          <a:effectLst>
            <a:reflection blurRad="6350" stA="50000" endA="300" endPos="90000" dir="5400000" sy="-100000" algn="bl" rotWithShape="0"/>
          </a:effectLst>
        </p:spPr>
      </p:pic>
      <p:pic>
        <p:nvPicPr>
          <p:cNvPr id="11" name="10 Imagen" descr="a2666c402d4de7d4854ecd75c5ac2b85-spinning-swirls-round-icon-by-vexels.png"/>
          <p:cNvPicPr>
            <a:picLocks noChangeAspect="1"/>
          </p:cNvPicPr>
          <p:nvPr/>
        </p:nvPicPr>
        <p:blipFill>
          <a:blip r:embed="rId3">
            <a:duotone>
              <a:schemeClr val="accent3">
                <a:shade val="45000"/>
                <a:satMod val="135000"/>
              </a:schemeClr>
              <a:prstClr val="white"/>
            </a:duotone>
            <a:lum contrast="40000"/>
          </a:blip>
          <a:stretch>
            <a:fillRect/>
          </a:stretch>
        </p:blipFill>
        <p:spPr>
          <a:xfrm flipH="1">
            <a:off x="142844" y="3929072"/>
            <a:ext cx="1143026" cy="1214428"/>
          </a:xfrm>
          <a:prstGeom prst="rect">
            <a:avLst/>
          </a:prstGeom>
          <a:effectLst>
            <a:reflection blurRad="6350" stA="50000" endA="300" endPos="90000" dir="5400000" sy="-100000" algn="bl" rotWithShape="0"/>
          </a:effectLst>
        </p:spPr>
      </p:pic>
      <p:pic>
        <p:nvPicPr>
          <p:cNvPr id="12" name="11 Imagen" descr="a2666c402d4de7d4854ecd75c5ac2b85-spinning-swirls-round-icon-by-vexels.png"/>
          <p:cNvPicPr>
            <a:picLocks noChangeAspect="1"/>
          </p:cNvPicPr>
          <p:nvPr/>
        </p:nvPicPr>
        <p:blipFill>
          <a:blip r:embed="rId3">
            <a:duotone>
              <a:schemeClr val="accent3">
                <a:shade val="45000"/>
                <a:satMod val="135000"/>
              </a:schemeClr>
              <a:prstClr val="white"/>
            </a:duotone>
            <a:lum contrast="40000"/>
          </a:blip>
          <a:stretch>
            <a:fillRect/>
          </a:stretch>
        </p:blipFill>
        <p:spPr>
          <a:xfrm>
            <a:off x="7929572" y="3929072"/>
            <a:ext cx="1214428" cy="1214428"/>
          </a:xfrm>
          <a:prstGeom prst="rect">
            <a:avLst/>
          </a:prstGeom>
          <a:effectLst>
            <a:reflection blurRad="6350" stA="50000" endA="300" endPos="90000" dir="5400000" sy="-100000" algn="bl" rotWithShape="0"/>
          </a:effectLst>
        </p:spPr>
      </p:pic>
      <p:pic>
        <p:nvPicPr>
          <p:cNvPr id="13" name="12 Imagen" descr="a2666c402d4de7d4854ecd75c5ac2b85-spinning-swirls-round-icon-by-vexels.png"/>
          <p:cNvPicPr>
            <a:picLocks noChangeAspect="1"/>
          </p:cNvPicPr>
          <p:nvPr/>
        </p:nvPicPr>
        <p:blipFill>
          <a:blip r:embed="rId3">
            <a:duotone>
              <a:schemeClr val="accent3">
                <a:shade val="45000"/>
                <a:satMod val="135000"/>
              </a:schemeClr>
              <a:prstClr val="white"/>
            </a:duotone>
            <a:lum contrast="40000"/>
          </a:blip>
          <a:stretch>
            <a:fillRect/>
          </a:stretch>
        </p:blipFill>
        <p:spPr>
          <a:xfrm>
            <a:off x="4857752" y="1071552"/>
            <a:ext cx="1214428" cy="1214428"/>
          </a:xfrm>
          <a:prstGeom prst="rect">
            <a:avLst/>
          </a:prstGeom>
          <a:effectLst>
            <a:reflection blurRad="6350" stA="50000" endA="300" endPos="90000" dir="5400000" sy="-100000" algn="bl" rotWithShape="0"/>
          </a:effectLst>
        </p:spPr>
      </p:pic>
      <p:pic>
        <p:nvPicPr>
          <p:cNvPr id="14" name="13 Imagen" descr="a2666c402d4de7d4854ecd75c5ac2b85-spinning-swirls-round-icon-by-vexels.png"/>
          <p:cNvPicPr>
            <a:picLocks noChangeAspect="1"/>
          </p:cNvPicPr>
          <p:nvPr/>
        </p:nvPicPr>
        <p:blipFill>
          <a:blip r:embed="rId3">
            <a:grayscl/>
            <a:lum contrast="40000"/>
          </a:blip>
          <a:stretch>
            <a:fillRect/>
          </a:stretch>
        </p:blipFill>
        <p:spPr>
          <a:xfrm>
            <a:off x="5429256" y="2071684"/>
            <a:ext cx="1214428" cy="1214428"/>
          </a:xfrm>
          <a:prstGeom prst="rect">
            <a:avLst/>
          </a:prstGeom>
          <a:effectLst>
            <a:reflection blurRad="6350" stA="50000" endA="300" endPos="90000" dir="5400000" sy="-100000" algn="bl" rotWithShape="0"/>
          </a:effectLst>
        </p:spPr>
      </p:pic>
      <p:pic>
        <p:nvPicPr>
          <p:cNvPr id="15" name="14 Imagen" descr="a2666c402d4de7d4854ecd75c5ac2b85-spinning-swirls-round-icon-by-vexels.png"/>
          <p:cNvPicPr>
            <a:picLocks noChangeAspect="1"/>
          </p:cNvPicPr>
          <p:nvPr/>
        </p:nvPicPr>
        <p:blipFill>
          <a:blip r:embed="rId3">
            <a:duotone>
              <a:schemeClr val="accent3">
                <a:shade val="45000"/>
                <a:satMod val="135000"/>
              </a:schemeClr>
              <a:prstClr val="white"/>
            </a:duotone>
            <a:lum contrast="40000"/>
          </a:blip>
          <a:stretch>
            <a:fillRect/>
          </a:stretch>
        </p:blipFill>
        <p:spPr>
          <a:xfrm>
            <a:off x="6072198" y="2928940"/>
            <a:ext cx="1214428" cy="1214428"/>
          </a:xfrm>
          <a:prstGeom prst="rect">
            <a:avLst/>
          </a:prstGeom>
          <a:effectLst>
            <a:reflection blurRad="6350" stA="50000" endA="300" endPos="90000" dir="5400000" sy="-100000" algn="bl" rotWithShape="0"/>
          </a:effectLst>
        </p:spPr>
      </p:pic>
      <p:pic>
        <p:nvPicPr>
          <p:cNvPr id="16" name="15 Imagen" descr="a2666c402d4de7d4854ecd75c5ac2b85-spinning-swirls-round-icon-by-vexels.png"/>
          <p:cNvPicPr>
            <a:picLocks noChangeAspect="1"/>
          </p:cNvPicPr>
          <p:nvPr/>
        </p:nvPicPr>
        <p:blipFill>
          <a:blip r:embed="rId3">
            <a:grayscl/>
            <a:lum contrast="40000"/>
          </a:blip>
          <a:stretch>
            <a:fillRect/>
          </a:stretch>
        </p:blipFill>
        <p:spPr>
          <a:xfrm>
            <a:off x="7072330" y="3357568"/>
            <a:ext cx="1214428" cy="1214428"/>
          </a:xfrm>
          <a:prstGeom prst="rect">
            <a:avLst/>
          </a:prstGeom>
          <a:effectLst>
            <a:reflection blurRad="6350" stA="50000" endA="300" endPos="90000" dir="5400000" sy="-100000" algn="bl" rotWithShape="0"/>
          </a:effectLst>
        </p:spPr>
      </p:pic>
      <p:pic>
        <p:nvPicPr>
          <p:cNvPr id="17" name="16 Imagen" descr="list-filialy-vesnoj-zelen.jpg"/>
          <p:cNvPicPr>
            <a:picLocks noChangeAspect="1"/>
          </p:cNvPicPr>
          <p:nvPr/>
        </p:nvPicPr>
        <p:blipFill>
          <a:blip r:embed="rId4"/>
          <a:stretch>
            <a:fillRect/>
          </a:stretch>
        </p:blipFill>
        <p:spPr>
          <a:xfrm>
            <a:off x="1116" y="0"/>
            <a:ext cx="9141768" cy="6000774"/>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3000" fill="hold"/>
                                        <p:tgtEl>
                                          <p:spTgt spid="6"/>
                                        </p:tgtEl>
                                        <p:attrNameLst>
                                          <p:attrName>ppt_x</p:attrName>
                                        </p:attrNameLst>
                                      </p:cBhvr>
                                      <p:tavLst>
                                        <p:tav tm="0">
                                          <p:val>
                                            <p:strVal val="0-#ppt_w/2"/>
                                          </p:val>
                                        </p:tav>
                                        <p:tav tm="100000">
                                          <p:val>
                                            <p:strVal val="#ppt_x"/>
                                          </p:val>
                                        </p:tav>
                                      </p:tavLst>
                                    </p:anim>
                                    <p:anim calcmode="lin" valueType="num">
                                      <p:cBhvr additive="base">
                                        <p:cTn id="10" dur="3000" fill="hold"/>
                                        <p:tgtEl>
                                          <p:spTgt spid="6"/>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3000" fill="hold"/>
                                        <p:tgtEl>
                                          <p:spTgt spid="7"/>
                                        </p:tgtEl>
                                        <p:attrNameLst>
                                          <p:attrName>ppt_x</p:attrName>
                                        </p:attrNameLst>
                                      </p:cBhvr>
                                      <p:tavLst>
                                        <p:tav tm="0">
                                          <p:val>
                                            <p:strVal val="0-#ppt_w/2"/>
                                          </p:val>
                                        </p:tav>
                                        <p:tav tm="100000">
                                          <p:val>
                                            <p:strVal val="#ppt_x"/>
                                          </p:val>
                                        </p:tav>
                                      </p:tavLst>
                                    </p:anim>
                                    <p:anim calcmode="lin" valueType="num">
                                      <p:cBhvr additive="base">
                                        <p:cTn id="14" dur="3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3000" fill="hold"/>
                                        <p:tgtEl>
                                          <p:spTgt spid="8"/>
                                        </p:tgtEl>
                                        <p:attrNameLst>
                                          <p:attrName>ppt_x</p:attrName>
                                        </p:attrNameLst>
                                      </p:cBhvr>
                                      <p:tavLst>
                                        <p:tav tm="0">
                                          <p:val>
                                            <p:strVal val="0-#ppt_w/2"/>
                                          </p:val>
                                        </p:tav>
                                        <p:tav tm="100000">
                                          <p:val>
                                            <p:strVal val="#ppt_x"/>
                                          </p:val>
                                        </p:tav>
                                      </p:tavLst>
                                    </p:anim>
                                    <p:anim calcmode="lin" valueType="num">
                                      <p:cBhvr additive="base">
                                        <p:cTn id="18" dur="3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3000" fill="hold"/>
                                        <p:tgtEl>
                                          <p:spTgt spid="9"/>
                                        </p:tgtEl>
                                        <p:attrNameLst>
                                          <p:attrName>ppt_x</p:attrName>
                                        </p:attrNameLst>
                                      </p:cBhvr>
                                      <p:tavLst>
                                        <p:tav tm="0">
                                          <p:val>
                                            <p:strVal val="0-#ppt_w/2"/>
                                          </p:val>
                                        </p:tav>
                                        <p:tav tm="100000">
                                          <p:val>
                                            <p:strVal val="#ppt_x"/>
                                          </p:val>
                                        </p:tav>
                                      </p:tavLst>
                                    </p:anim>
                                    <p:anim calcmode="lin" valueType="num">
                                      <p:cBhvr additive="base">
                                        <p:cTn id="22" dur="3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3000" fill="hold"/>
                                        <p:tgtEl>
                                          <p:spTgt spid="10"/>
                                        </p:tgtEl>
                                        <p:attrNameLst>
                                          <p:attrName>ppt_x</p:attrName>
                                        </p:attrNameLst>
                                      </p:cBhvr>
                                      <p:tavLst>
                                        <p:tav tm="0">
                                          <p:val>
                                            <p:strVal val="0-#ppt_w/2"/>
                                          </p:val>
                                        </p:tav>
                                        <p:tav tm="100000">
                                          <p:val>
                                            <p:strVal val="#ppt_x"/>
                                          </p:val>
                                        </p:tav>
                                      </p:tavLst>
                                    </p:anim>
                                    <p:anim calcmode="lin" valueType="num">
                                      <p:cBhvr additive="base">
                                        <p:cTn id="26" dur="3000" fill="hold"/>
                                        <p:tgtEl>
                                          <p:spTgt spid="10"/>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3000" fill="hold"/>
                                        <p:tgtEl>
                                          <p:spTgt spid="11"/>
                                        </p:tgtEl>
                                        <p:attrNameLst>
                                          <p:attrName>ppt_x</p:attrName>
                                        </p:attrNameLst>
                                      </p:cBhvr>
                                      <p:tavLst>
                                        <p:tav tm="0">
                                          <p:val>
                                            <p:strVal val="0-#ppt_w/2"/>
                                          </p:val>
                                        </p:tav>
                                        <p:tav tm="100000">
                                          <p:val>
                                            <p:strVal val="#ppt_x"/>
                                          </p:val>
                                        </p:tav>
                                      </p:tavLst>
                                    </p:anim>
                                    <p:anim calcmode="lin" valueType="num">
                                      <p:cBhvr additive="base">
                                        <p:cTn id="30" dur="3000" fill="hold"/>
                                        <p:tgtEl>
                                          <p:spTgt spid="11"/>
                                        </p:tgtEl>
                                        <p:attrNameLst>
                                          <p:attrName>ppt_y</p:attrName>
                                        </p:attrNameLst>
                                      </p:cBhvr>
                                      <p:tavLst>
                                        <p:tav tm="0">
                                          <p:val>
                                            <p:strVal val="1+#ppt_h/2"/>
                                          </p:val>
                                        </p:tav>
                                        <p:tav tm="100000">
                                          <p:val>
                                            <p:strVal val="#ppt_y"/>
                                          </p:val>
                                        </p:tav>
                                      </p:tavLst>
                                    </p:anim>
                                  </p:childTnLst>
                                </p:cTn>
                              </p:par>
                              <p:par>
                                <p:cTn id="31" presetID="8" presetClass="emph" presetSubtype="0" autoRev="1" fill="hold" nodeType="withEffect">
                                  <p:stCondLst>
                                    <p:cond delay="0"/>
                                  </p:stCondLst>
                                  <p:childTnLst>
                                    <p:animRot by="21600000">
                                      <p:cBhvr>
                                        <p:cTn id="32" dur="3000" fill="hold"/>
                                        <p:tgtEl>
                                          <p:spTgt spid="6"/>
                                        </p:tgtEl>
                                        <p:attrNameLst>
                                          <p:attrName>r</p:attrName>
                                        </p:attrNameLst>
                                      </p:cBhvr>
                                    </p:animRot>
                                  </p:childTnLst>
                                </p:cTn>
                              </p:par>
                              <p:par>
                                <p:cTn id="33" presetID="8" presetClass="emph" presetSubtype="0" autoRev="1" fill="hold" nodeType="withEffect">
                                  <p:stCondLst>
                                    <p:cond delay="0"/>
                                  </p:stCondLst>
                                  <p:childTnLst>
                                    <p:animRot by="21600000">
                                      <p:cBhvr>
                                        <p:cTn id="34" dur="3000" fill="hold"/>
                                        <p:tgtEl>
                                          <p:spTgt spid="7"/>
                                        </p:tgtEl>
                                        <p:attrNameLst>
                                          <p:attrName>r</p:attrName>
                                        </p:attrNameLst>
                                      </p:cBhvr>
                                    </p:animRot>
                                  </p:childTnLst>
                                </p:cTn>
                              </p:par>
                              <p:par>
                                <p:cTn id="35" presetID="8" presetClass="emph" presetSubtype="0" autoRev="1" fill="hold" nodeType="withEffect">
                                  <p:stCondLst>
                                    <p:cond delay="0"/>
                                  </p:stCondLst>
                                  <p:childTnLst>
                                    <p:animRot by="21600000">
                                      <p:cBhvr>
                                        <p:cTn id="36" dur="3000" fill="hold"/>
                                        <p:tgtEl>
                                          <p:spTgt spid="8"/>
                                        </p:tgtEl>
                                        <p:attrNameLst>
                                          <p:attrName>r</p:attrName>
                                        </p:attrNameLst>
                                      </p:cBhvr>
                                    </p:animRot>
                                  </p:childTnLst>
                                </p:cTn>
                              </p:par>
                              <p:par>
                                <p:cTn id="37" presetID="8" presetClass="emph" presetSubtype="0" autoRev="1" fill="hold" nodeType="withEffect">
                                  <p:stCondLst>
                                    <p:cond delay="0"/>
                                  </p:stCondLst>
                                  <p:childTnLst>
                                    <p:animRot by="21600000">
                                      <p:cBhvr>
                                        <p:cTn id="38" dur="3000" fill="hold"/>
                                        <p:tgtEl>
                                          <p:spTgt spid="9"/>
                                        </p:tgtEl>
                                        <p:attrNameLst>
                                          <p:attrName>r</p:attrName>
                                        </p:attrNameLst>
                                      </p:cBhvr>
                                    </p:animRot>
                                  </p:childTnLst>
                                </p:cTn>
                              </p:par>
                              <p:par>
                                <p:cTn id="39" presetID="8" presetClass="emph" presetSubtype="0" autoRev="1" fill="hold" nodeType="withEffect">
                                  <p:stCondLst>
                                    <p:cond delay="0"/>
                                  </p:stCondLst>
                                  <p:childTnLst>
                                    <p:animRot by="21600000">
                                      <p:cBhvr>
                                        <p:cTn id="40" dur="3000" fill="hold"/>
                                        <p:tgtEl>
                                          <p:spTgt spid="10"/>
                                        </p:tgtEl>
                                        <p:attrNameLst>
                                          <p:attrName>r</p:attrName>
                                        </p:attrNameLst>
                                      </p:cBhvr>
                                    </p:animRot>
                                  </p:childTnLst>
                                </p:cTn>
                              </p:par>
                              <p:par>
                                <p:cTn id="41" presetID="8" presetClass="emph" presetSubtype="0" autoRev="1" fill="hold" nodeType="withEffect">
                                  <p:stCondLst>
                                    <p:cond delay="0"/>
                                  </p:stCondLst>
                                  <p:childTnLst>
                                    <p:animRot by="21600000">
                                      <p:cBhvr>
                                        <p:cTn id="42" dur="3000" fill="hold"/>
                                        <p:tgtEl>
                                          <p:spTgt spid="11"/>
                                        </p:tgtEl>
                                        <p:attrNameLst>
                                          <p:attrName>r</p:attrName>
                                        </p:attrNameLst>
                                      </p:cBhvr>
                                    </p:animRot>
                                  </p:childTnLst>
                                </p:cTn>
                              </p:par>
                              <p:par>
                                <p:cTn id="43" presetID="2" presetClass="entr" presetSubtype="6" fill="hold" nodeType="with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additive="base">
                                        <p:cTn id="45" dur="3000" fill="hold"/>
                                        <p:tgtEl>
                                          <p:spTgt spid="5"/>
                                        </p:tgtEl>
                                        <p:attrNameLst>
                                          <p:attrName>ppt_x</p:attrName>
                                        </p:attrNameLst>
                                      </p:cBhvr>
                                      <p:tavLst>
                                        <p:tav tm="0">
                                          <p:val>
                                            <p:strVal val="1+#ppt_w/2"/>
                                          </p:val>
                                        </p:tav>
                                        <p:tav tm="100000">
                                          <p:val>
                                            <p:strVal val="#ppt_x"/>
                                          </p:val>
                                        </p:tav>
                                      </p:tavLst>
                                    </p:anim>
                                    <p:anim calcmode="lin" valueType="num">
                                      <p:cBhvr additive="base">
                                        <p:cTn id="46" dur="3000" fill="hold"/>
                                        <p:tgtEl>
                                          <p:spTgt spid="5"/>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3000" fill="hold"/>
                                        <p:tgtEl>
                                          <p:spTgt spid="12"/>
                                        </p:tgtEl>
                                        <p:attrNameLst>
                                          <p:attrName>ppt_x</p:attrName>
                                        </p:attrNameLst>
                                      </p:cBhvr>
                                      <p:tavLst>
                                        <p:tav tm="0">
                                          <p:val>
                                            <p:strVal val="1+#ppt_w/2"/>
                                          </p:val>
                                        </p:tav>
                                        <p:tav tm="100000">
                                          <p:val>
                                            <p:strVal val="#ppt_x"/>
                                          </p:val>
                                        </p:tav>
                                      </p:tavLst>
                                    </p:anim>
                                    <p:anim calcmode="lin" valueType="num">
                                      <p:cBhvr additive="base">
                                        <p:cTn id="50" dur="3000" fill="hold"/>
                                        <p:tgtEl>
                                          <p:spTgt spid="12"/>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3"/>
                                        </p:tgtEl>
                                        <p:attrNameLst>
                                          <p:attrName>style.visibility</p:attrName>
                                        </p:attrNameLst>
                                      </p:cBhvr>
                                      <p:to>
                                        <p:strVal val="visible"/>
                                      </p:to>
                                    </p:set>
                                    <p:anim calcmode="lin" valueType="num">
                                      <p:cBhvr additive="base">
                                        <p:cTn id="53" dur="3000" fill="hold"/>
                                        <p:tgtEl>
                                          <p:spTgt spid="13"/>
                                        </p:tgtEl>
                                        <p:attrNameLst>
                                          <p:attrName>ppt_x</p:attrName>
                                        </p:attrNameLst>
                                      </p:cBhvr>
                                      <p:tavLst>
                                        <p:tav tm="0">
                                          <p:val>
                                            <p:strVal val="1+#ppt_w/2"/>
                                          </p:val>
                                        </p:tav>
                                        <p:tav tm="100000">
                                          <p:val>
                                            <p:strVal val="#ppt_x"/>
                                          </p:val>
                                        </p:tav>
                                      </p:tavLst>
                                    </p:anim>
                                    <p:anim calcmode="lin" valueType="num">
                                      <p:cBhvr additive="base">
                                        <p:cTn id="54" dur="3000" fill="hold"/>
                                        <p:tgtEl>
                                          <p:spTgt spid="13"/>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14"/>
                                        </p:tgtEl>
                                        <p:attrNameLst>
                                          <p:attrName>style.visibility</p:attrName>
                                        </p:attrNameLst>
                                      </p:cBhvr>
                                      <p:to>
                                        <p:strVal val="visible"/>
                                      </p:to>
                                    </p:set>
                                    <p:anim calcmode="lin" valueType="num">
                                      <p:cBhvr additive="base">
                                        <p:cTn id="57" dur="3000" fill="hold"/>
                                        <p:tgtEl>
                                          <p:spTgt spid="14"/>
                                        </p:tgtEl>
                                        <p:attrNameLst>
                                          <p:attrName>ppt_x</p:attrName>
                                        </p:attrNameLst>
                                      </p:cBhvr>
                                      <p:tavLst>
                                        <p:tav tm="0">
                                          <p:val>
                                            <p:strVal val="1+#ppt_w/2"/>
                                          </p:val>
                                        </p:tav>
                                        <p:tav tm="100000">
                                          <p:val>
                                            <p:strVal val="#ppt_x"/>
                                          </p:val>
                                        </p:tav>
                                      </p:tavLst>
                                    </p:anim>
                                    <p:anim calcmode="lin" valueType="num">
                                      <p:cBhvr additive="base">
                                        <p:cTn id="58" dur="3000" fill="hold"/>
                                        <p:tgtEl>
                                          <p:spTgt spid="14"/>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15"/>
                                        </p:tgtEl>
                                        <p:attrNameLst>
                                          <p:attrName>style.visibility</p:attrName>
                                        </p:attrNameLst>
                                      </p:cBhvr>
                                      <p:to>
                                        <p:strVal val="visible"/>
                                      </p:to>
                                    </p:set>
                                    <p:anim calcmode="lin" valueType="num">
                                      <p:cBhvr additive="base">
                                        <p:cTn id="61" dur="3000" fill="hold"/>
                                        <p:tgtEl>
                                          <p:spTgt spid="15"/>
                                        </p:tgtEl>
                                        <p:attrNameLst>
                                          <p:attrName>ppt_x</p:attrName>
                                        </p:attrNameLst>
                                      </p:cBhvr>
                                      <p:tavLst>
                                        <p:tav tm="0">
                                          <p:val>
                                            <p:strVal val="1+#ppt_w/2"/>
                                          </p:val>
                                        </p:tav>
                                        <p:tav tm="100000">
                                          <p:val>
                                            <p:strVal val="#ppt_x"/>
                                          </p:val>
                                        </p:tav>
                                      </p:tavLst>
                                    </p:anim>
                                    <p:anim calcmode="lin" valueType="num">
                                      <p:cBhvr additive="base">
                                        <p:cTn id="62" dur="3000" fill="hold"/>
                                        <p:tgtEl>
                                          <p:spTgt spid="15"/>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16"/>
                                        </p:tgtEl>
                                        <p:attrNameLst>
                                          <p:attrName>style.visibility</p:attrName>
                                        </p:attrNameLst>
                                      </p:cBhvr>
                                      <p:to>
                                        <p:strVal val="visible"/>
                                      </p:to>
                                    </p:set>
                                    <p:anim calcmode="lin" valueType="num">
                                      <p:cBhvr additive="base">
                                        <p:cTn id="65" dur="3000" fill="hold"/>
                                        <p:tgtEl>
                                          <p:spTgt spid="16"/>
                                        </p:tgtEl>
                                        <p:attrNameLst>
                                          <p:attrName>ppt_x</p:attrName>
                                        </p:attrNameLst>
                                      </p:cBhvr>
                                      <p:tavLst>
                                        <p:tav tm="0">
                                          <p:val>
                                            <p:strVal val="1+#ppt_w/2"/>
                                          </p:val>
                                        </p:tav>
                                        <p:tav tm="100000">
                                          <p:val>
                                            <p:strVal val="#ppt_x"/>
                                          </p:val>
                                        </p:tav>
                                      </p:tavLst>
                                    </p:anim>
                                    <p:anim calcmode="lin" valueType="num">
                                      <p:cBhvr additive="base">
                                        <p:cTn id="66" dur="3000" fill="hold"/>
                                        <p:tgtEl>
                                          <p:spTgt spid="16"/>
                                        </p:tgtEl>
                                        <p:attrNameLst>
                                          <p:attrName>ppt_y</p:attrName>
                                        </p:attrNameLst>
                                      </p:cBhvr>
                                      <p:tavLst>
                                        <p:tav tm="0">
                                          <p:val>
                                            <p:strVal val="1+#ppt_h/2"/>
                                          </p:val>
                                        </p:tav>
                                        <p:tav tm="100000">
                                          <p:val>
                                            <p:strVal val="#ppt_y"/>
                                          </p:val>
                                        </p:tav>
                                      </p:tavLst>
                                    </p:anim>
                                  </p:childTnLst>
                                </p:cTn>
                              </p:par>
                              <p:par>
                                <p:cTn id="67" presetID="8" presetClass="emph" presetSubtype="0" autoRev="1" fill="hold" nodeType="withEffect">
                                  <p:stCondLst>
                                    <p:cond delay="0"/>
                                  </p:stCondLst>
                                  <p:childTnLst>
                                    <p:animRot by="-21600000">
                                      <p:cBhvr>
                                        <p:cTn id="68" dur="3000" fill="hold"/>
                                        <p:tgtEl>
                                          <p:spTgt spid="5"/>
                                        </p:tgtEl>
                                        <p:attrNameLst>
                                          <p:attrName>r</p:attrName>
                                        </p:attrNameLst>
                                      </p:cBhvr>
                                    </p:animRot>
                                  </p:childTnLst>
                                </p:cTn>
                              </p:par>
                              <p:par>
                                <p:cTn id="69" presetID="8" presetClass="emph" presetSubtype="0" autoRev="1" fill="hold" nodeType="withEffect">
                                  <p:stCondLst>
                                    <p:cond delay="0"/>
                                  </p:stCondLst>
                                  <p:childTnLst>
                                    <p:animRot by="-21600000">
                                      <p:cBhvr>
                                        <p:cTn id="70" dur="3000" fill="hold"/>
                                        <p:tgtEl>
                                          <p:spTgt spid="12"/>
                                        </p:tgtEl>
                                        <p:attrNameLst>
                                          <p:attrName>r</p:attrName>
                                        </p:attrNameLst>
                                      </p:cBhvr>
                                    </p:animRot>
                                  </p:childTnLst>
                                </p:cTn>
                              </p:par>
                              <p:par>
                                <p:cTn id="71" presetID="8" presetClass="emph" presetSubtype="0" autoRev="1" fill="hold" nodeType="withEffect">
                                  <p:stCondLst>
                                    <p:cond delay="0"/>
                                  </p:stCondLst>
                                  <p:childTnLst>
                                    <p:animRot by="-21600000">
                                      <p:cBhvr>
                                        <p:cTn id="72" dur="3000" fill="hold"/>
                                        <p:tgtEl>
                                          <p:spTgt spid="13"/>
                                        </p:tgtEl>
                                        <p:attrNameLst>
                                          <p:attrName>r</p:attrName>
                                        </p:attrNameLst>
                                      </p:cBhvr>
                                    </p:animRot>
                                  </p:childTnLst>
                                </p:cTn>
                              </p:par>
                              <p:par>
                                <p:cTn id="73" presetID="8" presetClass="emph" presetSubtype="0" autoRev="1" fill="hold" nodeType="withEffect">
                                  <p:stCondLst>
                                    <p:cond delay="0"/>
                                  </p:stCondLst>
                                  <p:childTnLst>
                                    <p:animRot by="-21600000">
                                      <p:cBhvr>
                                        <p:cTn id="74" dur="3000" fill="hold"/>
                                        <p:tgtEl>
                                          <p:spTgt spid="14"/>
                                        </p:tgtEl>
                                        <p:attrNameLst>
                                          <p:attrName>r</p:attrName>
                                        </p:attrNameLst>
                                      </p:cBhvr>
                                    </p:animRot>
                                  </p:childTnLst>
                                </p:cTn>
                              </p:par>
                              <p:par>
                                <p:cTn id="75" presetID="8" presetClass="emph" presetSubtype="0" autoRev="1" fill="hold" nodeType="withEffect">
                                  <p:stCondLst>
                                    <p:cond delay="0"/>
                                  </p:stCondLst>
                                  <p:childTnLst>
                                    <p:animRot by="-21600000">
                                      <p:cBhvr>
                                        <p:cTn id="76" dur="3000" fill="hold"/>
                                        <p:tgtEl>
                                          <p:spTgt spid="15"/>
                                        </p:tgtEl>
                                        <p:attrNameLst>
                                          <p:attrName>r</p:attrName>
                                        </p:attrNameLst>
                                      </p:cBhvr>
                                    </p:animRot>
                                  </p:childTnLst>
                                </p:cTn>
                              </p:par>
                              <p:par>
                                <p:cTn id="77" presetID="8" presetClass="emph" presetSubtype="0" autoRev="1" fill="hold" nodeType="withEffect">
                                  <p:stCondLst>
                                    <p:cond delay="0"/>
                                  </p:stCondLst>
                                  <p:childTnLst>
                                    <p:animRot by="-21600000">
                                      <p:cBhvr>
                                        <p:cTn id="78" dur="3000" fill="hold"/>
                                        <p:tgtEl>
                                          <p:spTgt spid="16"/>
                                        </p:tgtEl>
                                        <p:attrNameLst>
                                          <p:attrName>r</p:attrName>
                                        </p:attrNameLst>
                                      </p:cBhvr>
                                    </p:animRot>
                                  </p:childTnLst>
                                </p:cTn>
                              </p:par>
                            </p:childTnLst>
                          </p:cTn>
                        </p:par>
                        <p:par>
                          <p:cTn id="79" fill="hold">
                            <p:stCondLst>
                              <p:cond delay="6000"/>
                            </p:stCondLst>
                            <p:childTnLst>
                              <p:par>
                                <p:cTn id="80" presetID="2" presetClass="exit" presetSubtype="12" fill="hold" nodeType="afterEffect">
                                  <p:stCondLst>
                                    <p:cond delay="0"/>
                                  </p:stCondLst>
                                  <p:childTnLst>
                                    <p:anim calcmode="lin" valueType="num">
                                      <p:cBhvr additive="base">
                                        <p:cTn id="81" dur="3000"/>
                                        <p:tgtEl>
                                          <p:spTgt spid="6"/>
                                        </p:tgtEl>
                                        <p:attrNameLst>
                                          <p:attrName>ppt_x</p:attrName>
                                        </p:attrNameLst>
                                      </p:cBhvr>
                                      <p:tavLst>
                                        <p:tav tm="0">
                                          <p:val>
                                            <p:strVal val="ppt_x"/>
                                          </p:val>
                                        </p:tav>
                                        <p:tav tm="100000">
                                          <p:val>
                                            <p:strVal val="0-ppt_w/2"/>
                                          </p:val>
                                        </p:tav>
                                      </p:tavLst>
                                    </p:anim>
                                    <p:anim calcmode="lin" valueType="num">
                                      <p:cBhvr additive="base">
                                        <p:cTn id="82" dur="3000"/>
                                        <p:tgtEl>
                                          <p:spTgt spid="6"/>
                                        </p:tgtEl>
                                        <p:attrNameLst>
                                          <p:attrName>ppt_y</p:attrName>
                                        </p:attrNameLst>
                                      </p:cBhvr>
                                      <p:tavLst>
                                        <p:tav tm="0">
                                          <p:val>
                                            <p:strVal val="ppt_y"/>
                                          </p:val>
                                        </p:tav>
                                        <p:tav tm="100000">
                                          <p:val>
                                            <p:strVal val="1+ppt_h/2"/>
                                          </p:val>
                                        </p:tav>
                                      </p:tavLst>
                                    </p:anim>
                                    <p:set>
                                      <p:cBhvr>
                                        <p:cTn id="83" dur="1" fill="hold">
                                          <p:stCondLst>
                                            <p:cond delay="2999"/>
                                          </p:stCondLst>
                                        </p:cTn>
                                        <p:tgtEl>
                                          <p:spTgt spid="6"/>
                                        </p:tgtEl>
                                        <p:attrNameLst>
                                          <p:attrName>style.visibility</p:attrName>
                                        </p:attrNameLst>
                                      </p:cBhvr>
                                      <p:to>
                                        <p:strVal val="hidden"/>
                                      </p:to>
                                    </p:set>
                                  </p:childTnLst>
                                </p:cTn>
                              </p:par>
                              <p:par>
                                <p:cTn id="84" presetID="2" presetClass="exit" presetSubtype="12" fill="hold" nodeType="withEffect">
                                  <p:stCondLst>
                                    <p:cond delay="0"/>
                                  </p:stCondLst>
                                  <p:childTnLst>
                                    <p:anim calcmode="lin" valueType="num">
                                      <p:cBhvr additive="base">
                                        <p:cTn id="85" dur="3000"/>
                                        <p:tgtEl>
                                          <p:spTgt spid="7"/>
                                        </p:tgtEl>
                                        <p:attrNameLst>
                                          <p:attrName>ppt_x</p:attrName>
                                        </p:attrNameLst>
                                      </p:cBhvr>
                                      <p:tavLst>
                                        <p:tav tm="0">
                                          <p:val>
                                            <p:strVal val="ppt_x"/>
                                          </p:val>
                                        </p:tav>
                                        <p:tav tm="100000">
                                          <p:val>
                                            <p:strVal val="0-ppt_w/2"/>
                                          </p:val>
                                        </p:tav>
                                      </p:tavLst>
                                    </p:anim>
                                    <p:anim calcmode="lin" valueType="num">
                                      <p:cBhvr additive="base">
                                        <p:cTn id="86" dur="3000"/>
                                        <p:tgtEl>
                                          <p:spTgt spid="7"/>
                                        </p:tgtEl>
                                        <p:attrNameLst>
                                          <p:attrName>ppt_y</p:attrName>
                                        </p:attrNameLst>
                                      </p:cBhvr>
                                      <p:tavLst>
                                        <p:tav tm="0">
                                          <p:val>
                                            <p:strVal val="ppt_y"/>
                                          </p:val>
                                        </p:tav>
                                        <p:tav tm="100000">
                                          <p:val>
                                            <p:strVal val="1+ppt_h/2"/>
                                          </p:val>
                                        </p:tav>
                                      </p:tavLst>
                                    </p:anim>
                                    <p:set>
                                      <p:cBhvr>
                                        <p:cTn id="87" dur="1" fill="hold">
                                          <p:stCondLst>
                                            <p:cond delay="2999"/>
                                          </p:stCondLst>
                                        </p:cTn>
                                        <p:tgtEl>
                                          <p:spTgt spid="7"/>
                                        </p:tgtEl>
                                        <p:attrNameLst>
                                          <p:attrName>style.visibility</p:attrName>
                                        </p:attrNameLst>
                                      </p:cBhvr>
                                      <p:to>
                                        <p:strVal val="hidden"/>
                                      </p:to>
                                    </p:set>
                                  </p:childTnLst>
                                </p:cTn>
                              </p:par>
                              <p:par>
                                <p:cTn id="88" presetID="2" presetClass="exit" presetSubtype="12" fill="hold" nodeType="withEffect">
                                  <p:stCondLst>
                                    <p:cond delay="0"/>
                                  </p:stCondLst>
                                  <p:childTnLst>
                                    <p:anim calcmode="lin" valueType="num">
                                      <p:cBhvr additive="base">
                                        <p:cTn id="89" dur="3000"/>
                                        <p:tgtEl>
                                          <p:spTgt spid="8"/>
                                        </p:tgtEl>
                                        <p:attrNameLst>
                                          <p:attrName>ppt_x</p:attrName>
                                        </p:attrNameLst>
                                      </p:cBhvr>
                                      <p:tavLst>
                                        <p:tav tm="0">
                                          <p:val>
                                            <p:strVal val="ppt_x"/>
                                          </p:val>
                                        </p:tav>
                                        <p:tav tm="100000">
                                          <p:val>
                                            <p:strVal val="0-ppt_w/2"/>
                                          </p:val>
                                        </p:tav>
                                      </p:tavLst>
                                    </p:anim>
                                    <p:anim calcmode="lin" valueType="num">
                                      <p:cBhvr additive="base">
                                        <p:cTn id="90" dur="3000"/>
                                        <p:tgtEl>
                                          <p:spTgt spid="8"/>
                                        </p:tgtEl>
                                        <p:attrNameLst>
                                          <p:attrName>ppt_y</p:attrName>
                                        </p:attrNameLst>
                                      </p:cBhvr>
                                      <p:tavLst>
                                        <p:tav tm="0">
                                          <p:val>
                                            <p:strVal val="ppt_y"/>
                                          </p:val>
                                        </p:tav>
                                        <p:tav tm="100000">
                                          <p:val>
                                            <p:strVal val="1+ppt_h/2"/>
                                          </p:val>
                                        </p:tav>
                                      </p:tavLst>
                                    </p:anim>
                                    <p:set>
                                      <p:cBhvr>
                                        <p:cTn id="91" dur="1" fill="hold">
                                          <p:stCondLst>
                                            <p:cond delay="2999"/>
                                          </p:stCondLst>
                                        </p:cTn>
                                        <p:tgtEl>
                                          <p:spTgt spid="8"/>
                                        </p:tgtEl>
                                        <p:attrNameLst>
                                          <p:attrName>style.visibility</p:attrName>
                                        </p:attrNameLst>
                                      </p:cBhvr>
                                      <p:to>
                                        <p:strVal val="hidden"/>
                                      </p:to>
                                    </p:set>
                                  </p:childTnLst>
                                </p:cTn>
                              </p:par>
                              <p:par>
                                <p:cTn id="92" presetID="2" presetClass="exit" presetSubtype="12" fill="hold" nodeType="withEffect">
                                  <p:stCondLst>
                                    <p:cond delay="0"/>
                                  </p:stCondLst>
                                  <p:childTnLst>
                                    <p:anim calcmode="lin" valueType="num">
                                      <p:cBhvr additive="base">
                                        <p:cTn id="93" dur="3000"/>
                                        <p:tgtEl>
                                          <p:spTgt spid="9"/>
                                        </p:tgtEl>
                                        <p:attrNameLst>
                                          <p:attrName>ppt_x</p:attrName>
                                        </p:attrNameLst>
                                      </p:cBhvr>
                                      <p:tavLst>
                                        <p:tav tm="0">
                                          <p:val>
                                            <p:strVal val="ppt_x"/>
                                          </p:val>
                                        </p:tav>
                                        <p:tav tm="100000">
                                          <p:val>
                                            <p:strVal val="0-ppt_w/2"/>
                                          </p:val>
                                        </p:tav>
                                      </p:tavLst>
                                    </p:anim>
                                    <p:anim calcmode="lin" valueType="num">
                                      <p:cBhvr additive="base">
                                        <p:cTn id="94" dur="3000"/>
                                        <p:tgtEl>
                                          <p:spTgt spid="9"/>
                                        </p:tgtEl>
                                        <p:attrNameLst>
                                          <p:attrName>ppt_y</p:attrName>
                                        </p:attrNameLst>
                                      </p:cBhvr>
                                      <p:tavLst>
                                        <p:tav tm="0">
                                          <p:val>
                                            <p:strVal val="ppt_y"/>
                                          </p:val>
                                        </p:tav>
                                        <p:tav tm="100000">
                                          <p:val>
                                            <p:strVal val="1+ppt_h/2"/>
                                          </p:val>
                                        </p:tav>
                                      </p:tavLst>
                                    </p:anim>
                                    <p:set>
                                      <p:cBhvr>
                                        <p:cTn id="95" dur="1" fill="hold">
                                          <p:stCondLst>
                                            <p:cond delay="2999"/>
                                          </p:stCondLst>
                                        </p:cTn>
                                        <p:tgtEl>
                                          <p:spTgt spid="9"/>
                                        </p:tgtEl>
                                        <p:attrNameLst>
                                          <p:attrName>style.visibility</p:attrName>
                                        </p:attrNameLst>
                                      </p:cBhvr>
                                      <p:to>
                                        <p:strVal val="hidden"/>
                                      </p:to>
                                    </p:set>
                                  </p:childTnLst>
                                </p:cTn>
                              </p:par>
                              <p:par>
                                <p:cTn id="96" presetID="2" presetClass="exit" presetSubtype="12" fill="hold" nodeType="withEffect">
                                  <p:stCondLst>
                                    <p:cond delay="0"/>
                                  </p:stCondLst>
                                  <p:childTnLst>
                                    <p:anim calcmode="lin" valueType="num">
                                      <p:cBhvr additive="base">
                                        <p:cTn id="97" dur="3000"/>
                                        <p:tgtEl>
                                          <p:spTgt spid="10"/>
                                        </p:tgtEl>
                                        <p:attrNameLst>
                                          <p:attrName>ppt_x</p:attrName>
                                        </p:attrNameLst>
                                      </p:cBhvr>
                                      <p:tavLst>
                                        <p:tav tm="0">
                                          <p:val>
                                            <p:strVal val="ppt_x"/>
                                          </p:val>
                                        </p:tav>
                                        <p:tav tm="100000">
                                          <p:val>
                                            <p:strVal val="0-ppt_w/2"/>
                                          </p:val>
                                        </p:tav>
                                      </p:tavLst>
                                    </p:anim>
                                    <p:anim calcmode="lin" valueType="num">
                                      <p:cBhvr additive="base">
                                        <p:cTn id="98" dur="3000"/>
                                        <p:tgtEl>
                                          <p:spTgt spid="10"/>
                                        </p:tgtEl>
                                        <p:attrNameLst>
                                          <p:attrName>ppt_y</p:attrName>
                                        </p:attrNameLst>
                                      </p:cBhvr>
                                      <p:tavLst>
                                        <p:tav tm="0">
                                          <p:val>
                                            <p:strVal val="ppt_y"/>
                                          </p:val>
                                        </p:tav>
                                        <p:tav tm="100000">
                                          <p:val>
                                            <p:strVal val="1+ppt_h/2"/>
                                          </p:val>
                                        </p:tav>
                                      </p:tavLst>
                                    </p:anim>
                                    <p:set>
                                      <p:cBhvr>
                                        <p:cTn id="99" dur="1" fill="hold">
                                          <p:stCondLst>
                                            <p:cond delay="2999"/>
                                          </p:stCondLst>
                                        </p:cTn>
                                        <p:tgtEl>
                                          <p:spTgt spid="10"/>
                                        </p:tgtEl>
                                        <p:attrNameLst>
                                          <p:attrName>style.visibility</p:attrName>
                                        </p:attrNameLst>
                                      </p:cBhvr>
                                      <p:to>
                                        <p:strVal val="hidden"/>
                                      </p:to>
                                    </p:set>
                                  </p:childTnLst>
                                </p:cTn>
                              </p:par>
                              <p:par>
                                <p:cTn id="100" presetID="2" presetClass="exit" presetSubtype="12" fill="hold" nodeType="withEffect">
                                  <p:stCondLst>
                                    <p:cond delay="0"/>
                                  </p:stCondLst>
                                  <p:childTnLst>
                                    <p:anim calcmode="lin" valueType="num">
                                      <p:cBhvr additive="base">
                                        <p:cTn id="101" dur="3000"/>
                                        <p:tgtEl>
                                          <p:spTgt spid="11"/>
                                        </p:tgtEl>
                                        <p:attrNameLst>
                                          <p:attrName>ppt_x</p:attrName>
                                        </p:attrNameLst>
                                      </p:cBhvr>
                                      <p:tavLst>
                                        <p:tav tm="0">
                                          <p:val>
                                            <p:strVal val="ppt_x"/>
                                          </p:val>
                                        </p:tav>
                                        <p:tav tm="100000">
                                          <p:val>
                                            <p:strVal val="0-ppt_w/2"/>
                                          </p:val>
                                        </p:tav>
                                      </p:tavLst>
                                    </p:anim>
                                    <p:anim calcmode="lin" valueType="num">
                                      <p:cBhvr additive="base">
                                        <p:cTn id="102" dur="3000"/>
                                        <p:tgtEl>
                                          <p:spTgt spid="11"/>
                                        </p:tgtEl>
                                        <p:attrNameLst>
                                          <p:attrName>ppt_y</p:attrName>
                                        </p:attrNameLst>
                                      </p:cBhvr>
                                      <p:tavLst>
                                        <p:tav tm="0">
                                          <p:val>
                                            <p:strVal val="ppt_y"/>
                                          </p:val>
                                        </p:tav>
                                        <p:tav tm="100000">
                                          <p:val>
                                            <p:strVal val="1+ppt_h/2"/>
                                          </p:val>
                                        </p:tav>
                                      </p:tavLst>
                                    </p:anim>
                                    <p:set>
                                      <p:cBhvr>
                                        <p:cTn id="103" dur="1" fill="hold">
                                          <p:stCondLst>
                                            <p:cond delay="2999"/>
                                          </p:stCondLst>
                                        </p:cTn>
                                        <p:tgtEl>
                                          <p:spTgt spid="11"/>
                                        </p:tgtEl>
                                        <p:attrNameLst>
                                          <p:attrName>style.visibility</p:attrName>
                                        </p:attrNameLst>
                                      </p:cBhvr>
                                      <p:to>
                                        <p:strVal val="hidden"/>
                                      </p:to>
                                    </p:set>
                                  </p:childTnLst>
                                </p:cTn>
                              </p:par>
                              <p:par>
                                <p:cTn id="104" presetID="8" presetClass="emph" presetSubtype="0" autoRev="1" fill="hold" nodeType="withEffect">
                                  <p:stCondLst>
                                    <p:cond delay="0"/>
                                  </p:stCondLst>
                                  <p:childTnLst>
                                    <p:animRot by="21600000">
                                      <p:cBhvr>
                                        <p:cTn id="105" dur="3000" fill="hold"/>
                                        <p:tgtEl>
                                          <p:spTgt spid="6"/>
                                        </p:tgtEl>
                                        <p:attrNameLst>
                                          <p:attrName>r</p:attrName>
                                        </p:attrNameLst>
                                      </p:cBhvr>
                                    </p:animRot>
                                  </p:childTnLst>
                                </p:cTn>
                              </p:par>
                              <p:par>
                                <p:cTn id="106" presetID="8" presetClass="emph" presetSubtype="0" autoRev="1" fill="hold" nodeType="withEffect">
                                  <p:stCondLst>
                                    <p:cond delay="0"/>
                                  </p:stCondLst>
                                  <p:childTnLst>
                                    <p:animRot by="21600000">
                                      <p:cBhvr>
                                        <p:cTn id="107" dur="3000" fill="hold"/>
                                        <p:tgtEl>
                                          <p:spTgt spid="7"/>
                                        </p:tgtEl>
                                        <p:attrNameLst>
                                          <p:attrName>r</p:attrName>
                                        </p:attrNameLst>
                                      </p:cBhvr>
                                    </p:animRot>
                                  </p:childTnLst>
                                </p:cTn>
                              </p:par>
                              <p:par>
                                <p:cTn id="108" presetID="8" presetClass="emph" presetSubtype="0" autoRev="1" fill="hold" nodeType="withEffect">
                                  <p:stCondLst>
                                    <p:cond delay="0"/>
                                  </p:stCondLst>
                                  <p:childTnLst>
                                    <p:animRot by="21600000">
                                      <p:cBhvr>
                                        <p:cTn id="109" dur="3000" fill="hold"/>
                                        <p:tgtEl>
                                          <p:spTgt spid="8"/>
                                        </p:tgtEl>
                                        <p:attrNameLst>
                                          <p:attrName>r</p:attrName>
                                        </p:attrNameLst>
                                      </p:cBhvr>
                                    </p:animRot>
                                  </p:childTnLst>
                                </p:cTn>
                              </p:par>
                              <p:par>
                                <p:cTn id="110" presetID="8" presetClass="emph" presetSubtype="0" autoRev="1" fill="hold" nodeType="withEffect">
                                  <p:stCondLst>
                                    <p:cond delay="0"/>
                                  </p:stCondLst>
                                  <p:childTnLst>
                                    <p:animRot by="21600000">
                                      <p:cBhvr>
                                        <p:cTn id="111" dur="3000" fill="hold"/>
                                        <p:tgtEl>
                                          <p:spTgt spid="9"/>
                                        </p:tgtEl>
                                        <p:attrNameLst>
                                          <p:attrName>r</p:attrName>
                                        </p:attrNameLst>
                                      </p:cBhvr>
                                    </p:animRot>
                                  </p:childTnLst>
                                </p:cTn>
                              </p:par>
                              <p:par>
                                <p:cTn id="112" presetID="8" presetClass="emph" presetSubtype="0" autoRev="1" fill="hold" nodeType="withEffect">
                                  <p:stCondLst>
                                    <p:cond delay="0"/>
                                  </p:stCondLst>
                                  <p:childTnLst>
                                    <p:animRot by="21600000">
                                      <p:cBhvr>
                                        <p:cTn id="113" dur="3000" fill="hold"/>
                                        <p:tgtEl>
                                          <p:spTgt spid="10"/>
                                        </p:tgtEl>
                                        <p:attrNameLst>
                                          <p:attrName>r</p:attrName>
                                        </p:attrNameLst>
                                      </p:cBhvr>
                                    </p:animRot>
                                  </p:childTnLst>
                                </p:cTn>
                              </p:par>
                              <p:par>
                                <p:cTn id="114" presetID="8" presetClass="emph" presetSubtype="0" autoRev="1" fill="hold" nodeType="withEffect">
                                  <p:stCondLst>
                                    <p:cond delay="0"/>
                                  </p:stCondLst>
                                  <p:childTnLst>
                                    <p:animRot by="21600000">
                                      <p:cBhvr>
                                        <p:cTn id="115" dur="3000" fill="hold"/>
                                        <p:tgtEl>
                                          <p:spTgt spid="11"/>
                                        </p:tgtEl>
                                        <p:attrNameLst>
                                          <p:attrName>r</p:attrName>
                                        </p:attrNameLst>
                                      </p:cBhvr>
                                    </p:animRot>
                                  </p:childTnLst>
                                </p:cTn>
                              </p:par>
                              <p:par>
                                <p:cTn id="116" presetID="2" presetClass="exit" presetSubtype="6" fill="hold" nodeType="withEffect">
                                  <p:stCondLst>
                                    <p:cond delay="0"/>
                                  </p:stCondLst>
                                  <p:childTnLst>
                                    <p:anim calcmode="lin" valueType="num">
                                      <p:cBhvr additive="base">
                                        <p:cTn id="117" dur="3000"/>
                                        <p:tgtEl>
                                          <p:spTgt spid="5"/>
                                        </p:tgtEl>
                                        <p:attrNameLst>
                                          <p:attrName>ppt_x</p:attrName>
                                        </p:attrNameLst>
                                      </p:cBhvr>
                                      <p:tavLst>
                                        <p:tav tm="0">
                                          <p:val>
                                            <p:strVal val="ppt_x"/>
                                          </p:val>
                                        </p:tav>
                                        <p:tav tm="100000">
                                          <p:val>
                                            <p:strVal val="1+ppt_w/2"/>
                                          </p:val>
                                        </p:tav>
                                      </p:tavLst>
                                    </p:anim>
                                    <p:anim calcmode="lin" valueType="num">
                                      <p:cBhvr additive="base">
                                        <p:cTn id="118" dur="3000"/>
                                        <p:tgtEl>
                                          <p:spTgt spid="5"/>
                                        </p:tgtEl>
                                        <p:attrNameLst>
                                          <p:attrName>ppt_y</p:attrName>
                                        </p:attrNameLst>
                                      </p:cBhvr>
                                      <p:tavLst>
                                        <p:tav tm="0">
                                          <p:val>
                                            <p:strVal val="ppt_y"/>
                                          </p:val>
                                        </p:tav>
                                        <p:tav tm="100000">
                                          <p:val>
                                            <p:strVal val="1+ppt_h/2"/>
                                          </p:val>
                                        </p:tav>
                                      </p:tavLst>
                                    </p:anim>
                                    <p:set>
                                      <p:cBhvr>
                                        <p:cTn id="119" dur="1" fill="hold">
                                          <p:stCondLst>
                                            <p:cond delay="2999"/>
                                          </p:stCondLst>
                                        </p:cTn>
                                        <p:tgtEl>
                                          <p:spTgt spid="5"/>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3000"/>
                                        <p:tgtEl>
                                          <p:spTgt spid="12"/>
                                        </p:tgtEl>
                                        <p:attrNameLst>
                                          <p:attrName>ppt_x</p:attrName>
                                        </p:attrNameLst>
                                      </p:cBhvr>
                                      <p:tavLst>
                                        <p:tav tm="0">
                                          <p:val>
                                            <p:strVal val="ppt_x"/>
                                          </p:val>
                                        </p:tav>
                                        <p:tav tm="100000">
                                          <p:val>
                                            <p:strVal val="1+ppt_w/2"/>
                                          </p:val>
                                        </p:tav>
                                      </p:tavLst>
                                    </p:anim>
                                    <p:anim calcmode="lin" valueType="num">
                                      <p:cBhvr additive="base">
                                        <p:cTn id="122" dur="3000"/>
                                        <p:tgtEl>
                                          <p:spTgt spid="12"/>
                                        </p:tgtEl>
                                        <p:attrNameLst>
                                          <p:attrName>ppt_y</p:attrName>
                                        </p:attrNameLst>
                                      </p:cBhvr>
                                      <p:tavLst>
                                        <p:tav tm="0">
                                          <p:val>
                                            <p:strVal val="ppt_y"/>
                                          </p:val>
                                        </p:tav>
                                        <p:tav tm="100000">
                                          <p:val>
                                            <p:strVal val="1+ppt_h/2"/>
                                          </p:val>
                                        </p:tav>
                                      </p:tavLst>
                                    </p:anim>
                                    <p:set>
                                      <p:cBhvr>
                                        <p:cTn id="123" dur="1" fill="hold">
                                          <p:stCondLst>
                                            <p:cond delay="2999"/>
                                          </p:stCondLst>
                                        </p:cTn>
                                        <p:tgtEl>
                                          <p:spTgt spid="12"/>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3000"/>
                                        <p:tgtEl>
                                          <p:spTgt spid="13"/>
                                        </p:tgtEl>
                                        <p:attrNameLst>
                                          <p:attrName>ppt_x</p:attrName>
                                        </p:attrNameLst>
                                      </p:cBhvr>
                                      <p:tavLst>
                                        <p:tav tm="0">
                                          <p:val>
                                            <p:strVal val="ppt_x"/>
                                          </p:val>
                                        </p:tav>
                                        <p:tav tm="100000">
                                          <p:val>
                                            <p:strVal val="1+ppt_w/2"/>
                                          </p:val>
                                        </p:tav>
                                      </p:tavLst>
                                    </p:anim>
                                    <p:anim calcmode="lin" valueType="num">
                                      <p:cBhvr additive="base">
                                        <p:cTn id="126" dur="3000"/>
                                        <p:tgtEl>
                                          <p:spTgt spid="13"/>
                                        </p:tgtEl>
                                        <p:attrNameLst>
                                          <p:attrName>ppt_y</p:attrName>
                                        </p:attrNameLst>
                                      </p:cBhvr>
                                      <p:tavLst>
                                        <p:tav tm="0">
                                          <p:val>
                                            <p:strVal val="ppt_y"/>
                                          </p:val>
                                        </p:tav>
                                        <p:tav tm="100000">
                                          <p:val>
                                            <p:strVal val="1+ppt_h/2"/>
                                          </p:val>
                                        </p:tav>
                                      </p:tavLst>
                                    </p:anim>
                                    <p:set>
                                      <p:cBhvr>
                                        <p:cTn id="127" dur="1" fill="hold">
                                          <p:stCondLst>
                                            <p:cond delay="2999"/>
                                          </p:stCondLst>
                                        </p:cTn>
                                        <p:tgtEl>
                                          <p:spTgt spid="13"/>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3000"/>
                                        <p:tgtEl>
                                          <p:spTgt spid="14"/>
                                        </p:tgtEl>
                                        <p:attrNameLst>
                                          <p:attrName>ppt_x</p:attrName>
                                        </p:attrNameLst>
                                      </p:cBhvr>
                                      <p:tavLst>
                                        <p:tav tm="0">
                                          <p:val>
                                            <p:strVal val="ppt_x"/>
                                          </p:val>
                                        </p:tav>
                                        <p:tav tm="100000">
                                          <p:val>
                                            <p:strVal val="1+ppt_w/2"/>
                                          </p:val>
                                        </p:tav>
                                      </p:tavLst>
                                    </p:anim>
                                    <p:anim calcmode="lin" valueType="num">
                                      <p:cBhvr additive="base">
                                        <p:cTn id="130" dur="3000"/>
                                        <p:tgtEl>
                                          <p:spTgt spid="14"/>
                                        </p:tgtEl>
                                        <p:attrNameLst>
                                          <p:attrName>ppt_y</p:attrName>
                                        </p:attrNameLst>
                                      </p:cBhvr>
                                      <p:tavLst>
                                        <p:tav tm="0">
                                          <p:val>
                                            <p:strVal val="ppt_y"/>
                                          </p:val>
                                        </p:tav>
                                        <p:tav tm="100000">
                                          <p:val>
                                            <p:strVal val="1+ppt_h/2"/>
                                          </p:val>
                                        </p:tav>
                                      </p:tavLst>
                                    </p:anim>
                                    <p:set>
                                      <p:cBhvr>
                                        <p:cTn id="131" dur="1" fill="hold">
                                          <p:stCondLst>
                                            <p:cond delay="2999"/>
                                          </p:stCondLst>
                                        </p:cTn>
                                        <p:tgtEl>
                                          <p:spTgt spid="14"/>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3000"/>
                                        <p:tgtEl>
                                          <p:spTgt spid="15"/>
                                        </p:tgtEl>
                                        <p:attrNameLst>
                                          <p:attrName>ppt_x</p:attrName>
                                        </p:attrNameLst>
                                      </p:cBhvr>
                                      <p:tavLst>
                                        <p:tav tm="0">
                                          <p:val>
                                            <p:strVal val="ppt_x"/>
                                          </p:val>
                                        </p:tav>
                                        <p:tav tm="100000">
                                          <p:val>
                                            <p:strVal val="1+ppt_w/2"/>
                                          </p:val>
                                        </p:tav>
                                      </p:tavLst>
                                    </p:anim>
                                    <p:anim calcmode="lin" valueType="num">
                                      <p:cBhvr additive="base">
                                        <p:cTn id="134" dur="3000"/>
                                        <p:tgtEl>
                                          <p:spTgt spid="15"/>
                                        </p:tgtEl>
                                        <p:attrNameLst>
                                          <p:attrName>ppt_y</p:attrName>
                                        </p:attrNameLst>
                                      </p:cBhvr>
                                      <p:tavLst>
                                        <p:tav tm="0">
                                          <p:val>
                                            <p:strVal val="ppt_y"/>
                                          </p:val>
                                        </p:tav>
                                        <p:tav tm="100000">
                                          <p:val>
                                            <p:strVal val="1+ppt_h/2"/>
                                          </p:val>
                                        </p:tav>
                                      </p:tavLst>
                                    </p:anim>
                                    <p:set>
                                      <p:cBhvr>
                                        <p:cTn id="135" dur="1" fill="hold">
                                          <p:stCondLst>
                                            <p:cond delay="2999"/>
                                          </p:stCondLst>
                                        </p:cTn>
                                        <p:tgtEl>
                                          <p:spTgt spid="15"/>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3000"/>
                                        <p:tgtEl>
                                          <p:spTgt spid="16"/>
                                        </p:tgtEl>
                                        <p:attrNameLst>
                                          <p:attrName>ppt_x</p:attrName>
                                        </p:attrNameLst>
                                      </p:cBhvr>
                                      <p:tavLst>
                                        <p:tav tm="0">
                                          <p:val>
                                            <p:strVal val="ppt_x"/>
                                          </p:val>
                                        </p:tav>
                                        <p:tav tm="100000">
                                          <p:val>
                                            <p:strVal val="1+ppt_w/2"/>
                                          </p:val>
                                        </p:tav>
                                      </p:tavLst>
                                    </p:anim>
                                    <p:anim calcmode="lin" valueType="num">
                                      <p:cBhvr additive="base">
                                        <p:cTn id="138" dur="3000"/>
                                        <p:tgtEl>
                                          <p:spTgt spid="16"/>
                                        </p:tgtEl>
                                        <p:attrNameLst>
                                          <p:attrName>ppt_y</p:attrName>
                                        </p:attrNameLst>
                                      </p:cBhvr>
                                      <p:tavLst>
                                        <p:tav tm="0">
                                          <p:val>
                                            <p:strVal val="ppt_y"/>
                                          </p:val>
                                        </p:tav>
                                        <p:tav tm="100000">
                                          <p:val>
                                            <p:strVal val="1+ppt_h/2"/>
                                          </p:val>
                                        </p:tav>
                                      </p:tavLst>
                                    </p:anim>
                                    <p:set>
                                      <p:cBhvr>
                                        <p:cTn id="139" dur="1" fill="hold">
                                          <p:stCondLst>
                                            <p:cond delay="2999"/>
                                          </p:stCondLst>
                                        </p:cTn>
                                        <p:tgtEl>
                                          <p:spTgt spid="16"/>
                                        </p:tgtEl>
                                        <p:attrNameLst>
                                          <p:attrName>style.visibility</p:attrName>
                                        </p:attrNameLst>
                                      </p:cBhvr>
                                      <p:to>
                                        <p:strVal val="hidden"/>
                                      </p:to>
                                    </p:set>
                                  </p:childTnLst>
                                </p:cTn>
                              </p:par>
                              <p:par>
                                <p:cTn id="140" presetID="8" presetClass="emph" presetSubtype="0" autoRev="1" fill="hold" nodeType="withEffect">
                                  <p:stCondLst>
                                    <p:cond delay="0"/>
                                  </p:stCondLst>
                                  <p:childTnLst>
                                    <p:animRot by="-21600000">
                                      <p:cBhvr>
                                        <p:cTn id="141" dur="3000" fill="hold"/>
                                        <p:tgtEl>
                                          <p:spTgt spid="5"/>
                                        </p:tgtEl>
                                        <p:attrNameLst>
                                          <p:attrName>r</p:attrName>
                                        </p:attrNameLst>
                                      </p:cBhvr>
                                    </p:animRot>
                                  </p:childTnLst>
                                </p:cTn>
                              </p:par>
                              <p:par>
                                <p:cTn id="142" presetID="8" presetClass="emph" presetSubtype="0" autoRev="1" fill="hold" nodeType="withEffect">
                                  <p:stCondLst>
                                    <p:cond delay="0"/>
                                  </p:stCondLst>
                                  <p:childTnLst>
                                    <p:animRot by="-21600000">
                                      <p:cBhvr>
                                        <p:cTn id="143" dur="3000" fill="hold"/>
                                        <p:tgtEl>
                                          <p:spTgt spid="12"/>
                                        </p:tgtEl>
                                        <p:attrNameLst>
                                          <p:attrName>r</p:attrName>
                                        </p:attrNameLst>
                                      </p:cBhvr>
                                    </p:animRot>
                                  </p:childTnLst>
                                </p:cTn>
                              </p:par>
                              <p:par>
                                <p:cTn id="144" presetID="8" presetClass="emph" presetSubtype="0" autoRev="1" fill="hold" nodeType="withEffect">
                                  <p:stCondLst>
                                    <p:cond delay="0"/>
                                  </p:stCondLst>
                                  <p:childTnLst>
                                    <p:animRot by="-21600000">
                                      <p:cBhvr>
                                        <p:cTn id="145" dur="3000" fill="hold"/>
                                        <p:tgtEl>
                                          <p:spTgt spid="13"/>
                                        </p:tgtEl>
                                        <p:attrNameLst>
                                          <p:attrName>r</p:attrName>
                                        </p:attrNameLst>
                                      </p:cBhvr>
                                    </p:animRot>
                                  </p:childTnLst>
                                </p:cTn>
                              </p:par>
                              <p:par>
                                <p:cTn id="146" presetID="8" presetClass="emph" presetSubtype="0" autoRev="1" fill="hold" nodeType="withEffect">
                                  <p:stCondLst>
                                    <p:cond delay="0"/>
                                  </p:stCondLst>
                                  <p:childTnLst>
                                    <p:animRot by="-21600000">
                                      <p:cBhvr>
                                        <p:cTn id="147" dur="3000" fill="hold"/>
                                        <p:tgtEl>
                                          <p:spTgt spid="14"/>
                                        </p:tgtEl>
                                        <p:attrNameLst>
                                          <p:attrName>r</p:attrName>
                                        </p:attrNameLst>
                                      </p:cBhvr>
                                    </p:animRot>
                                  </p:childTnLst>
                                </p:cTn>
                              </p:par>
                              <p:par>
                                <p:cTn id="148" presetID="8" presetClass="emph" presetSubtype="0" autoRev="1" fill="hold" nodeType="withEffect">
                                  <p:stCondLst>
                                    <p:cond delay="0"/>
                                  </p:stCondLst>
                                  <p:childTnLst>
                                    <p:animRot by="-21600000">
                                      <p:cBhvr>
                                        <p:cTn id="149" dur="3000" fill="hold"/>
                                        <p:tgtEl>
                                          <p:spTgt spid="15"/>
                                        </p:tgtEl>
                                        <p:attrNameLst>
                                          <p:attrName>r</p:attrName>
                                        </p:attrNameLst>
                                      </p:cBhvr>
                                    </p:animRot>
                                  </p:childTnLst>
                                </p:cTn>
                              </p:par>
                              <p:par>
                                <p:cTn id="150" presetID="8" presetClass="emph" presetSubtype="0" autoRev="1" fill="hold" nodeType="withEffect">
                                  <p:stCondLst>
                                    <p:cond delay="0"/>
                                  </p:stCondLst>
                                  <p:childTnLst>
                                    <p:animRot by="-21600000">
                                      <p:cBhvr>
                                        <p:cTn id="151" dur="3000" fill="hold"/>
                                        <p:tgtEl>
                                          <p:spTgt spid="16"/>
                                        </p:tgtEl>
                                        <p:attrNameLst>
                                          <p:attrName>r</p:attrName>
                                        </p:attrNameLst>
                                      </p:cBhvr>
                                    </p:animRot>
                                  </p:childTnLst>
                                </p:cTn>
                              </p:par>
                              <p:par>
                                <p:cTn id="152" presetID="17" presetClass="entr" presetSubtype="1"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3000" fill="hold"/>
                                        <p:tgtEl>
                                          <p:spTgt spid="2"/>
                                        </p:tgtEl>
                                        <p:attrNameLst>
                                          <p:attrName>ppt_x</p:attrName>
                                        </p:attrNameLst>
                                      </p:cBhvr>
                                      <p:tavLst>
                                        <p:tav tm="0">
                                          <p:val>
                                            <p:strVal val="#ppt_x"/>
                                          </p:val>
                                        </p:tav>
                                        <p:tav tm="100000">
                                          <p:val>
                                            <p:strVal val="#ppt_x"/>
                                          </p:val>
                                        </p:tav>
                                      </p:tavLst>
                                    </p:anim>
                                    <p:anim calcmode="lin" valueType="num">
                                      <p:cBhvr>
                                        <p:cTn id="155" dur="3000" fill="hold"/>
                                        <p:tgtEl>
                                          <p:spTgt spid="2"/>
                                        </p:tgtEl>
                                        <p:attrNameLst>
                                          <p:attrName>ppt_y</p:attrName>
                                        </p:attrNameLst>
                                      </p:cBhvr>
                                      <p:tavLst>
                                        <p:tav tm="0">
                                          <p:val>
                                            <p:strVal val="#ppt_y-#ppt_h/2"/>
                                          </p:val>
                                        </p:tav>
                                        <p:tav tm="100000">
                                          <p:val>
                                            <p:strVal val="#ppt_y"/>
                                          </p:val>
                                        </p:tav>
                                      </p:tavLst>
                                    </p:anim>
                                    <p:anim calcmode="lin" valueType="num">
                                      <p:cBhvr>
                                        <p:cTn id="156" dur="3000" fill="hold"/>
                                        <p:tgtEl>
                                          <p:spTgt spid="2"/>
                                        </p:tgtEl>
                                        <p:attrNameLst>
                                          <p:attrName>ppt_w</p:attrName>
                                        </p:attrNameLst>
                                      </p:cBhvr>
                                      <p:tavLst>
                                        <p:tav tm="0">
                                          <p:val>
                                            <p:strVal val="#ppt_w"/>
                                          </p:val>
                                        </p:tav>
                                        <p:tav tm="100000">
                                          <p:val>
                                            <p:strVal val="#ppt_w"/>
                                          </p:val>
                                        </p:tav>
                                      </p:tavLst>
                                    </p:anim>
                                    <p:anim calcmode="lin" valueType="num">
                                      <p:cBhvr>
                                        <p:cTn id="157" dur="3000" fill="hold"/>
                                        <p:tgtEl>
                                          <p:spTgt spid="2"/>
                                        </p:tgtEl>
                                        <p:attrNameLst>
                                          <p:attrName>ppt_h</p:attrName>
                                        </p:attrNameLst>
                                      </p:cBhvr>
                                      <p:tavLst>
                                        <p:tav tm="0">
                                          <p:val>
                                            <p:fltVal val="0"/>
                                          </p:val>
                                        </p:tav>
                                        <p:tav tm="100000">
                                          <p:val>
                                            <p:strVal val="#ppt_h"/>
                                          </p:val>
                                        </p:tav>
                                      </p:tavLst>
                                    </p:anim>
                                  </p:childTnLst>
                                </p:cTn>
                              </p:par>
                              <p:par>
                                <p:cTn id="158" presetID="5" presetClass="entr" presetSubtype="5" fill="hold" nodeType="withEffect">
                                  <p:stCondLst>
                                    <p:cond delay="0"/>
                                  </p:stCondLst>
                                  <p:childTnLst>
                                    <p:set>
                                      <p:cBhvr>
                                        <p:cTn id="159" dur="1" fill="hold">
                                          <p:stCondLst>
                                            <p:cond delay="0"/>
                                          </p:stCondLst>
                                        </p:cTn>
                                        <p:tgtEl>
                                          <p:spTgt spid="2"/>
                                        </p:tgtEl>
                                        <p:attrNameLst>
                                          <p:attrName>style.visibility</p:attrName>
                                        </p:attrNameLst>
                                      </p:cBhvr>
                                      <p:to>
                                        <p:strVal val="visible"/>
                                      </p:to>
                                    </p:set>
                                    <p:animEffect transition="in" filter="checkerboard(down)">
                                      <p:cBhvr>
                                        <p:cTn id="16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a:gsLst>
            <a:gs pos="0">
              <a:srgbClr val="1F123A"/>
            </a:gs>
            <a:gs pos="50000">
              <a:srgbClr val="9966FF">
                <a:shade val="67500"/>
                <a:satMod val="115000"/>
              </a:srgbClr>
            </a:gs>
            <a:gs pos="100000">
              <a:srgbClr val="9966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lawenda-w-ogrodzi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olors-155896_640.png"/>
          <p:cNvPicPr>
            <a:picLocks noChangeAspect="1"/>
          </p:cNvPicPr>
          <p:nvPr/>
        </p:nvPicPr>
        <p:blipFill>
          <a:blip r:embed="rId3">
            <a:duotone>
              <a:schemeClr val="accent4">
                <a:shade val="45000"/>
                <a:satMod val="135000"/>
              </a:schemeClr>
              <a:prstClr val="white"/>
            </a:duotone>
            <a:lum contrast="40000"/>
          </a:blip>
          <a:stretch>
            <a:fillRect/>
          </a:stretch>
        </p:blipFill>
        <p:spPr>
          <a:xfrm>
            <a:off x="0" y="2571750"/>
            <a:ext cx="1085833" cy="1163393"/>
          </a:xfrm>
          <a:prstGeom prst="rect">
            <a:avLst/>
          </a:prstGeom>
        </p:spPr>
      </p:pic>
      <p:pic>
        <p:nvPicPr>
          <p:cNvPr id="5" name="4 Imagen" descr="colors-155896_640.png"/>
          <p:cNvPicPr>
            <a:picLocks noChangeAspect="1"/>
          </p:cNvPicPr>
          <p:nvPr/>
        </p:nvPicPr>
        <p:blipFill>
          <a:blip r:embed="rId3">
            <a:duotone>
              <a:schemeClr val="accent4">
                <a:shade val="45000"/>
                <a:satMod val="135000"/>
              </a:schemeClr>
              <a:prstClr val="white"/>
            </a:duotone>
            <a:lum contrast="40000"/>
          </a:blip>
          <a:stretch>
            <a:fillRect/>
          </a:stretch>
        </p:blipFill>
        <p:spPr>
          <a:xfrm>
            <a:off x="0" y="1428742"/>
            <a:ext cx="1085833" cy="1163393"/>
          </a:xfrm>
          <a:prstGeom prst="rect">
            <a:avLst/>
          </a:prstGeom>
        </p:spPr>
      </p:pic>
      <p:pic>
        <p:nvPicPr>
          <p:cNvPr id="6" name="5 Imagen" descr="colors-155896_640.png"/>
          <p:cNvPicPr>
            <a:picLocks noChangeAspect="1"/>
          </p:cNvPicPr>
          <p:nvPr/>
        </p:nvPicPr>
        <p:blipFill>
          <a:blip r:embed="rId3">
            <a:duotone>
              <a:schemeClr val="accent4">
                <a:shade val="45000"/>
                <a:satMod val="135000"/>
              </a:schemeClr>
              <a:prstClr val="white"/>
            </a:duotone>
            <a:lum contrast="40000"/>
          </a:blip>
          <a:stretch>
            <a:fillRect/>
          </a:stretch>
        </p:blipFill>
        <p:spPr>
          <a:xfrm>
            <a:off x="8058167" y="2571750"/>
            <a:ext cx="1085833" cy="1163393"/>
          </a:xfrm>
          <a:prstGeom prst="rect">
            <a:avLst/>
          </a:prstGeom>
        </p:spPr>
      </p:pic>
      <p:pic>
        <p:nvPicPr>
          <p:cNvPr id="7" name="6 Imagen" descr="colors-155896_640.png"/>
          <p:cNvPicPr>
            <a:picLocks noChangeAspect="1"/>
          </p:cNvPicPr>
          <p:nvPr/>
        </p:nvPicPr>
        <p:blipFill>
          <a:blip r:embed="rId3">
            <a:duotone>
              <a:schemeClr val="accent4">
                <a:shade val="45000"/>
                <a:satMod val="135000"/>
              </a:schemeClr>
              <a:prstClr val="white"/>
            </a:duotone>
            <a:lum contrast="40000"/>
          </a:blip>
          <a:stretch>
            <a:fillRect/>
          </a:stretch>
        </p:blipFill>
        <p:spPr>
          <a:xfrm>
            <a:off x="8058167" y="1428742"/>
            <a:ext cx="1085833" cy="1163393"/>
          </a:xfrm>
          <a:prstGeom prst="rect">
            <a:avLst/>
          </a:prstGeom>
        </p:spPr>
      </p:pic>
      <p:pic>
        <p:nvPicPr>
          <p:cNvPr id="8" name="7 Imagen" descr="colors-155896_640.png"/>
          <p:cNvPicPr>
            <a:picLocks noChangeAspect="1"/>
          </p:cNvPicPr>
          <p:nvPr/>
        </p:nvPicPr>
        <p:blipFill>
          <a:blip r:embed="rId3">
            <a:duotone>
              <a:schemeClr val="accent4">
                <a:shade val="45000"/>
                <a:satMod val="135000"/>
              </a:schemeClr>
              <a:prstClr val="white"/>
            </a:duotone>
            <a:lum contrast="40000"/>
          </a:blip>
          <a:stretch>
            <a:fillRect/>
          </a:stretch>
        </p:blipFill>
        <p:spPr>
          <a:xfrm>
            <a:off x="1142976" y="2571750"/>
            <a:ext cx="1085833" cy="1163393"/>
          </a:xfrm>
          <a:prstGeom prst="rect">
            <a:avLst/>
          </a:prstGeom>
        </p:spPr>
      </p:pic>
      <p:pic>
        <p:nvPicPr>
          <p:cNvPr id="9" name="8 Imagen" descr="colors-155896_640.png"/>
          <p:cNvPicPr>
            <a:picLocks noChangeAspect="1"/>
          </p:cNvPicPr>
          <p:nvPr/>
        </p:nvPicPr>
        <p:blipFill>
          <a:blip r:embed="rId3">
            <a:duotone>
              <a:schemeClr val="accent4">
                <a:shade val="45000"/>
                <a:satMod val="135000"/>
              </a:schemeClr>
              <a:prstClr val="white"/>
            </a:duotone>
            <a:lum contrast="40000"/>
          </a:blip>
          <a:stretch>
            <a:fillRect/>
          </a:stretch>
        </p:blipFill>
        <p:spPr>
          <a:xfrm>
            <a:off x="1142976" y="1428742"/>
            <a:ext cx="1085833" cy="1163393"/>
          </a:xfrm>
          <a:prstGeom prst="rect">
            <a:avLst/>
          </a:prstGeom>
        </p:spPr>
      </p:pic>
      <p:pic>
        <p:nvPicPr>
          <p:cNvPr id="10" name="9 Imagen" descr="colors-155896_640.png"/>
          <p:cNvPicPr>
            <a:picLocks noChangeAspect="1"/>
          </p:cNvPicPr>
          <p:nvPr/>
        </p:nvPicPr>
        <p:blipFill>
          <a:blip r:embed="rId3">
            <a:duotone>
              <a:schemeClr val="accent4">
                <a:shade val="45000"/>
                <a:satMod val="135000"/>
              </a:schemeClr>
              <a:prstClr val="white"/>
            </a:duotone>
            <a:lum contrast="40000"/>
          </a:blip>
          <a:stretch>
            <a:fillRect/>
          </a:stretch>
        </p:blipFill>
        <p:spPr>
          <a:xfrm>
            <a:off x="2285984" y="2571750"/>
            <a:ext cx="1085833" cy="1163393"/>
          </a:xfrm>
          <a:prstGeom prst="rect">
            <a:avLst/>
          </a:prstGeom>
        </p:spPr>
      </p:pic>
      <p:pic>
        <p:nvPicPr>
          <p:cNvPr id="11" name="10 Imagen" descr="colors-155896_640.png"/>
          <p:cNvPicPr>
            <a:picLocks noChangeAspect="1"/>
          </p:cNvPicPr>
          <p:nvPr/>
        </p:nvPicPr>
        <p:blipFill>
          <a:blip r:embed="rId3">
            <a:duotone>
              <a:schemeClr val="accent4">
                <a:shade val="45000"/>
                <a:satMod val="135000"/>
              </a:schemeClr>
              <a:prstClr val="white"/>
            </a:duotone>
            <a:lum contrast="40000"/>
          </a:blip>
          <a:stretch>
            <a:fillRect/>
          </a:stretch>
        </p:blipFill>
        <p:spPr>
          <a:xfrm>
            <a:off x="2285984" y="1428742"/>
            <a:ext cx="1085833" cy="1163393"/>
          </a:xfrm>
          <a:prstGeom prst="rect">
            <a:avLst/>
          </a:prstGeom>
        </p:spPr>
      </p:pic>
      <p:pic>
        <p:nvPicPr>
          <p:cNvPr id="12" name="11 Imagen" descr="colors-155896_640.png"/>
          <p:cNvPicPr>
            <a:picLocks noChangeAspect="1"/>
          </p:cNvPicPr>
          <p:nvPr/>
        </p:nvPicPr>
        <p:blipFill>
          <a:blip r:embed="rId3">
            <a:duotone>
              <a:schemeClr val="accent4">
                <a:shade val="45000"/>
                <a:satMod val="135000"/>
              </a:schemeClr>
              <a:prstClr val="white"/>
            </a:duotone>
            <a:lum contrast="40000"/>
          </a:blip>
          <a:stretch>
            <a:fillRect/>
          </a:stretch>
        </p:blipFill>
        <p:spPr>
          <a:xfrm>
            <a:off x="3428992" y="2571750"/>
            <a:ext cx="1085833" cy="1163393"/>
          </a:xfrm>
          <a:prstGeom prst="rect">
            <a:avLst/>
          </a:prstGeom>
        </p:spPr>
      </p:pic>
      <p:pic>
        <p:nvPicPr>
          <p:cNvPr id="13" name="12 Imagen" descr="colors-155896_640.png"/>
          <p:cNvPicPr>
            <a:picLocks noChangeAspect="1"/>
          </p:cNvPicPr>
          <p:nvPr/>
        </p:nvPicPr>
        <p:blipFill>
          <a:blip r:embed="rId3">
            <a:duotone>
              <a:schemeClr val="accent4">
                <a:shade val="45000"/>
                <a:satMod val="135000"/>
              </a:schemeClr>
              <a:prstClr val="white"/>
            </a:duotone>
            <a:lum contrast="40000"/>
          </a:blip>
          <a:stretch>
            <a:fillRect/>
          </a:stretch>
        </p:blipFill>
        <p:spPr>
          <a:xfrm>
            <a:off x="3428992" y="1428742"/>
            <a:ext cx="1085833" cy="1163393"/>
          </a:xfrm>
          <a:prstGeom prst="rect">
            <a:avLst/>
          </a:prstGeom>
        </p:spPr>
      </p:pic>
      <p:pic>
        <p:nvPicPr>
          <p:cNvPr id="14" name="13 Imagen" descr="colors-155896_640.png"/>
          <p:cNvPicPr>
            <a:picLocks noChangeAspect="1"/>
          </p:cNvPicPr>
          <p:nvPr/>
        </p:nvPicPr>
        <p:blipFill>
          <a:blip r:embed="rId3">
            <a:duotone>
              <a:schemeClr val="accent4">
                <a:shade val="45000"/>
                <a:satMod val="135000"/>
              </a:schemeClr>
              <a:prstClr val="white"/>
            </a:duotone>
            <a:lum contrast="40000"/>
          </a:blip>
          <a:stretch>
            <a:fillRect/>
          </a:stretch>
        </p:blipFill>
        <p:spPr>
          <a:xfrm>
            <a:off x="4572000" y="2571750"/>
            <a:ext cx="1085833" cy="1163393"/>
          </a:xfrm>
          <a:prstGeom prst="rect">
            <a:avLst/>
          </a:prstGeom>
        </p:spPr>
      </p:pic>
      <p:pic>
        <p:nvPicPr>
          <p:cNvPr id="15" name="14 Imagen" descr="colors-155896_640.png"/>
          <p:cNvPicPr>
            <a:picLocks noChangeAspect="1"/>
          </p:cNvPicPr>
          <p:nvPr/>
        </p:nvPicPr>
        <p:blipFill>
          <a:blip r:embed="rId3">
            <a:duotone>
              <a:schemeClr val="accent4">
                <a:shade val="45000"/>
                <a:satMod val="135000"/>
              </a:schemeClr>
              <a:prstClr val="white"/>
            </a:duotone>
            <a:lum contrast="40000"/>
          </a:blip>
          <a:stretch>
            <a:fillRect/>
          </a:stretch>
        </p:blipFill>
        <p:spPr>
          <a:xfrm>
            <a:off x="4572000" y="1428742"/>
            <a:ext cx="1085833" cy="1163393"/>
          </a:xfrm>
          <a:prstGeom prst="rect">
            <a:avLst/>
          </a:prstGeom>
        </p:spPr>
      </p:pic>
      <p:pic>
        <p:nvPicPr>
          <p:cNvPr id="16" name="15 Imagen" descr="colors-155896_640.png"/>
          <p:cNvPicPr>
            <a:picLocks noChangeAspect="1"/>
          </p:cNvPicPr>
          <p:nvPr/>
        </p:nvPicPr>
        <p:blipFill>
          <a:blip r:embed="rId3">
            <a:duotone>
              <a:schemeClr val="accent4">
                <a:shade val="45000"/>
                <a:satMod val="135000"/>
              </a:schemeClr>
              <a:prstClr val="white"/>
            </a:duotone>
            <a:lum contrast="40000"/>
          </a:blip>
          <a:stretch>
            <a:fillRect/>
          </a:stretch>
        </p:blipFill>
        <p:spPr>
          <a:xfrm>
            <a:off x="5715008" y="2571750"/>
            <a:ext cx="1085833" cy="1163393"/>
          </a:xfrm>
          <a:prstGeom prst="rect">
            <a:avLst/>
          </a:prstGeom>
        </p:spPr>
      </p:pic>
      <p:pic>
        <p:nvPicPr>
          <p:cNvPr id="17" name="16 Imagen" descr="colors-155896_640.png"/>
          <p:cNvPicPr>
            <a:picLocks noChangeAspect="1"/>
          </p:cNvPicPr>
          <p:nvPr/>
        </p:nvPicPr>
        <p:blipFill>
          <a:blip r:embed="rId3">
            <a:duotone>
              <a:schemeClr val="accent4">
                <a:shade val="45000"/>
                <a:satMod val="135000"/>
              </a:schemeClr>
              <a:prstClr val="white"/>
            </a:duotone>
            <a:lum contrast="40000"/>
          </a:blip>
          <a:stretch>
            <a:fillRect/>
          </a:stretch>
        </p:blipFill>
        <p:spPr>
          <a:xfrm>
            <a:off x="5715008" y="1428742"/>
            <a:ext cx="1085833" cy="1163393"/>
          </a:xfrm>
          <a:prstGeom prst="rect">
            <a:avLst/>
          </a:prstGeom>
        </p:spPr>
      </p:pic>
      <p:pic>
        <p:nvPicPr>
          <p:cNvPr id="18" name="17 Imagen" descr="colors-155896_640.png"/>
          <p:cNvPicPr>
            <a:picLocks noChangeAspect="1"/>
          </p:cNvPicPr>
          <p:nvPr/>
        </p:nvPicPr>
        <p:blipFill>
          <a:blip r:embed="rId3">
            <a:duotone>
              <a:schemeClr val="accent4">
                <a:shade val="45000"/>
                <a:satMod val="135000"/>
              </a:schemeClr>
              <a:prstClr val="white"/>
            </a:duotone>
            <a:lum contrast="40000"/>
          </a:blip>
          <a:stretch>
            <a:fillRect/>
          </a:stretch>
        </p:blipFill>
        <p:spPr>
          <a:xfrm>
            <a:off x="6929454" y="2571750"/>
            <a:ext cx="1085833" cy="1143008"/>
          </a:xfrm>
          <a:prstGeom prst="rect">
            <a:avLst/>
          </a:prstGeom>
        </p:spPr>
      </p:pic>
      <p:pic>
        <p:nvPicPr>
          <p:cNvPr id="19" name="18 Imagen" descr="colors-155896_640.png"/>
          <p:cNvPicPr>
            <a:picLocks noChangeAspect="1"/>
          </p:cNvPicPr>
          <p:nvPr/>
        </p:nvPicPr>
        <p:blipFill>
          <a:blip r:embed="rId3">
            <a:duotone>
              <a:schemeClr val="accent4">
                <a:shade val="45000"/>
                <a:satMod val="135000"/>
              </a:schemeClr>
              <a:prstClr val="white"/>
            </a:duotone>
            <a:lum contrast="40000"/>
          </a:blip>
          <a:stretch>
            <a:fillRect/>
          </a:stretch>
        </p:blipFill>
        <p:spPr>
          <a:xfrm>
            <a:off x="6929454" y="1428742"/>
            <a:ext cx="1085833" cy="1143008"/>
          </a:xfrm>
          <a:prstGeom prst="rect">
            <a:avLst/>
          </a:prstGeom>
        </p:spPr>
      </p:pic>
      <p:pic>
        <p:nvPicPr>
          <p:cNvPr id="20" name="19 Imagen" descr="list-filialy-vesnoj-zelen.jpg"/>
          <p:cNvPicPr>
            <a:picLocks noChangeAspect="1"/>
          </p:cNvPicPr>
          <p:nvPr/>
        </p:nvPicPr>
        <p:blipFill>
          <a:blip r:embed="rId4"/>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8"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3000" fill="hold"/>
                                        <p:tgtEl>
                                          <p:spTgt spid="5"/>
                                        </p:tgtEl>
                                        <p:attrNameLst>
                                          <p:attrName>ppt_x</p:attrName>
                                        </p:attrNameLst>
                                      </p:cBhvr>
                                      <p:tavLst>
                                        <p:tav tm="0">
                                          <p:val>
                                            <p:strVal val="0-#ppt_w/2"/>
                                          </p:val>
                                        </p:tav>
                                        <p:tav tm="100000">
                                          <p:val>
                                            <p:strVal val="#ppt_x"/>
                                          </p:val>
                                        </p:tav>
                                      </p:tavLst>
                                    </p:anim>
                                    <p:anim calcmode="lin" valueType="num">
                                      <p:cBhvr additive="base">
                                        <p:cTn id="10" dur="3000" fill="hold"/>
                                        <p:tgtEl>
                                          <p:spTgt spid="5"/>
                                        </p:tgtEl>
                                        <p:attrNameLst>
                                          <p:attrName>ppt_y</p:attrName>
                                        </p:attrNameLst>
                                      </p:cBhvr>
                                      <p:tavLst>
                                        <p:tav tm="0">
                                          <p:val>
                                            <p:strVal val="#ppt_y"/>
                                          </p:val>
                                        </p:tav>
                                        <p:tav tm="100000">
                                          <p:val>
                                            <p:strVal val="#ppt_y"/>
                                          </p:val>
                                        </p:tav>
                                      </p:tavLst>
                                    </p:anim>
                                  </p:childTnLst>
                                </p:cTn>
                              </p:par>
                              <p:par>
                                <p:cTn id="11" presetID="2" presetClass="entr" presetSubtype="8"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3000" fill="hold"/>
                                        <p:tgtEl>
                                          <p:spTgt spid="7"/>
                                        </p:tgtEl>
                                        <p:attrNameLst>
                                          <p:attrName>ppt_x</p:attrName>
                                        </p:attrNameLst>
                                      </p:cBhvr>
                                      <p:tavLst>
                                        <p:tav tm="0">
                                          <p:val>
                                            <p:strVal val="0-#ppt_w/2"/>
                                          </p:val>
                                        </p:tav>
                                        <p:tav tm="100000">
                                          <p:val>
                                            <p:strVal val="#ppt_x"/>
                                          </p:val>
                                        </p:tav>
                                      </p:tavLst>
                                    </p:anim>
                                    <p:anim calcmode="lin" valueType="num">
                                      <p:cBhvr additive="base">
                                        <p:cTn id="14" dur="3000" fill="hold"/>
                                        <p:tgtEl>
                                          <p:spTgt spid="7"/>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3000" fill="hold"/>
                                        <p:tgtEl>
                                          <p:spTgt spid="9"/>
                                        </p:tgtEl>
                                        <p:attrNameLst>
                                          <p:attrName>ppt_x</p:attrName>
                                        </p:attrNameLst>
                                      </p:cBhvr>
                                      <p:tavLst>
                                        <p:tav tm="0">
                                          <p:val>
                                            <p:strVal val="0-#ppt_w/2"/>
                                          </p:val>
                                        </p:tav>
                                        <p:tav tm="100000">
                                          <p:val>
                                            <p:strVal val="#ppt_x"/>
                                          </p:val>
                                        </p:tav>
                                      </p:tavLst>
                                    </p:anim>
                                    <p:anim calcmode="lin" valueType="num">
                                      <p:cBhvr additive="base">
                                        <p:cTn id="18" dur="3000" fill="hold"/>
                                        <p:tgtEl>
                                          <p:spTgt spid="9"/>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3000" fill="hold"/>
                                        <p:tgtEl>
                                          <p:spTgt spid="11"/>
                                        </p:tgtEl>
                                        <p:attrNameLst>
                                          <p:attrName>ppt_x</p:attrName>
                                        </p:attrNameLst>
                                      </p:cBhvr>
                                      <p:tavLst>
                                        <p:tav tm="0">
                                          <p:val>
                                            <p:strVal val="0-#ppt_w/2"/>
                                          </p:val>
                                        </p:tav>
                                        <p:tav tm="100000">
                                          <p:val>
                                            <p:strVal val="#ppt_x"/>
                                          </p:val>
                                        </p:tav>
                                      </p:tavLst>
                                    </p:anim>
                                    <p:anim calcmode="lin" valueType="num">
                                      <p:cBhvr additive="base">
                                        <p:cTn id="22" dur="3000" fill="hold"/>
                                        <p:tgtEl>
                                          <p:spTgt spid="11"/>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3000" fill="hold"/>
                                        <p:tgtEl>
                                          <p:spTgt spid="13"/>
                                        </p:tgtEl>
                                        <p:attrNameLst>
                                          <p:attrName>ppt_x</p:attrName>
                                        </p:attrNameLst>
                                      </p:cBhvr>
                                      <p:tavLst>
                                        <p:tav tm="0">
                                          <p:val>
                                            <p:strVal val="0-#ppt_w/2"/>
                                          </p:val>
                                        </p:tav>
                                        <p:tav tm="100000">
                                          <p:val>
                                            <p:strVal val="#ppt_x"/>
                                          </p:val>
                                        </p:tav>
                                      </p:tavLst>
                                    </p:anim>
                                    <p:anim calcmode="lin" valueType="num">
                                      <p:cBhvr additive="base">
                                        <p:cTn id="26" dur="3000" fill="hold"/>
                                        <p:tgtEl>
                                          <p:spTgt spid="13"/>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3000" fill="hold"/>
                                        <p:tgtEl>
                                          <p:spTgt spid="15"/>
                                        </p:tgtEl>
                                        <p:attrNameLst>
                                          <p:attrName>ppt_x</p:attrName>
                                        </p:attrNameLst>
                                      </p:cBhvr>
                                      <p:tavLst>
                                        <p:tav tm="0">
                                          <p:val>
                                            <p:strVal val="0-#ppt_w/2"/>
                                          </p:val>
                                        </p:tav>
                                        <p:tav tm="100000">
                                          <p:val>
                                            <p:strVal val="#ppt_x"/>
                                          </p:val>
                                        </p:tav>
                                      </p:tavLst>
                                    </p:anim>
                                    <p:anim calcmode="lin" valueType="num">
                                      <p:cBhvr additive="base">
                                        <p:cTn id="30" dur="3000" fill="hold"/>
                                        <p:tgtEl>
                                          <p:spTgt spid="15"/>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3000" fill="hold"/>
                                        <p:tgtEl>
                                          <p:spTgt spid="17"/>
                                        </p:tgtEl>
                                        <p:attrNameLst>
                                          <p:attrName>ppt_x</p:attrName>
                                        </p:attrNameLst>
                                      </p:cBhvr>
                                      <p:tavLst>
                                        <p:tav tm="0">
                                          <p:val>
                                            <p:strVal val="0-#ppt_w/2"/>
                                          </p:val>
                                        </p:tav>
                                        <p:tav tm="100000">
                                          <p:val>
                                            <p:strVal val="#ppt_x"/>
                                          </p:val>
                                        </p:tav>
                                      </p:tavLst>
                                    </p:anim>
                                    <p:anim calcmode="lin" valueType="num">
                                      <p:cBhvr additive="base">
                                        <p:cTn id="34" dur="3000" fill="hold"/>
                                        <p:tgtEl>
                                          <p:spTgt spid="17"/>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3000" fill="hold"/>
                                        <p:tgtEl>
                                          <p:spTgt spid="19"/>
                                        </p:tgtEl>
                                        <p:attrNameLst>
                                          <p:attrName>ppt_x</p:attrName>
                                        </p:attrNameLst>
                                      </p:cBhvr>
                                      <p:tavLst>
                                        <p:tav tm="0">
                                          <p:val>
                                            <p:strVal val="0-#ppt_w/2"/>
                                          </p:val>
                                        </p:tav>
                                        <p:tav tm="100000">
                                          <p:val>
                                            <p:strVal val="#ppt_x"/>
                                          </p:val>
                                        </p:tav>
                                      </p:tavLst>
                                    </p:anim>
                                    <p:anim calcmode="lin" valueType="num">
                                      <p:cBhvr additive="base">
                                        <p:cTn id="38" dur="3000" fill="hold"/>
                                        <p:tgtEl>
                                          <p:spTgt spid="19"/>
                                        </p:tgtEl>
                                        <p:attrNameLst>
                                          <p:attrName>ppt_y</p:attrName>
                                        </p:attrNameLst>
                                      </p:cBhvr>
                                      <p:tavLst>
                                        <p:tav tm="0">
                                          <p:val>
                                            <p:strVal val="#ppt_y"/>
                                          </p:val>
                                        </p:tav>
                                        <p:tav tm="100000">
                                          <p:val>
                                            <p:strVal val="#ppt_y"/>
                                          </p:val>
                                        </p:tav>
                                      </p:tavLst>
                                    </p:anim>
                                  </p:childTnLst>
                                </p:cTn>
                              </p:par>
                              <p:par>
                                <p:cTn id="39" presetID="8" presetClass="emph" presetSubtype="0" autoRev="1" fill="hold" nodeType="withEffect">
                                  <p:stCondLst>
                                    <p:cond delay="0"/>
                                  </p:stCondLst>
                                  <p:childTnLst>
                                    <p:animRot by="21600000">
                                      <p:cBhvr>
                                        <p:cTn id="40" dur="3000" fill="hold"/>
                                        <p:tgtEl>
                                          <p:spTgt spid="5"/>
                                        </p:tgtEl>
                                        <p:attrNameLst>
                                          <p:attrName>r</p:attrName>
                                        </p:attrNameLst>
                                      </p:cBhvr>
                                    </p:animRot>
                                  </p:childTnLst>
                                </p:cTn>
                              </p:par>
                              <p:par>
                                <p:cTn id="41" presetID="8" presetClass="emph" presetSubtype="0" autoRev="1" fill="hold" nodeType="withEffect">
                                  <p:stCondLst>
                                    <p:cond delay="0"/>
                                  </p:stCondLst>
                                  <p:childTnLst>
                                    <p:animRot by="21600000">
                                      <p:cBhvr>
                                        <p:cTn id="42" dur="3000" fill="hold"/>
                                        <p:tgtEl>
                                          <p:spTgt spid="7"/>
                                        </p:tgtEl>
                                        <p:attrNameLst>
                                          <p:attrName>r</p:attrName>
                                        </p:attrNameLst>
                                      </p:cBhvr>
                                    </p:animRot>
                                  </p:childTnLst>
                                </p:cTn>
                              </p:par>
                              <p:par>
                                <p:cTn id="43" presetID="8" presetClass="emph" presetSubtype="0" autoRev="1" fill="hold" nodeType="withEffect">
                                  <p:stCondLst>
                                    <p:cond delay="0"/>
                                  </p:stCondLst>
                                  <p:childTnLst>
                                    <p:animRot by="21600000">
                                      <p:cBhvr>
                                        <p:cTn id="44" dur="3000" fill="hold"/>
                                        <p:tgtEl>
                                          <p:spTgt spid="9"/>
                                        </p:tgtEl>
                                        <p:attrNameLst>
                                          <p:attrName>r</p:attrName>
                                        </p:attrNameLst>
                                      </p:cBhvr>
                                    </p:animRot>
                                  </p:childTnLst>
                                </p:cTn>
                              </p:par>
                              <p:par>
                                <p:cTn id="45" presetID="8" presetClass="emph" presetSubtype="0" autoRev="1" fill="hold" nodeType="withEffect">
                                  <p:stCondLst>
                                    <p:cond delay="0"/>
                                  </p:stCondLst>
                                  <p:childTnLst>
                                    <p:animRot by="21600000">
                                      <p:cBhvr>
                                        <p:cTn id="46" dur="3000" fill="hold"/>
                                        <p:tgtEl>
                                          <p:spTgt spid="11"/>
                                        </p:tgtEl>
                                        <p:attrNameLst>
                                          <p:attrName>r</p:attrName>
                                        </p:attrNameLst>
                                      </p:cBhvr>
                                    </p:animRot>
                                  </p:childTnLst>
                                </p:cTn>
                              </p:par>
                              <p:par>
                                <p:cTn id="47" presetID="8" presetClass="emph" presetSubtype="0" autoRev="1" fill="hold" nodeType="withEffect">
                                  <p:stCondLst>
                                    <p:cond delay="0"/>
                                  </p:stCondLst>
                                  <p:childTnLst>
                                    <p:animRot by="21600000">
                                      <p:cBhvr>
                                        <p:cTn id="48" dur="3000" fill="hold"/>
                                        <p:tgtEl>
                                          <p:spTgt spid="13"/>
                                        </p:tgtEl>
                                        <p:attrNameLst>
                                          <p:attrName>r</p:attrName>
                                        </p:attrNameLst>
                                      </p:cBhvr>
                                    </p:animRot>
                                  </p:childTnLst>
                                </p:cTn>
                              </p:par>
                              <p:par>
                                <p:cTn id="49" presetID="8" presetClass="emph" presetSubtype="0" autoRev="1" fill="hold" nodeType="withEffect">
                                  <p:stCondLst>
                                    <p:cond delay="0"/>
                                  </p:stCondLst>
                                  <p:childTnLst>
                                    <p:animRot by="21600000">
                                      <p:cBhvr>
                                        <p:cTn id="50" dur="3000" fill="hold"/>
                                        <p:tgtEl>
                                          <p:spTgt spid="15"/>
                                        </p:tgtEl>
                                        <p:attrNameLst>
                                          <p:attrName>r</p:attrName>
                                        </p:attrNameLst>
                                      </p:cBhvr>
                                    </p:animRot>
                                  </p:childTnLst>
                                </p:cTn>
                              </p:par>
                              <p:par>
                                <p:cTn id="51" presetID="8" presetClass="emph" presetSubtype="0" autoRev="1" fill="hold" nodeType="withEffect">
                                  <p:stCondLst>
                                    <p:cond delay="0"/>
                                  </p:stCondLst>
                                  <p:childTnLst>
                                    <p:animRot by="21600000">
                                      <p:cBhvr>
                                        <p:cTn id="52" dur="3000" fill="hold"/>
                                        <p:tgtEl>
                                          <p:spTgt spid="17"/>
                                        </p:tgtEl>
                                        <p:attrNameLst>
                                          <p:attrName>r</p:attrName>
                                        </p:attrNameLst>
                                      </p:cBhvr>
                                    </p:animRot>
                                  </p:childTnLst>
                                </p:cTn>
                              </p:par>
                              <p:par>
                                <p:cTn id="53" presetID="8" presetClass="emph" presetSubtype="0" autoRev="1" fill="hold" nodeType="withEffect">
                                  <p:stCondLst>
                                    <p:cond delay="0"/>
                                  </p:stCondLst>
                                  <p:childTnLst>
                                    <p:animRot by="21600000">
                                      <p:cBhvr>
                                        <p:cTn id="54" dur="3000" fill="hold"/>
                                        <p:tgtEl>
                                          <p:spTgt spid="19"/>
                                        </p:tgtEl>
                                        <p:attrNameLst>
                                          <p:attrName>r</p:attrName>
                                        </p:attrNameLst>
                                      </p:cBhvr>
                                    </p:animRot>
                                  </p:childTnLst>
                                </p:cTn>
                              </p:par>
                              <p:par>
                                <p:cTn id="55" presetID="2" presetClass="entr" presetSubtype="2" fill="hold" nodeType="with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additive="base">
                                        <p:cTn id="57" dur="3000" fill="hold"/>
                                        <p:tgtEl>
                                          <p:spTgt spid="4"/>
                                        </p:tgtEl>
                                        <p:attrNameLst>
                                          <p:attrName>ppt_x</p:attrName>
                                        </p:attrNameLst>
                                      </p:cBhvr>
                                      <p:tavLst>
                                        <p:tav tm="0">
                                          <p:val>
                                            <p:strVal val="1+#ppt_w/2"/>
                                          </p:val>
                                        </p:tav>
                                        <p:tav tm="100000">
                                          <p:val>
                                            <p:strVal val="#ppt_x"/>
                                          </p:val>
                                        </p:tav>
                                      </p:tavLst>
                                    </p:anim>
                                    <p:anim calcmode="lin" valueType="num">
                                      <p:cBhvr additive="base">
                                        <p:cTn id="58" dur="3000" fill="hold"/>
                                        <p:tgtEl>
                                          <p:spTgt spid="4"/>
                                        </p:tgtEl>
                                        <p:attrNameLst>
                                          <p:attrName>ppt_y</p:attrName>
                                        </p:attrNameLst>
                                      </p:cBhvr>
                                      <p:tavLst>
                                        <p:tav tm="0">
                                          <p:val>
                                            <p:strVal val="#ppt_y"/>
                                          </p:val>
                                        </p:tav>
                                        <p:tav tm="100000">
                                          <p:val>
                                            <p:strVal val="#ppt_y"/>
                                          </p:val>
                                        </p:tav>
                                      </p:tavLst>
                                    </p:anim>
                                  </p:childTnLst>
                                </p:cTn>
                              </p:par>
                              <p:par>
                                <p:cTn id="59" presetID="2" presetClass="entr" presetSubtype="2" fill="hold" nodeType="withEffect">
                                  <p:stCondLst>
                                    <p:cond delay="0"/>
                                  </p:stCondLst>
                                  <p:childTnLst>
                                    <p:set>
                                      <p:cBhvr>
                                        <p:cTn id="60" dur="1" fill="hold">
                                          <p:stCondLst>
                                            <p:cond delay="0"/>
                                          </p:stCondLst>
                                        </p:cTn>
                                        <p:tgtEl>
                                          <p:spTgt spid="6"/>
                                        </p:tgtEl>
                                        <p:attrNameLst>
                                          <p:attrName>style.visibility</p:attrName>
                                        </p:attrNameLst>
                                      </p:cBhvr>
                                      <p:to>
                                        <p:strVal val="visible"/>
                                      </p:to>
                                    </p:set>
                                    <p:anim calcmode="lin" valueType="num">
                                      <p:cBhvr additive="base">
                                        <p:cTn id="61" dur="3000" fill="hold"/>
                                        <p:tgtEl>
                                          <p:spTgt spid="6"/>
                                        </p:tgtEl>
                                        <p:attrNameLst>
                                          <p:attrName>ppt_x</p:attrName>
                                        </p:attrNameLst>
                                      </p:cBhvr>
                                      <p:tavLst>
                                        <p:tav tm="0">
                                          <p:val>
                                            <p:strVal val="1+#ppt_w/2"/>
                                          </p:val>
                                        </p:tav>
                                        <p:tav tm="100000">
                                          <p:val>
                                            <p:strVal val="#ppt_x"/>
                                          </p:val>
                                        </p:tav>
                                      </p:tavLst>
                                    </p:anim>
                                    <p:anim calcmode="lin" valueType="num">
                                      <p:cBhvr additive="base">
                                        <p:cTn id="62" dur="3000" fill="hold"/>
                                        <p:tgtEl>
                                          <p:spTgt spid="6"/>
                                        </p:tgtEl>
                                        <p:attrNameLst>
                                          <p:attrName>ppt_y</p:attrName>
                                        </p:attrNameLst>
                                      </p:cBhvr>
                                      <p:tavLst>
                                        <p:tav tm="0">
                                          <p:val>
                                            <p:strVal val="#ppt_y"/>
                                          </p:val>
                                        </p:tav>
                                        <p:tav tm="100000">
                                          <p:val>
                                            <p:strVal val="#ppt_y"/>
                                          </p:val>
                                        </p:tav>
                                      </p:tavLst>
                                    </p:anim>
                                  </p:childTnLst>
                                </p:cTn>
                              </p:par>
                              <p:par>
                                <p:cTn id="63" presetID="2" presetClass="entr" presetSubtype="2" fill="hold" nodeType="withEffect">
                                  <p:stCondLst>
                                    <p:cond delay="0"/>
                                  </p:stCondLst>
                                  <p:childTnLst>
                                    <p:set>
                                      <p:cBhvr>
                                        <p:cTn id="64" dur="1" fill="hold">
                                          <p:stCondLst>
                                            <p:cond delay="0"/>
                                          </p:stCondLst>
                                        </p:cTn>
                                        <p:tgtEl>
                                          <p:spTgt spid="8"/>
                                        </p:tgtEl>
                                        <p:attrNameLst>
                                          <p:attrName>style.visibility</p:attrName>
                                        </p:attrNameLst>
                                      </p:cBhvr>
                                      <p:to>
                                        <p:strVal val="visible"/>
                                      </p:to>
                                    </p:set>
                                    <p:anim calcmode="lin" valueType="num">
                                      <p:cBhvr additive="base">
                                        <p:cTn id="65" dur="3000" fill="hold"/>
                                        <p:tgtEl>
                                          <p:spTgt spid="8"/>
                                        </p:tgtEl>
                                        <p:attrNameLst>
                                          <p:attrName>ppt_x</p:attrName>
                                        </p:attrNameLst>
                                      </p:cBhvr>
                                      <p:tavLst>
                                        <p:tav tm="0">
                                          <p:val>
                                            <p:strVal val="1+#ppt_w/2"/>
                                          </p:val>
                                        </p:tav>
                                        <p:tav tm="100000">
                                          <p:val>
                                            <p:strVal val="#ppt_x"/>
                                          </p:val>
                                        </p:tav>
                                      </p:tavLst>
                                    </p:anim>
                                    <p:anim calcmode="lin" valueType="num">
                                      <p:cBhvr additive="base">
                                        <p:cTn id="66" dur="3000" fill="hold"/>
                                        <p:tgtEl>
                                          <p:spTgt spid="8"/>
                                        </p:tgtEl>
                                        <p:attrNameLst>
                                          <p:attrName>ppt_y</p:attrName>
                                        </p:attrNameLst>
                                      </p:cBhvr>
                                      <p:tavLst>
                                        <p:tav tm="0">
                                          <p:val>
                                            <p:strVal val="#ppt_y"/>
                                          </p:val>
                                        </p:tav>
                                        <p:tav tm="100000">
                                          <p:val>
                                            <p:strVal val="#ppt_y"/>
                                          </p:val>
                                        </p:tav>
                                      </p:tavLst>
                                    </p:anim>
                                  </p:childTnLst>
                                </p:cTn>
                              </p:par>
                              <p:par>
                                <p:cTn id="67" presetID="2" presetClass="entr" presetSubtype="2" fill="hold"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3000" fill="hold"/>
                                        <p:tgtEl>
                                          <p:spTgt spid="10"/>
                                        </p:tgtEl>
                                        <p:attrNameLst>
                                          <p:attrName>ppt_x</p:attrName>
                                        </p:attrNameLst>
                                      </p:cBhvr>
                                      <p:tavLst>
                                        <p:tav tm="0">
                                          <p:val>
                                            <p:strVal val="1+#ppt_w/2"/>
                                          </p:val>
                                        </p:tav>
                                        <p:tav tm="100000">
                                          <p:val>
                                            <p:strVal val="#ppt_x"/>
                                          </p:val>
                                        </p:tav>
                                      </p:tavLst>
                                    </p:anim>
                                    <p:anim calcmode="lin" valueType="num">
                                      <p:cBhvr additive="base">
                                        <p:cTn id="70" dur="3000" fill="hold"/>
                                        <p:tgtEl>
                                          <p:spTgt spid="10"/>
                                        </p:tgtEl>
                                        <p:attrNameLst>
                                          <p:attrName>ppt_y</p:attrName>
                                        </p:attrNameLst>
                                      </p:cBhvr>
                                      <p:tavLst>
                                        <p:tav tm="0">
                                          <p:val>
                                            <p:strVal val="#ppt_y"/>
                                          </p:val>
                                        </p:tav>
                                        <p:tav tm="100000">
                                          <p:val>
                                            <p:strVal val="#ppt_y"/>
                                          </p:val>
                                        </p:tav>
                                      </p:tavLst>
                                    </p:anim>
                                  </p:childTnLst>
                                </p:cTn>
                              </p:par>
                              <p:par>
                                <p:cTn id="71" presetID="2" presetClass="entr" presetSubtype="2" fill="hold" nodeType="withEffect">
                                  <p:stCondLst>
                                    <p:cond delay="0"/>
                                  </p:stCondLst>
                                  <p:childTnLst>
                                    <p:set>
                                      <p:cBhvr>
                                        <p:cTn id="72" dur="1" fill="hold">
                                          <p:stCondLst>
                                            <p:cond delay="0"/>
                                          </p:stCondLst>
                                        </p:cTn>
                                        <p:tgtEl>
                                          <p:spTgt spid="12"/>
                                        </p:tgtEl>
                                        <p:attrNameLst>
                                          <p:attrName>style.visibility</p:attrName>
                                        </p:attrNameLst>
                                      </p:cBhvr>
                                      <p:to>
                                        <p:strVal val="visible"/>
                                      </p:to>
                                    </p:set>
                                    <p:anim calcmode="lin" valueType="num">
                                      <p:cBhvr additive="base">
                                        <p:cTn id="73" dur="3000" fill="hold"/>
                                        <p:tgtEl>
                                          <p:spTgt spid="12"/>
                                        </p:tgtEl>
                                        <p:attrNameLst>
                                          <p:attrName>ppt_x</p:attrName>
                                        </p:attrNameLst>
                                      </p:cBhvr>
                                      <p:tavLst>
                                        <p:tav tm="0">
                                          <p:val>
                                            <p:strVal val="1+#ppt_w/2"/>
                                          </p:val>
                                        </p:tav>
                                        <p:tav tm="100000">
                                          <p:val>
                                            <p:strVal val="#ppt_x"/>
                                          </p:val>
                                        </p:tav>
                                      </p:tavLst>
                                    </p:anim>
                                    <p:anim calcmode="lin" valueType="num">
                                      <p:cBhvr additive="base">
                                        <p:cTn id="74" dur="3000" fill="hold"/>
                                        <p:tgtEl>
                                          <p:spTgt spid="12"/>
                                        </p:tgtEl>
                                        <p:attrNameLst>
                                          <p:attrName>ppt_y</p:attrName>
                                        </p:attrNameLst>
                                      </p:cBhvr>
                                      <p:tavLst>
                                        <p:tav tm="0">
                                          <p:val>
                                            <p:strVal val="#ppt_y"/>
                                          </p:val>
                                        </p:tav>
                                        <p:tav tm="100000">
                                          <p:val>
                                            <p:strVal val="#ppt_y"/>
                                          </p:val>
                                        </p:tav>
                                      </p:tavLst>
                                    </p:anim>
                                  </p:childTnLst>
                                </p:cTn>
                              </p:par>
                              <p:par>
                                <p:cTn id="75" presetID="2" presetClass="entr" presetSubtype="2" fill="hold" nodeType="withEffect">
                                  <p:stCondLst>
                                    <p:cond delay="0"/>
                                  </p:stCondLst>
                                  <p:childTnLst>
                                    <p:set>
                                      <p:cBhvr>
                                        <p:cTn id="76" dur="1" fill="hold">
                                          <p:stCondLst>
                                            <p:cond delay="0"/>
                                          </p:stCondLst>
                                        </p:cTn>
                                        <p:tgtEl>
                                          <p:spTgt spid="14"/>
                                        </p:tgtEl>
                                        <p:attrNameLst>
                                          <p:attrName>style.visibility</p:attrName>
                                        </p:attrNameLst>
                                      </p:cBhvr>
                                      <p:to>
                                        <p:strVal val="visible"/>
                                      </p:to>
                                    </p:set>
                                    <p:anim calcmode="lin" valueType="num">
                                      <p:cBhvr additive="base">
                                        <p:cTn id="77" dur="3000" fill="hold"/>
                                        <p:tgtEl>
                                          <p:spTgt spid="14"/>
                                        </p:tgtEl>
                                        <p:attrNameLst>
                                          <p:attrName>ppt_x</p:attrName>
                                        </p:attrNameLst>
                                      </p:cBhvr>
                                      <p:tavLst>
                                        <p:tav tm="0">
                                          <p:val>
                                            <p:strVal val="1+#ppt_w/2"/>
                                          </p:val>
                                        </p:tav>
                                        <p:tav tm="100000">
                                          <p:val>
                                            <p:strVal val="#ppt_x"/>
                                          </p:val>
                                        </p:tav>
                                      </p:tavLst>
                                    </p:anim>
                                    <p:anim calcmode="lin" valueType="num">
                                      <p:cBhvr additive="base">
                                        <p:cTn id="78" dur="3000" fill="hold"/>
                                        <p:tgtEl>
                                          <p:spTgt spid="14"/>
                                        </p:tgtEl>
                                        <p:attrNameLst>
                                          <p:attrName>ppt_y</p:attrName>
                                        </p:attrNameLst>
                                      </p:cBhvr>
                                      <p:tavLst>
                                        <p:tav tm="0">
                                          <p:val>
                                            <p:strVal val="#ppt_y"/>
                                          </p:val>
                                        </p:tav>
                                        <p:tav tm="100000">
                                          <p:val>
                                            <p:strVal val="#ppt_y"/>
                                          </p:val>
                                        </p:tav>
                                      </p:tavLst>
                                    </p:anim>
                                  </p:childTnLst>
                                </p:cTn>
                              </p:par>
                              <p:par>
                                <p:cTn id="79" presetID="2" presetClass="entr" presetSubtype="2" fill="hold" nodeType="withEffect">
                                  <p:stCondLst>
                                    <p:cond delay="0"/>
                                  </p:stCondLst>
                                  <p:childTnLst>
                                    <p:set>
                                      <p:cBhvr>
                                        <p:cTn id="80" dur="1" fill="hold">
                                          <p:stCondLst>
                                            <p:cond delay="0"/>
                                          </p:stCondLst>
                                        </p:cTn>
                                        <p:tgtEl>
                                          <p:spTgt spid="16"/>
                                        </p:tgtEl>
                                        <p:attrNameLst>
                                          <p:attrName>style.visibility</p:attrName>
                                        </p:attrNameLst>
                                      </p:cBhvr>
                                      <p:to>
                                        <p:strVal val="visible"/>
                                      </p:to>
                                    </p:set>
                                    <p:anim calcmode="lin" valueType="num">
                                      <p:cBhvr additive="base">
                                        <p:cTn id="81" dur="3000" fill="hold"/>
                                        <p:tgtEl>
                                          <p:spTgt spid="16"/>
                                        </p:tgtEl>
                                        <p:attrNameLst>
                                          <p:attrName>ppt_x</p:attrName>
                                        </p:attrNameLst>
                                      </p:cBhvr>
                                      <p:tavLst>
                                        <p:tav tm="0">
                                          <p:val>
                                            <p:strVal val="1+#ppt_w/2"/>
                                          </p:val>
                                        </p:tav>
                                        <p:tav tm="100000">
                                          <p:val>
                                            <p:strVal val="#ppt_x"/>
                                          </p:val>
                                        </p:tav>
                                      </p:tavLst>
                                    </p:anim>
                                    <p:anim calcmode="lin" valueType="num">
                                      <p:cBhvr additive="base">
                                        <p:cTn id="82" dur="3000" fill="hold"/>
                                        <p:tgtEl>
                                          <p:spTgt spid="16"/>
                                        </p:tgtEl>
                                        <p:attrNameLst>
                                          <p:attrName>ppt_y</p:attrName>
                                        </p:attrNameLst>
                                      </p:cBhvr>
                                      <p:tavLst>
                                        <p:tav tm="0">
                                          <p:val>
                                            <p:strVal val="#ppt_y"/>
                                          </p:val>
                                        </p:tav>
                                        <p:tav tm="100000">
                                          <p:val>
                                            <p:strVal val="#ppt_y"/>
                                          </p:val>
                                        </p:tav>
                                      </p:tavLst>
                                    </p:anim>
                                  </p:childTnLst>
                                </p:cTn>
                              </p:par>
                              <p:par>
                                <p:cTn id="83" presetID="2" presetClass="entr" presetSubtype="2" fill="hold" nodeType="with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additive="base">
                                        <p:cTn id="85" dur="3000" fill="hold"/>
                                        <p:tgtEl>
                                          <p:spTgt spid="18"/>
                                        </p:tgtEl>
                                        <p:attrNameLst>
                                          <p:attrName>ppt_x</p:attrName>
                                        </p:attrNameLst>
                                      </p:cBhvr>
                                      <p:tavLst>
                                        <p:tav tm="0">
                                          <p:val>
                                            <p:strVal val="1+#ppt_w/2"/>
                                          </p:val>
                                        </p:tav>
                                        <p:tav tm="100000">
                                          <p:val>
                                            <p:strVal val="#ppt_x"/>
                                          </p:val>
                                        </p:tav>
                                      </p:tavLst>
                                    </p:anim>
                                    <p:anim calcmode="lin" valueType="num">
                                      <p:cBhvr additive="base">
                                        <p:cTn id="86" dur="3000" fill="hold"/>
                                        <p:tgtEl>
                                          <p:spTgt spid="18"/>
                                        </p:tgtEl>
                                        <p:attrNameLst>
                                          <p:attrName>ppt_y</p:attrName>
                                        </p:attrNameLst>
                                      </p:cBhvr>
                                      <p:tavLst>
                                        <p:tav tm="0">
                                          <p:val>
                                            <p:strVal val="#ppt_y"/>
                                          </p:val>
                                        </p:tav>
                                        <p:tav tm="100000">
                                          <p:val>
                                            <p:strVal val="#ppt_y"/>
                                          </p:val>
                                        </p:tav>
                                      </p:tavLst>
                                    </p:anim>
                                  </p:childTnLst>
                                </p:cTn>
                              </p:par>
                              <p:par>
                                <p:cTn id="87" presetID="8" presetClass="emph" presetSubtype="0" autoRev="1" fill="hold" nodeType="withEffect">
                                  <p:stCondLst>
                                    <p:cond delay="0"/>
                                  </p:stCondLst>
                                  <p:childTnLst>
                                    <p:animRot by="-21600000">
                                      <p:cBhvr>
                                        <p:cTn id="88" dur="3000" fill="hold"/>
                                        <p:tgtEl>
                                          <p:spTgt spid="4"/>
                                        </p:tgtEl>
                                        <p:attrNameLst>
                                          <p:attrName>r</p:attrName>
                                        </p:attrNameLst>
                                      </p:cBhvr>
                                    </p:animRot>
                                  </p:childTnLst>
                                </p:cTn>
                              </p:par>
                              <p:par>
                                <p:cTn id="89" presetID="8" presetClass="emph" presetSubtype="0" autoRev="1" fill="hold" nodeType="withEffect">
                                  <p:stCondLst>
                                    <p:cond delay="0"/>
                                  </p:stCondLst>
                                  <p:childTnLst>
                                    <p:animRot by="-21600000">
                                      <p:cBhvr>
                                        <p:cTn id="90" dur="3000" fill="hold"/>
                                        <p:tgtEl>
                                          <p:spTgt spid="6"/>
                                        </p:tgtEl>
                                        <p:attrNameLst>
                                          <p:attrName>r</p:attrName>
                                        </p:attrNameLst>
                                      </p:cBhvr>
                                    </p:animRot>
                                  </p:childTnLst>
                                </p:cTn>
                              </p:par>
                              <p:par>
                                <p:cTn id="91" presetID="8" presetClass="emph" presetSubtype="0" autoRev="1" fill="hold" nodeType="withEffect">
                                  <p:stCondLst>
                                    <p:cond delay="0"/>
                                  </p:stCondLst>
                                  <p:childTnLst>
                                    <p:animRot by="-21600000">
                                      <p:cBhvr>
                                        <p:cTn id="92" dur="3000" fill="hold"/>
                                        <p:tgtEl>
                                          <p:spTgt spid="8"/>
                                        </p:tgtEl>
                                        <p:attrNameLst>
                                          <p:attrName>r</p:attrName>
                                        </p:attrNameLst>
                                      </p:cBhvr>
                                    </p:animRot>
                                  </p:childTnLst>
                                </p:cTn>
                              </p:par>
                              <p:par>
                                <p:cTn id="93" presetID="8" presetClass="emph" presetSubtype="0" autoRev="1" fill="hold" nodeType="withEffect">
                                  <p:stCondLst>
                                    <p:cond delay="0"/>
                                  </p:stCondLst>
                                  <p:childTnLst>
                                    <p:animRot by="-21600000">
                                      <p:cBhvr>
                                        <p:cTn id="94" dur="3000" fill="hold"/>
                                        <p:tgtEl>
                                          <p:spTgt spid="10"/>
                                        </p:tgtEl>
                                        <p:attrNameLst>
                                          <p:attrName>r</p:attrName>
                                        </p:attrNameLst>
                                      </p:cBhvr>
                                    </p:animRot>
                                  </p:childTnLst>
                                </p:cTn>
                              </p:par>
                              <p:par>
                                <p:cTn id="95" presetID="8" presetClass="emph" presetSubtype="0" autoRev="1" fill="hold" nodeType="withEffect">
                                  <p:stCondLst>
                                    <p:cond delay="0"/>
                                  </p:stCondLst>
                                  <p:childTnLst>
                                    <p:animRot by="-21600000">
                                      <p:cBhvr>
                                        <p:cTn id="96" dur="3000" fill="hold"/>
                                        <p:tgtEl>
                                          <p:spTgt spid="12"/>
                                        </p:tgtEl>
                                        <p:attrNameLst>
                                          <p:attrName>r</p:attrName>
                                        </p:attrNameLst>
                                      </p:cBhvr>
                                    </p:animRot>
                                  </p:childTnLst>
                                </p:cTn>
                              </p:par>
                              <p:par>
                                <p:cTn id="97" presetID="8" presetClass="emph" presetSubtype="0" autoRev="1" fill="hold" nodeType="withEffect">
                                  <p:stCondLst>
                                    <p:cond delay="0"/>
                                  </p:stCondLst>
                                  <p:childTnLst>
                                    <p:animRot by="-21600000">
                                      <p:cBhvr>
                                        <p:cTn id="98" dur="3000" fill="hold"/>
                                        <p:tgtEl>
                                          <p:spTgt spid="14"/>
                                        </p:tgtEl>
                                        <p:attrNameLst>
                                          <p:attrName>r</p:attrName>
                                        </p:attrNameLst>
                                      </p:cBhvr>
                                    </p:animRot>
                                  </p:childTnLst>
                                </p:cTn>
                              </p:par>
                              <p:par>
                                <p:cTn id="99" presetID="8" presetClass="emph" presetSubtype="0" autoRev="1" fill="hold" nodeType="withEffect">
                                  <p:stCondLst>
                                    <p:cond delay="0"/>
                                  </p:stCondLst>
                                  <p:childTnLst>
                                    <p:animRot by="-21600000">
                                      <p:cBhvr>
                                        <p:cTn id="100" dur="3000" fill="hold"/>
                                        <p:tgtEl>
                                          <p:spTgt spid="16"/>
                                        </p:tgtEl>
                                        <p:attrNameLst>
                                          <p:attrName>r</p:attrName>
                                        </p:attrNameLst>
                                      </p:cBhvr>
                                    </p:animRot>
                                  </p:childTnLst>
                                </p:cTn>
                              </p:par>
                              <p:par>
                                <p:cTn id="101" presetID="8" presetClass="emph" presetSubtype="0" autoRev="1" fill="hold" nodeType="withEffect">
                                  <p:stCondLst>
                                    <p:cond delay="0"/>
                                  </p:stCondLst>
                                  <p:childTnLst>
                                    <p:animRot by="-21600000">
                                      <p:cBhvr>
                                        <p:cTn id="102" dur="3000" fill="hold"/>
                                        <p:tgtEl>
                                          <p:spTgt spid="18"/>
                                        </p:tgtEl>
                                        <p:attrNameLst>
                                          <p:attrName>r</p:attrName>
                                        </p:attrNameLst>
                                      </p:cBhvr>
                                    </p:animRot>
                                  </p:childTnLst>
                                </p:cTn>
                              </p:par>
                            </p:childTnLst>
                          </p:cTn>
                        </p:par>
                        <p:par>
                          <p:cTn id="103" fill="hold">
                            <p:stCondLst>
                              <p:cond delay="6000"/>
                            </p:stCondLst>
                            <p:childTnLst>
                              <p:par>
                                <p:cTn id="104" presetID="2" presetClass="exit" presetSubtype="4" fill="hold" nodeType="afterEffect">
                                  <p:stCondLst>
                                    <p:cond delay="0"/>
                                  </p:stCondLst>
                                  <p:childTnLst>
                                    <p:anim calcmode="lin" valueType="num">
                                      <p:cBhvr additive="base">
                                        <p:cTn id="105" dur="3000"/>
                                        <p:tgtEl>
                                          <p:spTgt spid="5"/>
                                        </p:tgtEl>
                                        <p:attrNameLst>
                                          <p:attrName>ppt_x</p:attrName>
                                        </p:attrNameLst>
                                      </p:cBhvr>
                                      <p:tavLst>
                                        <p:tav tm="0">
                                          <p:val>
                                            <p:strVal val="ppt_x"/>
                                          </p:val>
                                        </p:tav>
                                        <p:tav tm="100000">
                                          <p:val>
                                            <p:strVal val="ppt_x"/>
                                          </p:val>
                                        </p:tav>
                                      </p:tavLst>
                                    </p:anim>
                                    <p:anim calcmode="lin" valueType="num">
                                      <p:cBhvr additive="base">
                                        <p:cTn id="106" dur="3000"/>
                                        <p:tgtEl>
                                          <p:spTgt spid="5"/>
                                        </p:tgtEl>
                                        <p:attrNameLst>
                                          <p:attrName>ppt_y</p:attrName>
                                        </p:attrNameLst>
                                      </p:cBhvr>
                                      <p:tavLst>
                                        <p:tav tm="0">
                                          <p:val>
                                            <p:strVal val="ppt_y"/>
                                          </p:val>
                                        </p:tav>
                                        <p:tav tm="100000">
                                          <p:val>
                                            <p:strVal val="1+ppt_h/2"/>
                                          </p:val>
                                        </p:tav>
                                      </p:tavLst>
                                    </p:anim>
                                    <p:set>
                                      <p:cBhvr>
                                        <p:cTn id="107" dur="1" fill="hold">
                                          <p:stCondLst>
                                            <p:cond delay="2999"/>
                                          </p:stCondLst>
                                        </p:cTn>
                                        <p:tgtEl>
                                          <p:spTgt spid="5"/>
                                        </p:tgtEl>
                                        <p:attrNameLst>
                                          <p:attrName>style.visibility</p:attrName>
                                        </p:attrNameLst>
                                      </p:cBhvr>
                                      <p:to>
                                        <p:strVal val="hidden"/>
                                      </p:to>
                                    </p:set>
                                  </p:childTnLst>
                                </p:cTn>
                              </p:par>
                              <p:par>
                                <p:cTn id="108" presetID="2" presetClass="exit" presetSubtype="4" fill="hold" nodeType="withEffect">
                                  <p:stCondLst>
                                    <p:cond delay="0"/>
                                  </p:stCondLst>
                                  <p:childTnLst>
                                    <p:anim calcmode="lin" valueType="num">
                                      <p:cBhvr additive="base">
                                        <p:cTn id="109" dur="3000"/>
                                        <p:tgtEl>
                                          <p:spTgt spid="7"/>
                                        </p:tgtEl>
                                        <p:attrNameLst>
                                          <p:attrName>ppt_x</p:attrName>
                                        </p:attrNameLst>
                                      </p:cBhvr>
                                      <p:tavLst>
                                        <p:tav tm="0">
                                          <p:val>
                                            <p:strVal val="ppt_x"/>
                                          </p:val>
                                        </p:tav>
                                        <p:tav tm="100000">
                                          <p:val>
                                            <p:strVal val="ppt_x"/>
                                          </p:val>
                                        </p:tav>
                                      </p:tavLst>
                                    </p:anim>
                                    <p:anim calcmode="lin" valueType="num">
                                      <p:cBhvr additive="base">
                                        <p:cTn id="110" dur="3000"/>
                                        <p:tgtEl>
                                          <p:spTgt spid="7"/>
                                        </p:tgtEl>
                                        <p:attrNameLst>
                                          <p:attrName>ppt_y</p:attrName>
                                        </p:attrNameLst>
                                      </p:cBhvr>
                                      <p:tavLst>
                                        <p:tav tm="0">
                                          <p:val>
                                            <p:strVal val="ppt_y"/>
                                          </p:val>
                                        </p:tav>
                                        <p:tav tm="100000">
                                          <p:val>
                                            <p:strVal val="1+ppt_h/2"/>
                                          </p:val>
                                        </p:tav>
                                      </p:tavLst>
                                    </p:anim>
                                    <p:set>
                                      <p:cBhvr>
                                        <p:cTn id="111" dur="1" fill="hold">
                                          <p:stCondLst>
                                            <p:cond delay="2999"/>
                                          </p:stCondLst>
                                        </p:cTn>
                                        <p:tgtEl>
                                          <p:spTgt spid="7"/>
                                        </p:tgtEl>
                                        <p:attrNameLst>
                                          <p:attrName>style.visibility</p:attrName>
                                        </p:attrNameLst>
                                      </p:cBhvr>
                                      <p:to>
                                        <p:strVal val="hidden"/>
                                      </p:to>
                                    </p:set>
                                  </p:childTnLst>
                                </p:cTn>
                              </p:par>
                              <p:par>
                                <p:cTn id="112" presetID="2" presetClass="exit" presetSubtype="4" fill="hold" nodeType="withEffect">
                                  <p:stCondLst>
                                    <p:cond delay="0"/>
                                  </p:stCondLst>
                                  <p:childTnLst>
                                    <p:anim calcmode="lin" valueType="num">
                                      <p:cBhvr additive="base">
                                        <p:cTn id="113" dur="3000"/>
                                        <p:tgtEl>
                                          <p:spTgt spid="9"/>
                                        </p:tgtEl>
                                        <p:attrNameLst>
                                          <p:attrName>ppt_x</p:attrName>
                                        </p:attrNameLst>
                                      </p:cBhvr>
                                      <p:tavLst>
                                        <p:tav tm="0">
                                          <p:val>
                                            <p:strVal val="ppt_x"/>
                                          </p:val>
                                        </p:tav>
                                        <p:tav tm="100000">
                                          <p:val>
                                            <p:strVal val="ppt_x"/>
                                          </p:val>
                                        </p:tav>
                                      </p:tavLst>
                                    </p:anim>
                                    <p:anim calcmode="lin" valueType="num">
                                      <p:cBhvr additive="base">
                                        <p:cTn id="114" dur="3000"/>
                                        <p:tgtEl>
                                          <p:spTgt spid="9"/>
                                        </p:tgtEl>
                                        <p:attrNameLst>
                                          <p:attrName>ppt_y</p:attrName>
                                        </p:attrNameLst>
                                      </p:cBhvr>
                                      <p:tavLst>
                                        <p:tav tm="0">
                                          <p:val>
                                            <p:strVal val="ppt_y"/>
                                          </p:val>
                                        </p:tav>
                                        <p:tav tm="100000">
                                          <p:val>
                                            <p:strVal val="1+ppt_h/2"/>
                                          </p:val>
                                        </p:tav>
                                      </p:tavLst>
                                    </p:anim>
                                    <p:set>
                                      <p:cBhvr>
                                        <p:cTn id="115" dur="1" fill="hold">
                                          <p:stCondLst>
                                            <p:cond delay="2999"/>
                                          </p:stCondLst>
                                        </p:cTn>
                                        <p:tgtEl>
                                          <p:spTgt spid="9"/>
                                        </p:tgtEl>
                                        <p:attrNameLst>
                                          <p:attrName>style.visibility</p:attrName>
                                        </p:attrNameLst>
                                      </p:cBhvr>
                                      <p:to>
                                        <p:strVal val="hidden"/>
                                      </p:to>
                                    </p:set>
                                  </p:childTnLst>
                                </p:cTn>
                              </p:par>
                              <p:par>
                                <p:cTn id="116" presetID="2" presetClass="exit" presetSubtype="4" fill="hold" nodeType="withEffect">
                                  <p:stCondLst>
                                    <p:cond delay="0"/>
                                  </p:stCondLst>
                                  <p:childTnLst>
                                    <p:anim calcmode="lin" valueType="num">
                                      <p:cBhvr additive="base">
                                        <p:cTn id="117" dur="3000"/>
                                        <p:tgtEl>
                                          <p:spTgt spid="11"/>
                                        </p:tgtEl>
                                        <p:attrNameLst>
                                          <p:attrName>ppt_x</p:attrName>
                                        </p:attrNameLst>
                                      </p:cBhvr>
                                      <p:tavLst>
                                        <p:tav tm="0">
                                          <p:val>
                                            <p:strVal val="ppt_x"/>
                                          </p:val>
                                        </p:tav>
                                        <p:tav tm="100000">
                                          <p:val>
                                            <p:strVal val="ppt_x"/>
                                          </p:val>
                                        </p:tav>
                                      </p:tavLst>
                                    </p:anim>
                                    <p:anim calcmode="lin" valueType="num">
                                      <p:cBhvr additive="base">
                                        <p:cTn id="118" dur="3000"/>
                                        <p:tgtEl>
                                          <p:spTgt spid="11"/>
                                        </p:tgtEl>
                                        <p:attrNameLst>
                                          <p:attrName>ppt_y</p:attrName>
                                        </p:attrNameLst>
                                      </p:cBhvr>
                                      <p:tavLst>
                                        <p:tav tm="0">
                                          <p:val>
                                            <p:strVal val="ppt_y"/>
                                          </p:val>
                                        </p:tav>
                                        <p:tav tm="100000">
                                          <p:val>
                                            <p:strVal val="1+ppt_h/2"/>
                                          </p:val>
                                        </p:tav>
                                      </p:tavLst>
                                    </p:anim>
                                    <p:set>
                                      <p:cBhvr>
                                        <p:cTn id="119" dur="1" fill="hold">
                                          <p:stCondLst>
                                            <p:cond delay="2999"/>
                                          </p:stCondLst>
                                        </p:cTn>
                                        <p:tgtEl>
                                          <p:spTgt spid="11"/>
                                        </p:tgtEl>
                                        <p:attrNameLst>
                                          <p:attrName>style.visibility</p:attrName>
                                        </p:attrNameLst>
                                      </p:cBhvr>
                                      <p:to>
                                        <p:strVal val="hidden"/>
                                      </p:to>
                                    </p:set>
                                  </p:childTnLst>
                                </p:cTn>
                              </p:par>
                              <p:par>
                                <p:cTn id="120" presetID="2" presetClass="exit" presetSubtype="4" fill="hold" nodeType="withEffect">
                                  <p:stCondLst>
                                    <p:cond delay="0"/>
                                  </p:stCondLst>
                                  <p:childTnLst>
                                    <p:anim calcmode="lin" valueType="num">
                                      <p:cBhvr additive="base">
                                        <p:cTn id="121" dur="3000"/>
                                        <p:tgtEl>
                                          <p:spTgt spid="13"/>
                                        </p:tgtEl>
                                        <p:attrNameLst>
                                          <p:attrName>ppt_x</p:attrName>
                                        </p:attrNameLst>
                                      </p:cBhvr>
                                      <p:tavLst>
                                        <p:tav tm="0">
                                          <p:val>
                                            <p:strVal val="ppt_x"/>
                                          </p:val>
                                        </p:tav>
                                        <p:tav tm="100000">
                                          <p:val>
                                            <p:strVal val="ppt_x"/>
                                          </p:val>
                                        </p:tav>
                                      </p:tavLst>
                                    </p:anim>
                                    <p:anim calcmode="lin" valueType="num">
                                      <p:cBhvr additive="base">
                                        <p:cTn id="122" dur="3000"/>
                                        <p:tgtEl>
                                          <p:spTgt spid="13"/>
                                        </p:tgtEl>
                                        <p:attrNameLst>
                                          <p:attrName>ppt_y</p:attrName>
                                        </p:attrNameLst>
                                      </p:cBhvr>
                                      <p:tavLst>
                                        <p:tav tm="0">
                                          <p:val>
                                            <p:strVal val="ppt_y"/>
                                          </p:val>
                                        </p:tav>
                                        <p:tav tm="100000">
                                          <p:val>
                                            <p:strVal val="1+ppt_h/2"/>
                                          </p:val>
                                        </p:tav>
                                      </p:tavLst>
                                    </p:anim>
                                    <p:set>
                                      <p:cBhvr>
                                        <p:cTn id="123" dur="1" fill="hold">
                                          <p:stCondLst>
                                            <p:cond delay="2999"/>
                                          </p:stCondLst>
                                        </p:cTn>
                                        <p:tgtEl>
                                          <p:spTgt spid="13"/>
                                        </p:tgtEl>
                                        <p:attrNameLst>
                                          <p:attrName>style.visibility</p:attrName>
                                        </p:attrNameLst>
                                      </p:cBhvr>
                                      <p:to>
                                        <p:strVal val="hidden"/>
                                      </p:to>
                                    </p:set>
                                  </p:childTnLst>
                                </p:cTn>
                              </p:par>
                              <p:par>
                                <p:cTn id="124" presetID="2" presetClass="exit" presetSubtype="4" fill="hold" nodeType="withEffect">
                                  <p:stCondLst>
                                    <p:cond delay="0"/>
                                  </p:stCondLst>
                                  <p:childTnLst>
                                    <p:anim calcmode="lin" valueType="num">
                                      <p:cBhvr additive="base">
                                        <p:cTn id="125" dur="3000"/>
                                        <p:tgtEl>
                                          <p:spTgt spid="15"/>
                                        </p:tgtEl>
                                        <p:attrNameLst>
                                          <p:attrName>ppt_x</p:attrName>
                                        </p:attrNameLst>
                                      </p:cBhvr>
                                      <p:tavLst>
                                        <p:tav tm="0">
                                          <p:val>
                                            <p:strVal val="ppt_x"/>
                                          </p:val>
                                        </p:tav>
                                        <p:tav tm="100000">
                                          <p:val>
                                            <p:strVal val="ppt_x"/>
                                          </p:val>
                                        </p:tav>
                                      </p:tavLst>
                                    </p:anim>
                                    <p:anim calcmode="lin" valueType="num">
                                      <p:cBhvr additive="base">
                                        <p:cTn id="126" dur="3000"/>
                                        <p:tgtEl>
                                          <p:spTgt spid="15"/>
                                        </p:tgtEl>
                                        <p:attrNameLst>
                                          <p:attrName>ppt_y</p:attrName>
                                        </p:attrNameLst>
                                      </p:cBhvr>
                                      <p:tavLst>
                                        <p:tav tm="0">
                                          <p:val>
                                            <p:strVal val="ppt_y"/>
                                          </p:val>
                                        </p:tav>
                                        <p:tav tm="100000">
                                          <p:val>
                                            <p:strVal val="1+ppt_h/2"/>
                                          </p:val>
                                        </p:tav>
                                      </p:tavLst>
                                    </p:anim>
                                    <p:set>
                                      <p:cBhvr>
                                        <p:cTn id="127" dur="1" fill="hold">
                                          <p:stCondLst>
                                            <p:cond delay="2999"/>
                                          </p:stCondLst>
                                        </p:cTn>
                                        <p:tgtEl>
                                          <p:spTgt spid="15"/>
                                        </p:tgtEl>
                                        <p:attrNameLst>
                                          <p:attrName>style.visibility</p:attrName>
                                        </p:attrNameLst>
                                      </p:cBhvr>
                                      <p:to>
                                        <p:strVal val="hidden"/>
                                      </p:to>
                                    </p:set>
                                  </p:childTnLst>
                                </p:cTn>
                              </p:par>
                              <p:par>
                                <p:cTn id="128" presetID="2" presetClass="exit" presetSubtype="4" fill="hold" nodeType="withEffect">
                                  <p:stCondLst>
                                    <p:cond delay="0"/>
                                  </p:stCondLst>
                                  <p:childTnLst>
                                    <p:anim calcmode="lin" valueType="num">
                                      <p:cBhvr additive="base">
                                        <p:cTn id="129" dur="3000"/>
                                        <p:tgtEl>
                                          <p:spTgt spid="17"/>
                                        </p:tgtEl>
                                        <p:attrNameLst>
                                          <p:attrName>ppt_x</p:attrName>
                                        </p:attrNameLst>
                                      </p:cBhvr>
                                      <p:tavLst>
                                        <p:tav tm="0">
                                          <p:val>
                                            <p:strVal val="ppt_x"/>
                                          </p:val>
                                        </p:tav>
                                        <p:tav tm="100000">
                                          <p:val>
                                            <p:strVal val="ppt_x"/>
                                          </p:val>
                                        </p:tav>
                                      </p:tavLst>
                                    </p:anim>
                                    <p:anim calcmode="lin" valueType="num">
                                      <p:cBhvr additive="base">
                                        <p:cTn id="130" dur="3000"/>
                                        <p:tgtEl>
                                          <p:spTgt spid="17"/>
                                        </p:tgtEl>
                                        <p:attrNameLst>
                                          <p:attrName>ppt_y</p:attrName>
                                        </p:attrNameLst>
                                      </p:cBhvr>
                                      <p:tavLst>
                                        <p:tav tm="0">
                                          <p:val>
                                            <p:strVal val="ppt_y"/>
                                          </p:val>
                                        </p:tav>
                                        <p:tav tm="100000">
                                          <p:val>
                                            <p:strVal val="1+ppt_h/2"/>
                                          </p:val>
                                        </p:tav>
                                      </p:tavLst>
                                    </p:anim>
                                    <p:set>
                                      <p:cBhvr>
                                        <p:cTn id="131" dur="1" fill="hold">
                                          <p:stCondLst>
                                            <p:cond delay="2999"/>
                                          </p:stCondLst>
                                        </p:cTn>
                                        <p:tgtEl>
                                          <p:spTgt spid="17"/>
                                        </p:tgtEl>
                                        <p:attrNameLst>
                                          <p:attrName>style.visibility</p:attrName>
                                        </p:attrNameLst>
                                      </p:cBhvr>
                                      <p:to>
                                        <p:strVal val="hidden"/>
                                      </p:to>
                                    </p:set>
                                  </p:childTnLst>
                                </p:cTn>
                              </p:par>
                              <p:par>
                                <p:cTn id="132" presetID="2" presetClass="exit" presetSubtype="4" fill="hold" nodeType="withEffect">
                                  <p:stCondLst>
                                    <p:cond delay="0"/>
                                  </p:stCondLst>
                                  <p:childTnLst>
                                    <p:anim calcmode="lin" valueType="num">
                                      <p:cBhvr additive="base">
                                        <p:cTn id="133" dur="3000"/>
                                        <p:tgtEl>
                                          <p:spTgt spid="19"/>
                                        </p:tgtEl>
                                        <p:attrNameLst>
                                          <p:attrName>ppt_x</p:attrName>
                                        </p:attrNameLst>
                                      </p:cBhvr>
                                      <p:tavLst>
                                        <p:tav tm="0">
                                          <p:val>
                                            <p:strVal val="ppt_x"/>
                                          </p:val>
                                        </p:tav>
                                        <p:tav tm="100000">
                                          <p:val>
                                            <p:strVal val="ppt_x"/>
                                          </p:val>
                                        </p:tav>
                                      </p:tavLst>
                                    </p:anim>
                                    <p:anim calcmode="lin" valueType="num">
                                      <p:cBhvr additive="base">
                                        <p:cTn id="134" dur="3000"/>
                                        <p:tgtEl>
                                          <p:spTgt spid="19"/>
                                        </p:tgtEl>
                                        <p:attrNameLst>
                                          <p:attrName>ppt_y</p:attrName>
                                        </p:attrNameLst>
                                      </p:cBhvr>
                                      <p:tavLst>
                                        <p:tav tm="0">
                                          <p:val>
                                            <p:strVal val="ppt_y"/>
                                          </p:val>
                                        </p:tav>
                                        <p:tav tm="100000">
                                          <p:val>
                                            <p:strVal val="1+ppt_h/2"/>
                                          </p:val>
                                        </p:tav>
                                      </p:tavLst>
                                    </p:anim>
                                    <p:set>
                                      <p:cBhvr>
                                        <p:cTn id="135" dur="1" fill="hold">
                                          <p:stCondLst>
                                            <p:cond delay="2999"/>
                                          </p:stCondLst>
                                        </p:cTn>
                                        <p:tgtEl>
                                          <p:spTgt spid="19"/>
                                        </p:tgtEl>
                                        <p:attrNameLst>
                                          <p:attrName>style.visibility</p:attrName>
                                        </p:attrNameLst>
                                      </p:cBhvr>
                                      <p:to>
                                        <p:strVal val="hidden"/>
                                      </p:to>
                                    </p:set>
                                  </p:childTnLst>
                                </p:cTn>
                              </p:par>
                              <p:par>
                                <p:cTn id="136" presetID="8" presetClass="emph" presetSubtype="0" autoRev="1" fill="hold" nodeType="withEffect">
                                  <p:stCondLst>
                                    <p:cond delay="0"/>
                                  </p:stCondLst>
                                  <p:childTnLst>
                                    <p:animRot by="21600000">
                                      <p:cBhvr>
                                        <p:cTn id="137" dur="3000" fill="hold"/>
                                        <p:tgtEl>
                                          <p:spTgt spid="5"/>
                                        </p:tgtEl>
                                        <p:attrNameLst>
                                          <p:attrName>r</p:attrName>
                                        </p:attrNameLst>
                                      </p:cBhvr>
                                    </p:animRot>
                                  </p:childTnLst>
                                </p:cTn>
                              </p:par>
                              <p:par>
                                <p:cTn id="138" presetID="8" presetClass="emph" presetSubtype="0" autoRev="1" fill="hold" nodeType="withEffect">
                                  <p:stCondLst>
                                    <p:cond delay="0"/>
                                  </p:stCondLst>
                                  <p:childTnLst>
                                    <p:animRot by="21600000">
                                      <p:cBhvr>
                                        <p:cTn id="139" dur="3000" fill="hold"/>
                                        <p:tgtEl>
                                          <p:spTgt spid="7"/>
                                        </p:tgtEl>
                                        <p:attrNameLst>
                                          <p:attrName>r</p:attrName>
                                        </p:attrNameLst>
                                      </p:cBhvr>
                                    </p:animRot>
                                  </p:childTnLst>
                                </p:cTn>
                              </p:par>
                              <p:par>
                                <p:cTn id="140" presetID="8" presetClass="emph" presetSubtype="0" autoRev="1" fill="hold" nodeType="withEffect">
                                  <p:stCondLst>
                                    <p:cond delay="0"/>
                                  </p:stCondLst>
                                  <p:childTnLst>
                                    <p:animRot by="21600000">
                                      <p:cBhvr>
                                        <p:cTn id="141" dur="3000" fill="hold"/>
                                        <p:tgtEl>
                                          <p:spTgt spid="9"/>
                                        </p:tgtEl>
                                        <p:attrNameLst>
                                          <p:attrName>r</p:attrName>
                                        </p:attrNameLst>
                                      </p:cBhvr>
                                    </p:animRot>
                                  </p:childTnLst>
                                </p:cTn>
                              </p:par>
                              <p:par>
                                <p:cTn id="142" presetID="8" presetClass="emph" presetSubtype="0" autoRev="1" fill="hold" nodeType="withEffect">
                                  <p:stCondLst>
                                    <p:cond delay="0"/>
                                  </p:stCondLst>
                                  <p:childTnLst>
                                    <p:animRot by="21600000">
                                      <p:cBhvr>
                                        <p:cTn id="143" dur="3000" fill="hold"/>
                                        <p:tgtEl>
                                          <p:spTgt spid="11"/>
                                        </p:tgtEl>
                                        <p:attrNameLst>
                                          <p:attrName>r</p:attrName>
                                        </p:attrNameLst>
                                      </p:cBhvr>
                                    </p:animRot>
                                  </p:childTnLst>
                                </p:cTn>
                              </p:par>
                              <p:par>
                                <p:cTn id="144" presetID="8" presetClass="emph" presetSubtype="0" autoRev="1" fill="hold" nodeType="withEffect">
                                  <p:stCondLst>
                                    <p:cond delay="0"/>
                                  </p:stCondLst>
                                  <p:childTnLst>
                                    <p:animRot by="21600000">
                                      <p:cBhvr>
                                        <p:cTn id="145" dur="3000" fill="hold"/>
                                        <p:tgtEl>
                                          <p:spTgt spid="13"/>
                                        </p:tgtEl>
                                        <p:attrNameLst>
                                          <p:attrName>r</p:attrName>
                                        </p:attrNameLst>
                                      </p:cBhvr>
                                    </p:animRot>
                                  </p:childTnLst>
                                </p:cTn>
                              </p:par>
                              <p:par>
                                <p:cTn id="146" presetID="8" presetClass="emph" presetSubtype="0" autoRev="1" fill="hold" nodeType="withEffect">
                                  <p:stCondLst>
                                    <p:cond delay="0"/>
                                  </p:stCondLst>
                                  <p:childTnLst>
                                    <p:animRot by="21600000">
                                      <p:cBhvr>
                                        <p:cTn id="147" dur="3000" fill="hold"/>
                                        <p:tgtEl>
                                          <p:spTgt spid="15"/>
                                        </p:tgtEl>
                                        <p:attrNameLst>
                                          <p:attrName>r</p:attrName>
                                        </p:attrNameLst>
                                      </p:cBhvr>
                                    </p:animRot>
                                  </p:childTnLst>
                                </p:cTn>
                              </p:par>
                              <p:par>
                                <p:cTn id="148" presetID="8" presetClass="emph" presetSubtype="0" autoRev="1" fill="hold" nodeType="withEffect">
                                  <p:stCondLst>
                                    <p:cond delay="0"/>
                                  </p:stCondLst>
                                  <p:childTnLst>
                                    <p:animRot by="21600000">
                                      <p:cBhvr>
                                        <p:cTn id="149" dur="3000" fill="hold"/>
                                        <p:tgtEl>
                                          <p:spTgt spid="17"/>
                                        </p:tgtEl>
                                        <p:attrNameLst>
                                          <p:attrName>r</p:attrName>
                                        </p:attrNameLst>
                                      </p:cBhvr>
                                    </p:animRot>
                                  </p:childTnLst>
                                </p:cTn>
                              </p:par>
                              <p:par>
                                <p:cTn id="150" presetID="8" presetClass="emph" presetSubtype="0" autoRev="1" fill="hold" nodeType="withEffect">
                                  <p:stCondLst>
                                    <p:cond delay="0"/>
                                  </p:stCondLst>
                                  <p:childTnLst>
                                    <p:animRot by="21600000">
                                      <p:cBhvr>
                                        <p:cTn id="151" dur="3000" fill="hold"/>
                                        <p:tgtEl>
                                          <p:spTgt spid="19"/>
                                        </p:tgtEl>
                                        <p:attrNameLst>
                                          <p:attrName>r</p:attrName>
                                        </p:attrNameLst>
                                      </p:cBhvr>
                                    </p:animRot>
                                  </p:childTnLst>
                                </p:cTn>
                              </p:par>
                              <p:par>
                                <p:cTn id="152" presetID="2" presetClass="exit" presetSubtype="1" fill="hold" nodeType="withEffect">
                                  <p:stCondLst>
                                    <p:cond delay="0"/>
                                  </p:stCondLst>
                                  <p:childTnLst>
                                    <p:anim calcmode="lin" valueType="num">
                                      <p:cBhvr additive="base">
                                        <p:cTn id="153" dur="3000"/>
                                        <p:tgtEl>
                                          <p:spTgt spid="4"/>
                                        </p:tgtEl>
                                        <p:attrNameLst>
                                          <p:attrName>ppt_x</p:attrName>
                                        </p:attrNameLst>
                                      </p:cBhvr>
                                      <p:tavLst>
                                        <p:tav tm="0">
                                          <p:val>
                                            <p:strVal val="ppt_x"/>
                                          </p:val>
                                        </p:tav>
                                        <p:tav tm="100000">
                                          <p:val>
                                            <p:strVal val="ppt_x"/>
                                          </p:val>
                                        </p:tav>
                                      </p:tavLst>
                                    </p:anim>
                                    <p:anim calcmode="lin" valueType="num">
                                      <p:cBhvr additive="base">
                                        <p:cTn id="154" dur="3000"/>
                                        <p:tgtEl>
                                          <p:spTgt spid="4"/>
                                        </p:tgtEl>
                                        <p:attrNameLst>
                                          <p:attrName>ppt_y</p:attrName>
                                        </p:attrNameLst>
                                      </p:cBhvr>
                                      <p:tavLst>
                                        <p:tav tm="0">
                                          <p:val>
                                            <p:strVal val="ppt_y"/>
                                          </p:val>
                                        </p:tav>
                                        <p:tav tm="100000">
                                          <p:val>
                                            <p:strVal val="0-ppt_h/2"/>
                                          </p:val>
                                        </p:tav>
                                      </p:tavLst>
                                    </p:anim>
                                    <p:set>
                                      <p:cBhvr>
                                        <p:cTn id="155" dur="1" fill="hold">
                                          <p:stCondLst>
                                            <p:cond delay="2999"/>
                                          </p:stCondLst>
                                        </p:cTn>
                                        <p:tgtEl>
                                          <p:spTgt spid="4"/>
                                        </p:tgtEl>
                                        <p:attrNameLst>
                                          <p:attrName>style.visibility</p:attrName>
                                        </p:attrNameLst>
                                      </p:cBhvr>
                                      <p:to>
                                        <p:strVal val="hidden"/>
                                      </p:to>
                                    </p:set>
                                  </p:childTnLst>
                                </p:cTn>
                              </p:par>
                              <p:par>
                                <p:cTn id="156" presetID="2" presetClass="exit" presetSubtype="1" fill="hold" nodeType="withEffect">
                                  <p:stCondLst>
                                    <p:cond delay="0"/>
                                  </p:stCondLst>
                                  <p:childTnLst>
                                    <p:anim calcmode="lin" valueType="num">
                                      <p:cBhvr additive="base">
                                        <p:cTn id="157" dur="3000"/>
                                        <p:tgtEl>
                                          <p:spTgt spid="6"/>
                                        </p:tgtEl>
                                        <p:attrNameLst>
                                          <p:attrName>ppt_x</p:attrName>
                                        </p:attrNameLst>
                                      </p:cBhvr>
                                      <p:tavLst>
                                        <p:tav tm="0">
                                          <p:val>
                                            <p:strVal val="ppt_x"/>
                                          </p:val>
                                        </p:tav>
                                        <p:tav tm="100000">
                                          <p:val>
                                            <p:strVal val="ppt_x"/>
                                          </p:val>
                                        </p:tav>
                                      </p:tavLst>
                                    </p:anim>
                                    <p:anim calcmode="lin" valueType="num">
                                      <p:cBhvr additive="base">
                                        <p:cTn id="158" dur="3000"/>
                                        <p:tgtEl>
                                          <p:spTgt spid="6"/>
                                        </p:tgtEl>
                                        <p:attrNameLst>
                                          <p:attrName>ppt_y</p:attrName>
                                        </p:attrNameLst>
                                      </p:cBhvr>
                                      <p:tavLst>
                                        <p:tav tm="0">
                                          <p:val>
                                            <p:strVal val="ppt_y"/>
                                          </p:val>
                                        </p:tav>
                                        <p:tav tm="100000">
                                          <p:val>
                                            <p:strVal val="0-ppt_h/2"/>
                                          </p:val>
                                        </p:tav>
                                      </p:tavLst>
                                    </p:anim>
                                    <p:set>
                                      <p:cBhvr>
                                        <p:cTn id="159" dur="1" fill="hold">
                                          <p:stCondLst>
                                            <p:cond delay="2999"/>
                                          </p:stCondLst>
                                        </p:cTn>
                                        <p:tgtEl>
                                          <p:spTgt spid="6"/>
                                        </p:tgtEl>
                                        <p:attrNameLst>
                                          <p:attrName>style.visibility</p:attrName>
                                        </p:attrNameLst>
                                      </p:cBhvr>
                                      <p:to>
                                        <p:strVal val="hidden"/>
                                      </p:to>
                                    </p:set>
                                  </p:childTnLst>
                                </p:cTn>
                              </p:par>
                              <p:par>
                                <p:cTn id="160" presetID="2" presetClass="exit" presetSubtype="1" fill="hold" nodeType="withEffect">
                                  <p:stCondLst>
                                    <p:cond delay="0"/>
                                  </p:stCondLst>
                                  <p:childTnLst>
                                    <p:anim calcmode="lin" valueType="num">
                                      <p:cBhvr additive="base">
                                        <p:cTn id="161" dur="3000"/>
                                        <p:tgtEl>
                                          <p:spTgt spid="8"/>
                                        </p:tgtEl>
                                        <p:attrNameLst>
                                          <p:attrName>ppt_x</p:attrName>
                                        </p:attrNameLst>
                                      </p:cBhvr>
                                      <p:tavLst>
                                        <p:tav tm="0">
                                          <p:val>
                                            <p:strVal val="ppt_x"/>
                                          </p:val>
                                        </p:tav>
                                        <p:tav tm="100000">
                                          <p:val>
                                            <p:strVal val="ppt_x"/>
                                          </p:val>
                                        </p:tav>
                                      </p:tavLst>
                                    </p:anim>
                                    <p:anim calcmode="lin" valueType="num">
                                      <p:cBhvr additive="base">
                                        <p:cTn id="162" dur="3000"/>
                                        <p:tgtEl>
                                          <p:spTgt spid="8"/>
                                        </p:tgtEl>
                                        <p:attrNameLst>
                                          <p:attrName>ppt_y</p:attrName>
                                        </p:attrNameLst>
                                      </p:cBhvr>
                                      <p:tavLst>
                                        <p:tav tm="0">
                                          <p:val>
                                            <p:strVal val="ppt_y"/>
                                          </p:val>
                                        </p:tav>
                                        <p:tav tm="100000">
                                          <p:val>
                                            <p:strVal val="0-ppt_h/2"/>
                                          </p:val>
                                        </p:tav>
                                      </p:tavLst>
                                    </p:anim>
                                    <p:set>
                                      <p:cBhvr>
                                        <p:cTn id="163" dur="1" fill="hold">
                                          <p:stCondLst>
                                            <p:cond delay="2999"/>
                                          </p:stCondLst>
                                        </p:cTn>
                                        <p:tgtEl>
                                          <p:spTgt spid="8"/>
                                        </p:tgtEl>
                                        <p:attrNameLst>
                                          <p:attrName>style.visibility</p:attrName>
                                        </p:attrNameLst>
                                      </p:cBhvr>
                                      <p:to>
                                        <p:strVal val="hidden"/>
                                      </p:to>
                                    </p:set>
                                  </p:childTnLst>
                                </p:cTn>
                              </p:par>
                              <p:par>
                                <p:cTn id="164" presetID="2" presetClass="exit" presetSubtype="1" fill="hold" nodeType="withEffect">
                                  <p:stCondLst>
                                    <p:cond delay="0"/>
                                  </p:stCondLst>
                                  <p:childTnLst>
                                    <p:anim calcmode="lin" valueType="num">
                                      <p:cBhvr additive="base">
                                        <p:cTn id="165" dur="3000"/>
                                        <p:tgtEl>
                                          <p:spTgt spid="10"/>
                                        </p:tgtEl>
                                        <p:attrNameLst>
                                          <p:attrName>ppt_x</p:attrName>
                                        </p:attrNameLst>
                                      </p:cBhvr>
                                      <p:tavLst>
                                        <p:tav tm="0">
                                          <p:val>
                                            <p:strVal val="ppt_x"/>
                                          </p:val>
                                        </p:tav>
                                        <p:tav tm="100000">
                                          <p:val>
                                            <p:strVal val="ppt_x"/>
                                          </p:val>
                                        </p:tav>
                                      </p:tavLst>
                                    </p:anim>
                                    <p:anim calcmode="lin" valueType="num">
                                      <p:cBhvr additive="base">
                                        <p:cTn id="166" dur="3000"/>
                                        <p:tgtEl>
                                          <p:spTgt spid="10"/>
                                        </p:tgtEl>
                                        <p:attrNameLst>
                                          <p:attrName>ppt_y</p:attrName>
                                        </p:attrNameLst>
                                      </p:cBhvr>
                                      <p:tavLst>
                                        <p:tav tm="0">
                                          <p:val>
                                            <p:strVal val="ppt_y"/>
                                          </p:val>
                                        </p:tav>
                                        <p:tav tm="100000">
                                          <p:val>
                                            <p:strVal val="0-ppt_h/2"/>
                                          </p:val>
                                        </p:tav>
                                      </p:tavLst>
                                    </p:anim>
                                    <p:set>
                                      <p:cBhvr>
                                        <p:cTn id="167" dur="1" fill="hold">
                                          <p:stCondLst>
                                            <p:cond delay="2999"/>
                                          </p:stCondLst>
                                        </p:cTn>
                                        <p:tgtEl>
                                          <p:spTgt spid="10"/>
                                        </p:tgtEl>
                                        <p:attrNameLst>
                                          <p:attrName>style.visibility</p:attrName>
                                        </p:attrNameLst>
                                      </p:cBhvr>
                                      <p:to>
                                        <p:strVal val="hidden"/>
                                      </p:to>
                                    </p:set>
                                  </p:childTnLst>
                                </p:cTn>
                              </p:par>
                              <p:par>
                                <p:cTn id="168" presetID="2" presetClass="exit" presetSubtype="1" fill="hold" nodeType="withEffect">
                                  <p:stCondLst>
                                    <p:cond delay="0"/>
                                  </p:stCondLst>
                                  <p:childTnLst>
                                    <p:anim calcmode="lin" valueType="num">
                                      <p:cBhvr additive="base">
                                        <p:cTn id="169" dur="3000"/>
                                        <p:tgtEl>
                                          <p:spTgt spid="12"/>
                                        </p:tgtEl>
                                        <p:attrNameLst>
                                          <p:attrName>ppt_x</p:attrName>
                                        </p:attrNameLst>
                                      </p:cBhvr>
                                      <p:tavLst>
                                        <p:tav tm="0">
                                          <p:val>
                                            <p:strVal val="ppt_x"/>
                                          </p:val>
                                        </p:tav>
                                        <p:tav tm="100000">
                                          <p:val>
                                            <p:strVal val="ppt_x"/>
                                          </p:val>
                                        </p:tav>
                                      </p:tavLst>
                                    </p:anim>
                                    <p:anim calcmode="lin" valueType="num">
                                      <p:cBhvr additive="base">
                                        <p:cTn id="170" dur="3000"/>
                                        <p:tgtEl>
                                          <p:spTgt spid="12"/>
                                        </p:tgtEl>
                                        <p:attrNameLst>
                                          <p:attrName>ppt_y</p:attrName>
                                        </p:attrNameLst>
                                      </p:cBhvr>
                                      <p:tavLst>
                                        <p:tav tm="0">
                                          <p:val>
                                            <p:strVal val="ppt_y"/>
                                          </p:val>
                                        </p:tav>
                                        <p:tav tm="100000">
                                          <p:val>
                                            <p:strVal val="0-ppt_h/2"/>
                                          </p:val>
                                        </p:tav>
                                      </p:tavLst>
                                    </p:anim>
                                    <p:set>
                                      <p:cBhvr>
                                        <p:cTn id="171" dur="1" fill="hold">
                                          <p:stCondLst>
                                            <p:cond delay="2999"/>
                                          </p:stCondLst>
                                        </p:cTn>
                                        <p:tgtEl>
                                          <p:spTgt spid="12"/>
                                        </p:tgtEl>
                                        <p:attrNameLst>
                                          <p:attrName>style.visibility</p:attrName>
                                        </p:attrNameLst>
                                      </p:cBhvr>
                                      <p:to>
                                        <p:strVal val="hidden"/>
                                      </p:to>
                                    </p:set>
                                  </p:childTnLst>
                                </p:cTn>
                              </p:par>
                              <p:par>
                                <p:cTn id="172" presetID="2" presetClass="exit" presetSubtype="1" fill="hold" nodeType="withEffect">
                                  <p:stCondLst>
                                    <p:cond delay="0"/>
                                  </p:stCondLst>
                                  <p:childTnLst>
                                    <p:anim calcmode="lin" valueType="num">
                                      <p:cBhvr additive="base">
                                        <p:cTn id="173" dur="3000"/>
                                        <p:tgtEl>
                                          <p:spTgt spid="14"/>
                                        </p:tgtEl>
                                        <p:attrNameLst>
                                          <p:attrName>ppt_x</p:attrName>
                                        </p:attrNameLst>
                                      </p:cBhvr>
                                      <p:tavLst>
                                        <p:tav tm="0">
                                          <p:val>
                                            <p:strVal val="ppt_x"/>
                                          </p:val>
                                        </p:tav>
                                        <p:tav tm="100000">
                                          <p:val>
                                            <p:strVal val="ppt_x"/>
                                          </p:val>
                                        </p:tav>
                                      </p:tavLst>
                                    </p:anim>
                                    <p:anim calcmode="lin" valueType="num">
                                      <p:cBhvr additive="base">
                                        <p:cTn id="174" dur="3000"/>
                                        <p:tgtEl>
                                          <p:spTgt spid="14"/>
                                        </p:tgtEl>
                                        <p:attrNameLst>
                                          <p:attrName>ppt_y</p:attrName>
                                        </p:attrNameLst>
                                      </p:cBhvr>
                                      <p:tavLst>
                                        <p:tav tm="0">
                                          <p:val>
                                            <p:strVal val="ppt_y"/>
                                          </p:val>
                                        </p:tav>
                                        <p:tav tm="100000">
                                          <p:val>
                                            <p:strVal val="0-ppt_h/2"/>
                                          </p:val>
                                        </p:tav>
                                      </p:tavLst>
                                    </p:anim>
                                    <p:set>
                                      <p:cBhvr>
                                        <p:cTn id="175" dur="1" fill="hold">
                                          <p:stCondLst>
                                            <p:cond delay="2999"/>
                                          </p:stCondLst>
                                        </p:cTn>
                                        <p:tgtEl>
                                          <p:spTgt spid="14"/>
                                        </p:tgtEl>
                                        <p:attrNameLst>
                                          <p:attrName>style.visibility</p:attrName>
                                        </p:attrNameLst>
                                      </p:cBhvr>
                                      <p:to>
                                        <p:strVal val="hidden"/>
                                      </p:to>
                                    </p:set>
                                  </p:childTnLst>
                                </p:cTn>
                              </p:par>
                              <p:par>
                                <p:cTn id="176" presetID="2" presetClass="exit" presetSubtype="1" fill="hold" nodeType="withEffect">
                                  <p:stCondLst>
                                    <p:cond delay="0"/>
                                  </p:stCondLst>
                                  <p:childTnLst>
                                    <p:anim calcmode="lin" valueType="num">
                                      <p:cBhvr additive="base">
                                        <p:cTn id="177" dur="3000"/>
                                        <p:tgtEl>
                                          <p:spTgt spid="16"/>
                                        </p:tgtEl>
                                        <p:attrNameLst>
                                          <p:attrName>ppt_x</p:attrName>
                                        </p:attrNameLst>
                                      </p:cBhvr>
                                      <p:tavLst>
                                        <p:tav tm="0">
                                          <p:val>
                                            <p:strVal val="ppt_x"/>
                                          </p:val>
                                        </p:tav>
                                        <p:tav tm="100000">
                                          <p:val>
                                            <p:strVal val="ppt_x"/>
                                          </p:val>
                                        </p:tav>
                                      </p:tavLst>
                                    </p:anim>
                                    <p:anim calcmode="lin" valueType="num">
                                      <p:cBhvr additive="base">
                                        <p:cTn id="178" dur="3000"/>
                                        <p:tgtEl>
                                          <p:spTgt spid="16"/>
                                        </p:tgtEl>
                                        <p:attrNameLst>
                                          <p:attrName>ppt_y</p:attrName>
                                        </p:attrNameLst>
                                      </p:cBhvr>
                                      <p:tavLst>
                                        <p:tav tm="0">
                                          <p:val>
                                            <p:strVal val="ppt_y"/>
                                          </p:val>
                                        </p:tav>
                                        <p:tav tm="100000">
                                          <p:val>
                                            <p:strVal val="0-ppt_h/2"/>
                                          </p:val>
                                        </p:tav>
                                      </p:tavLst>
                                    </p:anim>
                                    <p:set>
                                      <p:cBhvr>
                                        <p:cTn id="179" dur="1" fill="hold">
                                          <p:stCondLst>
                                            <p:cond delay="2999"/>
                                          </p:stCondLst>
                                        </p:cTn>
                                        <p:tgtEl>
                                          <p:spTgt spid="16"/>
                                        </p:tgtEl>
                                        <p:attrNameLst>
                                          <p:attrName>style.visibility</p:attrName>
                                        </p:attrNameLst>
                                      </p:cBhvr>
                                      <p:to>
                                        <p:strVal val="hidden"/>
                                      </p:to>
                                    </p:set>
                                  </p:childTnLst>
                                </p:cTn>
                              </p:par>
                              <p:par>
                                <p:cTn id="180" presetID="2" presetClass="exit" presetSubtype="1" fill="hold" nodeType="withEffect">
                                  <p:stCondLst>
                                    <p:cond delay="0"/>
                                  </p:stCondLst>
                                  <p:childTnLst>
                                    <p:anim calcmode="lin" valueType="num">
                                      <p:cBhvr additive="base">
                                        <p:cTn id="181" dur="3000"/>
                                        <p:tgtEl>
                                          <p:spTgt spid="18"/>
                                        </p:tgtEl>
                                        <p:attrNameLst>
                                          <p:attrName>ppt_x</p:attrName>
                                        </p:attrNameLst>
                                      </p:cBhvr>
                                      <p:tavLst>
                                        <p:tav tm="0">
                                          <p:val>
                                            <p:strVal val="ppt_x"/>
                                          </p:val>
                                        </p:tav>
                                        <p:tav tm="100000">
                                          <p:val>
                                            <p:strVal val="ppt_x"/>
                                          </p:val>
                                        </p:tav>
                                      </p:tavLst>
                                    </p:anim>
                                    <p:anim calcmode="lin" valueType="num">
                                      <p:cBhvr additive="base">
                                        <p:cTn id="182" dur="3000"/>
                                        <p:tgtEl>
                                          <p:spTgt spid="18"/>
                                        </p:tgtEl>
                                        <p:attrNameLst>
                                          <p:attrName>ppt_y</p:attrName>
                                        </p:attrNameLst>
                                      </p:cBhvr>
                                      <p:tavLst>
                                        <p:tav tm="0">
                                          <p:val>
                                            <p:strVal val="ppt_y"/>
                                          </p:val>
                                        </p:tav>
                                        <p:tav tm="100000">
                                          <p:val>
                                            <p:strVal val="0-ppt_h/2"/>
                                          </p:val>
                                        </p:tav>
                                      </p:tavLst>
                                    </p:anim>
                                    <p:set>
                                      <p:cBhvr>
                                        <p:cTn id="183" dur="1" fill="hold">
                                          <p:stCondLst>
                                            <p:cond delay="2999"/>
                                          </p:stCondLst>
                                        </p:cTn>
                                        <p:tgtEl>
                                          <p:spTgt spid="18"/>
                                        </p:tgtEl>
                                        <p:attrNameLst>
                                          <p:attrName>style.visibility</p:attrName>
                                        </p:attrNameLst>
                                      </p:cBhvr>
                                      <p:to>
                                        <p:strVal val="hidden"/>
                                      </p:to>
                                    </p:set>
                                  </p:childTnLst>
                                </p:cTn>
                              </p:par>
                              <p:par>
                                <p:cTn id="184" presetID="8" presetClass="emph" presetSubtype="0" autoRev="1" fill="hold" nodeType="withEffect">
                                  <p:stCondLst>
                                    <p:cond delay="0"/>
                                  </p:stCondLst>
                                  <p:childTnLst>
                                    <p:animRot by="-21600000">
                                      <p:cBhvr>
                                        <p:cTn id="185" dur="3000" fill="hold"/>
                                        <p:tgtEl>
                                          <p:spTgt spid="4"/>
                                        </p:tgtEl>
                                        <p:attrNameLst>
                                          <p:attrName>r</p:attrName>
                                        </p:attrNameLst>
                                      </p:cBhvr>
                                    </p:animRot>
                                  </p:childTnLst>
                                </p:cTn>
                              </p:par>
                              <p:par>
                                <p:cTn id="186" presetID="8" presetClass="emph" presetSubtype="0" autoRev="1" fill="hold" nodeType="withEffect">
                                  <p:stCondLst>
                                    <p:cond delay="0"/>
                                  </p:stCondLst>
                                  <p:childTnLst>
                                    <p:animRot by="-21600000">
                                      <p:cBhvr>
                                        <p:cTn id="187" dur="3000" fill="hold"/>
                                        <p:tgtEl>
                                          <p:spTgt spid="6"/>
                                        </p:tgtEl>
                                        <p:attrNameLst>
                                          <p:attrName>r</p:attrName>
                                        </p:attrNameLst>
                                      </p:cBhvr>
                                    </p:animRot>
                                  </p:childTnLst>
                                </p:cTn>
                              </p:par>
                              <p:par>
                                <p:cTn id="188" presetID="8" presetClass="emph" presetSubtype="0" autoRev="1" fill="hold" nodeType="withEffect">
                                  <p:stCondLst>
                                    <p:cond delay="0"/>
                                  </p:stCondLst>
                                  <p:childTnLst>
                                    <p:animRot by="-21600000">
                                      <p:cBhvr>
                                        <p:cTn id="189" dur="3000" fill="hold"/>
                                        <p:tgtEl>
                                          <p:spTgt spid="8"/>
                                        </p:tgtEl>
                                        <p:attrNameLst>
                                          <p:attrName>r</p:attrName>
                                        </p:attrNameLst>
                                      </p:cBhvr>
                                    </p:animRot>
                                  </p:childTnLst>
                                </p:cTn>
                              </p:par>
                              <p:par>
                                <p:cTn id="190" presetID="8" presetClass="emph" presetSubtype="0" autoRev="1" fill="hold" nodeType="withEffect">
                                  <p:stCondLst>
                                    <p:cond delay="0"/>
                                  </p:stCondLst>
                                  <p:childTnLst>
                                    <p:animRot by="-21600000">
                                      <p:cBhvr>
                                        <p:cTn id="191" dur="3000" fill="hold"/>
                                        <p:tgtEl>
                                          <p:spTgt spid="10"/>
                                        </p:tgtEl>
                                        <p:attrNameLst>
                                          <p:attrName>r</p:attrName>
                                        </p:attrNameLst>
                                      </p:cBhvr>
                                    </p:animRot>
                                  </p:childTnLst>
                                </p:cTn>
                              </p:par>
                              <p:par>
                                <p:cTn id="192" presetID="8" presetClass="emph" presetSubtype="0" autoRev="1" fill="hold" nodeType="withEffect">
                                  <p:stCondLst>
                                    <p:cond delay="0"/>
                                  </p:stCondLst>
                                  <p:childTnLst>
                                    <p:animRot by="-21600000">
                                      <p:cBhvr>
                                        <p:cTn id="193" dur="3000" fill="hold"/>
                                        <p:tgtEl>
                                          <p:spTgt spid="12"/>
                                        </p:tgtEl>
                                        <p:attrNameLst>
                                          <p:attrName>r</p:attrName>
                                        </p:attrNameLst>
                                      </p:cBhvr>
                                    </p:animRot>
                                  </p:childTnLst>
                                </p:cTn>
                              </p:par>
                              <p:par>
                                <p:cTn id="194" presetID="8" presetClass="emph" presetSubtype="0" autoRev="1" fill="hold" nodeType="withEffect">
                                  <p:stCondLst>
                                    <p:cond delay="0"/>
                                  </p:stCondLst>
                                  <p:childTnLst>
                                    <p:animRot by="-21600000">
                                      <p:cBhvr>
                                        <p:cTn id="195" dur="3000" fill="hold"/>
                                        <p:tgtEl>
                                          <p:spTgt spid="14"/>
                                        </p:tgtEl>
                                        <p:attrNameLst>
                                          <p:attrName>r</p:attrName>
                                        </p:attrNameLst>
                                      </p:cBhvr>
                                    </p:animRot>
                                  </p:childTnLst>
                                </p:cTn>
                              </p:par>
                              <p:par>
                                <p:cTn id="196" presetID="8" presetClass="emph" presetSubtype="0" autoRev="1" fill="hold" nodeType="withEffect">
                                  <p:stCondLst>
                                    <p:cond delay="0"/>
                                  </p:stCondLst>
                                  <p:childTnLst>
                                    <p:animRot by="-21600000">
                                      <p:cBhvr>
                                        <p:cTn id="197" dur="3000" fill="hold"/>
                                        <p:tgtEl>
                                          <p:spTgt spid="16"/>
                                        </p:tgtEl>
                                        <p:attrNameLst>
                                          <p:attrName>r</p:attrName>
                                        </p:attrNameLst>
                                      </p:cBhvr>
                                    </p:animRot>
                                  </p:childTnLst>
                                </p:cTn>
                              </p:par>
                              <p:par>
                                <p:cTn id="198" presetID="8" presetClass="emph" presetSubtype="0" autoRev="1" fill="hold" nodeType="withEffect">
                                  <p:stCondLst>
                                    <p:cond delay="0"/>
                                  </p:stCondLst>
                                  <p:childTnLst>
                                    <p:animRot by="-21600000">
                                      <p:cBhvr>
                                        <p:cTn id="199" dur="3000" fill="hold"/>
                                        <p:tgtEl>
                                          <p:spTgt spid="18"/>
                                        </p:tgtEl>
                                        <p:attrNameLst>
                                          <p:attrName>r</p:attrName>
                                        </p:attrNameLst>
                                      </p:cBhvr>
                                    </p:animRot>
                                  </p:childTnLst>
                                </p:cTn>
                              </p:par>
                              <p:par>
                                <p:cTn id="200" presetID="23" presetClass="entr" presetSubtype="288"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3000" fill="hold"/>
                                        <p:tgtEl>
                                          <p:spTgt spid="2"/>
                                        </p:tgtEl>
                                        <p:attrNameLst>
                                          <p:attrName>ppt_w</p:attrName>
                                        </p:attrNameLst>
                                      </p:cBhvr>
                                      <p:tavLst>
                                        <p:tav tm="0">
                                          <p:val>
                                            <p:strVal val="4/3*#ppt_w"/>
                                          </p:val>
                                        </p:tav>
                                        <p:tav tm="100000">
                                          <p:val>
                                            <p:strVal val="#ppt_w"/>
                                          </p:val>
                                        </p:tav>
                                      </p:tavLst>
                                    </p:anim>
                                    <p:anim calcmode="lin" valueType="num">
                                      <p:cBhvr>
                                        <p:cTn id="203" dur="3000" fill="hold"/>
                                        <p:tgtEl>
                                          <p:spTgt spid="2"/>
                                        </p:tgtEl>
                                        <p:attrNameLst>
                                          <p:attrName>ppt_h</p:attrName>
                                        </p:attrNameLst>
                                      </p:cBhvr>
                                      <p:tavLst>
                                        <p:tav tm="0">
                                          <p:val>
                                            <p:strVal val="4/3*#ppt_h"/>
                                          </p:val>
                                        </p:tav>
                                        <p:tav tm="100000">
                                          <p:val>
                                            <p:strVal val="#ppt_h"/>
                                          </p:val>
                                        </p:tav>
                                      </p:tavLst>
                                    </p:anim>
                                  </p:childTnLst>
                                </p:cTn>
                              </p:par>
                              <p:par>
                                <p:cTn id="204" presetID="16" presetClass="entr" presetSubtype="42" fill="hold" nodeType="withEffect">
                                  <p:stCondLst>
                                    <p:cond delay="0"/>
                                  </p:stCondLst>
                                  <p:childTnLst>
                                    <p:set>
                                      <p:cBhvr>
                                        <p:cTn id="205" dur="1" fill="hold">
                                          <p:stCondLst>
                                            <p:cond delay="0"/>
                                          </p:stCondLst>
                                        </p:cTn>
                                        <p:tgtEl>
                                          <p:spTgt spid="2"/>
                                        </p:tgtEl>
                                        <p:attrNameLst>
                                          <p:attrName>style.visibility</p:attrName>
                                        </p:attrNameLst>
                                      </p:cBhvr>
                                      <p:to>
                                        <p:strVal val="visible"/>
                                      </p:to>
                                    </p:set>
                                    <p:animEffect transition="in" filter="barn(outHorizontal)">
                                      <p:cBhvr>
                                        <p:cTn id="206"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b3aa0993c54b75b89fee003abe542a8.jpg"/>
          <p:cNvPicPr>
            <a:picLocks noChangeAspect="1"/>
          </p:cNvPicPr>
          <p:nvPr/>
        </p:nvPicPr>
        <p:blipFill>
          <a:blip r:embed="rId2"/>
          <a:stretch>
            <a:fillRect/>
          </a:stretch>
        </p:blipFill>
        <p:spPr>
          <a:xfrm>
            <a:off x="0" y="0"/>
            <a:ext cx="9144000" cy="5045831"/>
          </a:xfrm>
          <a:prstGeom prst="rect">
            <a:avLst/>
          </a:prstGeom>
        </p:spPr>
      </p:pic>
      <p:sp>
        <p:nvSpPr>
          <p:cNvPr id="3" name="2 CuadroTexto"/>
          <p:cNvSpPr txBox="1"/>
          <p:nvPr/>
        </p:nvSpPr>
        <p:spPr>
          <a:xfrm>
            <a:off x="4929190" y="714362"/>
            <a:ext cx="3500461" cy="1938992"/>
          </a:xfrm>
          <a:prstGeom prst="rect">
            <a:avLst/>
          </a:prstGeom>
          <a:noFill/>
        </p:spPr>
        <p:txBody>
          <a:bodyPr wrap="square" rtlCol="0">
            <a:spAutoFit/>
          </a:bodyPr>
          <a:lstStyle/>
          <a:p>
            <a:r>
              <a:rPr lang="es-PE" sz="2000" dirty="0" smtClean="0">
                <a:solidFill>
                  <a:srgbClr val="FFD85B"/>
                </a:solidFill>
                <a:effectLst>
                  <a:outerShdw blurRad="38100" dist="38100" dir="2700000" algn="tl">
                    <a:srgbClr val="000000">
                      <a:alpha val="43137"/>
                    </a:srgbClr>
                  </a:outerShdw>
                </a:effectLst>
              </a:rPr>
              <a:t>Establecer contacto con la belleza de la naturaleza hace la vida mucho más hermosa, mucho más real, y, cuanto más atento y concentrado contemples la puesta de sol, más profundamente se te revelará</a:t>
            </a:r>
            <a:endParaRPr lang="es-PE" sz="2000" dirty="0">
              <a:solidFill>
                <a:srgbClr val="FFD85B"/>
              </a:solidFill>
              <a:effectLst>
                <a:outerShdw blurRad="38100" dist="38100" dir="2700000" algn="tl">
                  <a:srgbClr val="000000">
                    <a:alpha val="43137"/>
                  </a:srgbClr>
                </a:outerShdw>
              </a:effectLst>
            </a:endParaRPr>
          </a:p>
        </p:txBody>
      </p:sp>
      <p:pic>
        <p:nvPicPr>
          <p:cNvPr id="4" name="3 Imagen" descr="1149106_f860d.gif"/>
          <p:cNvPicPr>
            <a:picLocks noChangeAspect="1"/>
          </p:cNvPicPr>
          <p:nvPr/>
        </p:nvPicPr>
        <p:blipFill>
          <a:blip r:embed="rId3">
            <a:lum contrast="20000"/>
          </a:blip>
          <a:stretch>
            <a:fillRect/>
          </a:stretch>
        </p:blipFill>
        <p:spPr>
          <a:xfrm>
            <a:off x="357158" y="928676"/>
            <a:ext cx="2929494" cy="3357586"/>
          </a:xfrm>
          <a:prstGeom prst="rect">
            <a:avLst/>
          </a:prstGeom>
        </p:spPr>
      </p:pic>
      <p:pic>
        <p:nvPicPr>
          <p:cNvPr id="5" name="4 Imagen" descr="list-filialy-vesnoj-zelen.jpg"/>
          <p:cNvPicPr>
            <a:picLocks noChangeAspect="1"/>
          </p:cNvPicPr>
          <p:nvPr/>
        </p:nvPicPr>
        <p:blipFill>
          <a:blip r:embed="rId4"/>
          <a:stretch>
            <a:fillRect/>
          </a:stretch>
        </p:blipFill>
        <p:spPr>
          <a:xfrm>
            <a:off x="1116" y="0"/>
            <a:ext cx="9141768" cy="5143500"/>
          </a:xfrm>
          <a:prstGeom prst="rect">
            <a:avLst/>
          </a:prstGeom>
        </p:spPr>
      </p:pic>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a:gsLst>
            <a:gs pos="0">
              <a:srgbClr val="92D050"/>
            </a:gs>
            <a:gs pos="50000">
              <a:srgbClr val="4791FF">
                <a:shade val="67500"/>
                <a:satMod val="115000"/>
              </a:srgbClr>
            </a:gs>
            <a:gs pos="100000">
              <a:srgbClr val="4791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Girls_The_blonde_in_a_blue_dress_sitting_on_a_wooden_pier_107122_.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0000" endA="300" endPos="90000" dir="5400000" sy="-100000" algn="bl" rotWithShape="0"/>
          </a:effectLst>
        </p:spPr>
      </p:pic>
      <p:pic>
        <p:nvPicPr>
          <p:cNvPr id="5" name="4 Imagen" descr="5e62a581459d7fd13a50007c91312de5-colorido-icono-de---rbita-de-rayas-3d-by-vexels.png"/>
          <p:cNvPicPr>
            <a:picLocks noChangeAspect="1"/>
          </p:cNvPicPr>
          <p:nvPr/>
        </p:nvPicPr>
        <p:blipFill>
          <a:blip r:embed="rId3">
            <a:duotone>
              <a:prstClr val="black"/>
              <a:srgbClr val="92D050">
                <a:tint val="45000"/>
                <a:satMod val="400000"/>
              </a:srgbClr>
            </a:duotone>
            <a:lum bright="30000" contrast="40000"/>
          </a:blip>
          <a:stretch>
            <a:fillRect/>
          </a:stretch>
        </p:blipFill>
        <p:spPr>
          <a:xfrm>
            <a:off x="8191367" y="4238499"/>
            <a:ext cx="952633" cy="905001"/>
          </a:xfrm>
          <a:prstGeom prst="rect">
            <a:avLst/>
          </a:prstGeom>
          <a:effectLst>
            <a:reflection blurRad="6350" stA="50000" endA="300" endPos="90000" dir="5400000" sy="-100000" algn="bl" rotWithShape="0"/>
          </a:effectLst>
        </p:spPr>
      </p:pic>
      <p:pic>
        <p:nvPicPr>
          <p:cNvPr id="6" name="5 Imagen" descr="5e62a581459d7fd13a50007c91312de5-colorido-icono-de---rbita-de-rayas-3d-by-vexels.png"/>
          <p:cNvPicPr>
            <a:picLocks noChangeAspect="1"/>
          </p:cNvPicPr>
          <p:nvPr/>
        </p:nvPicPr>
        <p:blipFill>
          <a:blip r:embed="rId3">
            <a:duotone>
              <a:prstClr val="black"/>
              <a:srgbClr val="92D050">
                <a:tint val="45000"/>
                <a:satMod val="400000"/>
              </a:srgbClr>
            </a:duotone>
            <a:lum bright="20000" contrast="40000"/>
          </a:blip>
          <a:stretch>
            <a:fillRect/>
          </a:stretch>
        </p:blipFill>
        <p:spPr>
          <a:xfrm>
            <a:off x="-404879" y="-142894"/>
            <a:ext cx="952633" cy="905001"/>
          </a:xfrm>
          <a:prstGeom prst="rect">
            <a:avLst/>
          </a:prstGeom>
          <a:effectLst>
            <a:reflection blurRad="6350" stA="50000" endA="300" endPos="90000" dir="5400000" sy="-100000" algn="bl" rotWithShape="0"/>
          </a:effectLst>
        </p:spPr>
      </p:pic>
      <p:pic>
        <p:nvPicPr>
          <p:cNvPr id="7" name="6 Imagen" descr="5e62a581459d7fd13a50007c91312de5-colorido-icono-de---rbita-de-rayas-3d-by-vexels.png"/>
          <p:cNvPicPr>
            <a:picLocks noChangeAspect="1"/>
          </p:cNvPicPr>
          <p:nvPr/>
        </p:nvPicPr>
        <p:blipFill>
          <a:blip r:embed="rId3">
            <a:duotone>
              <a:prstClr val="black"/>
              <a:schemeClr val="accent3">
                <a:tint val="45000"/>
                <a:satMod val="400000"/>
              </a:schemeClr>
            </a:duotone>
            <a:lum contrast="40000"/>
          </a:blip>
          <a:stretch>
            <a:fillRect/>
          </a:stretch>
        </p:blipFill>
        <p:spPr>
          <a:xfrm>
            <a:off x="285720" y="642924"/>
            <a:ext cx="952633" cy="905001"/>
          </a:xfrm>
          <a:prstGeom prst="rect">
            <a:avLst/>
          </a:prstGeom>
          <a:effectLst>
            <a:reflection blurRad="6350" stA="50000" endA="300" endPos="90000" dir="5400000" sy="-100000" algn="bl" rotWithShape="0"/>
          </a:effectLst>
        </p:spPr>
      </p:pic>
      <p:pic>
        <p:nvPicPr>
          <p:cNvPr id="8" name="7 Imagen" descr="5e62a581459d7fd13a50007c91312de5-colorido-icono-de---rbita-de-rayas-3d-by-vexels.png"/>
          <p:cNvPicPr>
            <a:picLocks noChangeAspect="1"/>
          </p:cNvPicPr>
          <p:nvPr/>
        </p:nvPicPr>
        <p:blipFill>
          <a:blip r:embed="rId3">
            <a:duotone>
              <a:prstClr val="black"/>
              <a:srgbClr val="92D050">
                <a:tint val="45000"/>
                <a:satMod val="400000"/>
              </a:srgbClr>
            </a:duotone>
            <a:lum bright="30000" contrast="40000"/>
          </a:blip>
          <a:stretch>
            <a:fillRect/>
          </a:stretch>
        </p:blipFill>
        <p:spPr>
          <a:xfrm>
            <a:off x="928662" y="1428742"/>
            <a:ext cx="952633" cy="905001"/>
          </a:xfrm>
          <a:prstGeom prst="rect">
            <a:avLst/>
          </a:prstGeom>
          <a:effectLst>
            <a:reflection blurRad="6350" stA="50000" endA="300" endPos="90000" dir="5400000" sy="-100000" algn="bl" rotWithShape="0"/>
          </a:effectLst>
        </p:spPr>
      </p:pic>
      <p:pic>
        <p:nvPicPr>
          <p:cNvPr id="9" name="8 Imagen" descr="5e62a581459d7fd13a50007c91312de5-colorido-icono-de---rbita-de-rayas-3d-by-vexels.png"/>
          <p:cNvPicPr>
            <a:picLocks noChangeAspect="1"/>
          </p:cNvPicPr>
          <p:nvPr/>
        </p:nvPicPr>
        <p:blipFill>
          <a:blip r:embed="rId3">
            <a:duotone>
              <a:prstClr val="black"/>
              <a:schemeClr val="accent3">
                <a:tint val="45000"/>
                <a:satMod val="400000"/>
              </a:schemeClr>
            </a:duotone>
            <a:lum contrast="40000"/>
          </a:blip>
          <a:stretch>
            <a:fillRect/>
          </a:stretch>
        </p:blipFill>
        <p:spPr>
          <a:xfrm>
            <a:off x="1643042" y="2143122"/>
            <a:ext cx="952633" cy="905001"/>
          </a:xfrm>
          <a:prstGeom prst="rect">
            <a:avLst/>
          </a:prstGeom>
          <a:effectLst>
            <a:reflection blurRad="6350" stA="50000" endA="300" endPos="90000" dir="5400000" sy="-100000" algn="bl" rotWithShape="0"/>
          </a:effectLst>
        </p:spPr>
      </p:pic>
      <p:pic>
        <p:nvPicPr>
          <p:cNvPr id="10" name="9 Imagen" descr="5e62a581459d7fd13a50007c91312de5-colorido-icono-de---rbita-de-rayas-3d-by-vexels.png"/>
          <p:cNvPicPr>
            <a:picLocks noChangeAspect="1"/>
          </p:cNvPicPr>
          <p:nvPr/>
        </p:nvPicPr>
        <p:blipFill>
          <a:blip r:embed="rId3">
            <a:duotone>
              <a:prstClr val="black"/>
              <a:srgbClr val="92D050">
                <a:tint val="45000"/>
                <a:satMod val="400000"/>
              </a:srgbClr>
            </a:duotone>
            <a:lum bright="30000" contrast="40000"/>
          </a:blip>
          <a:stretch>
            <a:fillRect/>
          </a:stretch>
        </p:blipFill>
        <p:spPr>
          <a:xfrm>
            <a:off x="2357422" y="2857502"/>
            <a:ext cx="952633" cy="905001"/>
          </a:xfrm>
          <a:prstGeom prst="rect">
            <a:avLst/>
          </a:prstGeom>
          <a:effectLst>
            <a:reflection blurRad="6350" stA="50000" endA="300" endPos="90000" dir="5400000" sy="-100000" algn="bl" rotWithShape="0"/>
          </a:effectLst>
        </p:spPr>
      </p:pic>
      <p:pic>
        <p:nvPicPr>
          <p:cNvPr id="11" name="10 Imagen" descr="5e62a581459d7fd13a50007c91312de5-colorido-icono-de---rbita-de-rayas-3d-by-vexels.png"/>
          <p:cNvPicPr>
            <a:picLocks noChangeAspect="1"/>
          </p:cNvPicPr>
          <p:nvPr/>
        </p:nvPicPr>
        <p:blipFill>
          <a:blip r:embed="rId3">
            <a:duotone>
              <a:prstClr val="black"/>
              <a:schemeClr val="accent3">
                <a:tint val="45000"/>
                <a:satMod val="400000"/>
              </a:schemeClr>
            </a:duotone>
            <a:lum contrast="40000"/>
          </a:blip>
          <a:stretch>
            <a:fillRect/>
          </a:stretch>
        </p:blipFill>
        <p:spPr>
          <a:xfrm>
            <a:off x="3357554" y="3357568"/>
            <a:ext cx="952633" cy="905001"/>
          </a:xfrm>
          <a:prstGeom prst="rect">
            <a:avLst/>
          </a:prstGeom>
          <a:effectLst>
            <a:reflection blurRad="6350" stA="50000" endA="300" endPos="90000" dir="5400000" sy="-100000" algn="bl" rotWithShape="0"/>
          </a:effectLst>
        </p:spPr>
      </p:pic>
      <p:pic>
        <p:nvPicPr>
          <p:cNvPr id="12" name="11 Imagen" descr="5e62a581459d7fd13a50007c91312de5-colorido-icono-de---rbita-de-rayas-3d-by-vexels.png"/>
          <p:cNvPicPr>
            <a:picLocks noChangeAspect="1"/>
          </p:cNvPicPr>
          <p:nvPr/>
        </p:nvPicPr>
        <p:blipFill>
          <a:blip r:embed="rId3">
            <a:duotone>
              <a:prstClr val="black"/>
              <a:srgbClr val="92D050">
                <a:tint val="45000"/>
                <a:satMod val="400000"/>
              </a:srgbClr>
            </a:duotone>
            <a:lum bright="30000" contrast="40000"/>
          </a:blip>
          <a:stretch>
            <a:fillRect/>
          </a:stretch>
        </p:blipFill>
        <p:spPr>
          <a:xfrm>
            <a:off x="4429124" y="3643320"/>
            <a:ext cx="952633" cy="905001"/>
          </a:xfrm>
          <a:prstGeom prst="rect">
            <a:avLst/>
          </a:prstGeom>
          <a:effectLst>
            <a:reflection blurRad="6350" stA="50000" endA="300" endPos="90000" dir="5400000" sy="-100000" algn="bl" rotWithShape="0"/>
          </a:effectLst>
        </p:spPr>
      </p:pic>
      <p:pic>
        <p:nvPicPr>
          <p:cNvPr id="13" name="12 Imagen" descr="5e62a581459d7fd13a50007c91312de5-colorido-icono-de---rbita-de-rayas-3d-by-vexels.png"/>
          <p:cNvPicPr>
            <a:picLocks noChangeAspect="1"/>
          </p:cNvPicPr>
          <p:nvPr/>
        </p:nvPicPr>
        <p:blipFill>
          <a:blip r:embed="rId3">
            <a:duotone>
              <a:prstClr val="black"/>
              <a:schemeClr val="accent3">
                <a:tint val="45000"/>
                <a:satMod val="400000"/>
              </a:schemeClr>
            </a:duotone>
            <a:lum contrast="40000"/>
          </a:blip>
          <a:stretch>
            <a:fillRect/>
          </a:stretch>
        </p:blipFill>
        <p:spPr>
          <a:xfrm>
            <a:off x="5357818" y="3714758"/>
            <a:ext cx="952633" cy="905001"/>
          </a:xfrm>
          <a:prstGeom prst="rect">
            <a:avLst/>
          </a:prstGeom>
          <a:effectLst>
            <a:reflection blurRad="6350" stA="50000" endA="300" endPos="90000" dir="5400000" sy="-100000" algn="bl" rotWithShape="0"/>
          </a:effectLst>
        </p:spPr>
      </p:pic>
      <p:pic>
        <p:nvPicPr>
          <p:cNvPr id="14" name="13 Imagen" descr="5e62a581459d7fd13a50007c91312de5-colorido-icono-de---rbita-de-rayas-3d-by-vexels.png"/>
          <p:cNvPicPr>
            <a:picLocks noChangeAspect="1"/>
          </p:cNvPicPr>
          <p:nvPr/>
        </p:nvPicPr>
        <p:blipFill>
          <a:blip r:embed="rId3">
            <a:duotone>
              <a:prstClr val="black"/>
              <a:srgbClr val="92D050">
                <a:tint val="45000"/>
                <a:satMod val="400000"/>
              </a:srgbClr>
            </a:duotone>
            <a:lum bright="30000" contrast="40000"/>
          </a:blip>
          <a:stretch>
            <a:fillRect/>
          </a:stretch>
        </p:blipFill>
        <p:spPr>
          <a:xfrm>
            <a:off x="6429388" y="3857634"/>
            <a:ext cx="952633" cy="905001"/>
          </a:xfrm>
          <a:prstGeom prst="rect">
            <a:avLst/>
          </a:prstGeom>
          <a:effectLst>
            <a:reflection blurRad="6350" stA="50000" endA="300" endPos="90000" dir="5400000" sy="-100000" algn="bl" rotWithShape="0"/>
          </a:effectLst>
        </p:spPr>
      </p:pic>
      <p:pic>
        <p:nvPicPr>
          <p:cNvPr id="15" name="14 Imagen" descr="5e62a581459d7fd13a50007c91312de5-colorido-icono-de---rbita-de-rayas-3d-by-vexels.png"/>
          <p:cNvPicPr>
            <a:picLocks noChangeAspect="1"/>
          </p:cNvPicPr>
          <p:nvPr/>
        </p:nvPicPr>
        <p:blipFill>
          <a:blip r:embed="rId3">
            <a:duotone>
              <a:prstClr val="black"/>
              <a:schemeClr val="accent3">
                <a:tint val="45000"/>
                <a:satMod val="400000"/>
              </a:schemeClr>
            </a:duotone>
            <a:lum contrast="40000"/>
          </a:blip>
          <a:stretch>
            <a:fillRect/>
          </a:stretch>
        </p:blipFill>
        <p:spPr>
          <a:xfrm>
            <a:off x="7286644" y="4000510"/>
            <a:ext cx="952633" cy="905001"/>
          </a:xfrm>
          <a:prstGeom prst="rect">
            <a:avLst/>
          </a:prstGeom>
          <a:effectLst>
            <a:reflection blurRad="6350" stA="50000" endA="300" endPos="90000" dir="5400000" sy="-100000" algn="bl" rotWithShape="0"/>
          </a:effectLst>
        </p:spPr>
      </p:pic>
      <p:pic>
        <p:nvPicPr>
          <p:cNvPr id="16" name="15 Imagen" descr="list-filialy-vesnoj-zelen.jpg"/>
          <p:cNvPicPr>
            <a:picLocks noChangeAspect="1"/>
          </p:cNvPicPr>
          <p:nvPr/>
        </p:nvPicPr>
        <p:blipFill>
          <a:blip r:embed="rId4"/>
          <a:stretch>
            <a:fillRect/>
          </a:stretch>
        </p:blipFill>
        <p:spPr>
          <a:xfrm>
            <a:off x="1116" y="0"/>
            <a:ext cx="9141768" cy="614365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15"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p:cTn id="9" dur="3000" fill="hold"/>
                                        <p:tgtEl>
                                          <p:spTgt spid="5"/>
                                        </p:tgtEl>
                                        <p:attrNameLst>
                                          <p:attrName>ppt_w</p:attrName>
                                        </p:attrNameLst>
                                      </p:cBhvr>
                                      <p:tavLst>
                                        <p:tav tm="0">
                                          <p:val>
                                            <p:fltVal val="0"/>
                                          </p:val>
                                        </p:tav>
                                        <p:tav tm="100000">
                                          <p:val>
                                            <p:strVal val="#ppt_w"/>
                                          </p:val>
                                        </p:tav>
                                      </p:tavLst>
                                    </p:anim>
                                    <p:anim calcmode="lin" valueType="num">
                                      <p:cBhvr>
                                        <p:cTn id="10" dur="3000" fill="hold"/>
                                        <p:tgtEl>
                                          <p:spTgt spid="5"/>
                                        </p:tgtEl>
                                        <p:attrNameLst>
                                          <p:attrName>ppt_h</p:attrName>
                                        </p:attrNameLst>
                                      </p:cBhvr>
                                      <p:tavLst>
                                        <p:tav tm="0">
                                          <p:val>
                                            <p:fltVal val="0"/>
                                          </p:val>
                                        </p:tav>
                                        <p:tav tm="100000">
                                          <p:val>
                                            <p:strVal val="#ppt_h"/>
                                          </p:val>
                                        </p:tav>
                                      </p:tavLst>
                                    </p:anim>
                                    <p:anim calcmode="lin" valueType="num">
                                      <p:cBhvr>
                                        <p:cTn id="11" dur="3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2" dur="3000" fill="hold"/>
                                        <p:tgtEl>
                                          <p:spTgt spid="5"/>
                                        </p:tgtEl>
                                        <p:attrNameLst>
                                          <p:attrName>ppt_y</p:attrName>
                                        </p:attrNameLst>
                                      </p:cBhvr>
                                      <p:tavLst>
                                        <p:tav tm="0" fmla="#ppt_y+(sin(-2*pi*(1-$))*-#ppt_x+cos(-2*pi*(1-$))*(1-#ppt_y))*(1-$)">
                                          <p:val>
                                            <p:fltVal val="0"/>
                                          </p:val>
                                        </p:tav>
                                        <p:tav tm="100000">
                                          <p:val>
                                            <p:fltVal val="1"/>
                                          </p:val>
                                        </p:tav>
                                      </p:tavLst>
                                    </p:anim>
                                  </p:childTnLst>
                                </p:cTn>
                              </p:par>
                              <p:par>
                                <p:cTn id="13" presetID="15" presetClass="entr" presetSubtype="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fltVal val="0"/>
                                          </p:val>
                                        </p:tav>
                                        <p:tav tm="100000">
                                          <p:val>
                                            <p:strVal val="#ppt_w"/>
                                          </p:val>
                                        </p:tav>
                                      </p:tavLst>
                                    </p:anim>
                                    <p:anim calcmode="lin" valueType="num">
                                      <p:cBhvr>
                                        <p:cTn id="16" dur="3000" fill="hold"/>
                                        <p:tgtEl>
                                          <p:spTgt spid="6"/>
                                        </p:tgtEl>
                                        <p:attrNameLst>
                                          <p:attrName>ppt_h</p:attrName>
                                        </p:attrNameLst>
                                      </p:cBhvr>
                                      <p:tavLst>
                                        <p:tav tm="0">
                                          <p:val>
                                            <p:fltVal val="0"/>
                                          </p:val>
                                        </p:tav>
                                        <p:tav tm="100000">
                                          <p:val>
                                            <p:strVal val="#ppt_h"/>
                                          </p:val>
                                        </p:tav>
                                      </p:tavLst>
                                    </p:anim>
                                    <p:anim calcmode="lin" valueType="num">
                                      <p:cBhvr>
                                        <p:cTn id="17" dur="3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8" dur="3000" fill="hold"/>
                                        <p:tgtEl>
                                          <p:spTgt spid="6"/>
                                        </p:tgtEl>
                                        <p:attrNameLst>
                                          <p:attrName>ppt_y</p:attrName>
                                        </p:attrNameLst>
                                      </p:cBhvr>
                                      <p:tavLst>
                                        <p:tav tm="0" fmla="#ppt_y+(sin(-2*pi*(1-$))*-#ppt_x+cos(-2*pi*(1-$))*(1-#ppt_y))*(1-$)">
                                          <p:val>
                                            <p:fltVal val="0"/>
                                          </p:val>
                                        </p:tav>
                                        <p:tav tm="100000">
                                          <p:val>
                                            <p:fltVal val="1"/>
                                          </p:val>
                                        </p:tav>
                                      </p:tavLst>
                                    </p:anim>
                                  </p:childTnLst>
                                </p:cTn>
                              </p:par>
                              <p:par>
                                <p:cTn id="19" presetID="15" presetClass="entr" presetSubtype="0"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3000" fill="hold"/>
                                        <p:tgtEl>
                                          <p:spTgt spid="7"/>
                                        </p:tgtEl>
                                        <p:attrNameLst>
                                          <p:attrName>ppt_w</p:attrName>
                                        </p:attrNameLst>
                                      </p:cBhvr>
                                      <p:tavLst>
                                        <p:tav tm="0">
                                          <p:val>
                                            <p:fltVal val="0"/>
                                          </p:val>
                                        </p:tav>
                                        <p:tav tm="100000">
                                          <p:val>
                                            <p:strVal val="#ppt_w"/>
                                          </p:val>
                                        </p:tav>
                                      </p:tavLst>
                                    </p:anim>
                                    <p:anim calcmode="lin" valueType="num">
                                      <p:cBhvr>
                                        <p:cTn id="22" dur="3000" fill="hold"/>
                                        <p:tgtEl>
                                          <p:spTgt spid="7"/>
                                        </p:tgtEl>
                                        <p:attrNameLst>
                                          <p:attrName>ppt_h</p:attrName>
                                        </p:attrNameLst>
                                      </p:cBhvr>
                                      <p:tavLst>
                                        <p:tav tm="0">
                                          <p:val>
                                            <p:fltVal val="0"/>
                                          </p:val>
                                        </p:tav>
                                        <p:tav tm="100000">
                                          <p:val>
                                            <p:strVal val="#ppt_h"/>
                                          </p:val>
                                        </p:tav>
                                      </p:tavLst>
                                    </p:anim>
                                    <p:anim calcmode="lin" valueType="num">
                                      <p:cBhvr>
                                        <p:cTn id="23" dur="3000" fill="hold"/>
                                        <p:tgtEl>
                                          <p:spTgt spid="7"/>
                                        </p:tgtEl>
                                        <p:attrNameLst>
                                          <p:attrName>ppt_x</p:attrName>
                                        </p:attrNameLst>
                                      </p:cBhvr>
                                      <p:tavLst>
                                        <p:tav tm="0" fmla="#ppt_x+(cos(-2*pi*(1-$))*-#ppt_x-sin(-2*pi*(1-$))*(1-#ppt_y))*(1-$)">
                                          <p:val>
                                            <p:fltVal val="0"/>
                                          </p:val>
                                        </p:tav>
                                        <p:tav tm="100000">
                                          <p:val>
                                            <p:fltVal val="1"/>
                                          </p:val>
                                        </p:tav>
                                      </p:tavLst>
                                    </p:anim>
                                    <p:anim calcmode="lin" valueType="num">
                                      <p:cBhvr>
                                        <p:cTn id="24" dur="3000" fill="hold"/>
                                        <p:tgtEl>
                                          <p:spTgt spid="7"/>
                                        </p:tgtEl>
                                        <p:attrNameLst>
                                          <p:attrName>ppt_y</p:attrName>
                                        </p:attrNameLst>
                                      </p:cBhvr>
                                      <p:tavLst>
                                        <p:tav tm="0" fmla="#ppt_y+(sin(-2*pi*(1-$))*-#ppt_x+cos(-2*pi*(1-$))*(1-#ppt_y))*(1-$)">
                                          <p:val>
                                            <p:fltVal val="0"/>
                                          </p:val>
                                        </p:tav>
                                        <p:tav tm="100000">
                                          <p:val>
                                            <p:fltVal val="1"/>
                                          </p:val>
                                        </p:tav>
                                      </p:tavLst>
                                    </p:anim>
                                  </p:childTnLst>
                                </p:cTn>
                              </p:par>
                              <p:par>
                                <p:cTn id="25" presetID="15" presetClass="entr" presetSubtype="0"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3000" fill="hold"/>
                                        <p:tgtEl>
                                          <p:spTgt spid="8"/>
                                        </p:tgtEl>
                                        <p:attrNameLst>
                                          <p:attrName>ppt_w</p:attrName>
                                        </p:attrNameLst>
                                      </p:cBhvr>
                                      <p:tavLst>
                                        <p:tav tm="0">
                                          <p:val>
                                            <p:fltVal val="0"/>
                                          </p:val>
                                        </p:tav>
                                        <p:tav tm="100000">
                                          <p:val>
                                            <p:strVal val="#ppt_w"/>
                                          </p:val>
                                        </p:tav>
                                      </p:tavLst>
                                    </p:anim>
                                    <p:anim calcmode="lin" valueType="num">
                                      <p:cBhvr>
                                        <p:cTn id="28" dur="3000" fill="hold"/>
                                        <p:tgtEl>
                                          <p:spTgt spid="8"/>
                                        </p:tgtEl>
                                        <p:attrNameLst>
                                          <p:attrName>ppt_h</p:attrName>
                                        </p:attrNameLst>
                                      </p:cBhvr>
                                      <p:tavLst>
                                        <p:tav tm="0">
                                          <p:val>
                                            <p:fltVal val="0"/>
                                          </p:val>
                                        </p:tav>
                                        <p:tav tm="100000">
                                          <p:val>
                                            <p:strVal val="#ppt_h"/>
                                          </p:val>
                                        </p:tav>
                                      </p:tavLst>
                                    </p:anim>
                                    <p:anim calcmode="lin" valueType="num">
                                      <p:cBhvr>
                                        <p:cTn id="29" dur="3000" fill="hold"/>
                                        <p:tgtEl>
                                          <p:spTgt spid="8"/>
                                        </p:tgtEl>
                                        <p:attrNameLst>
                                          <p:attrName>ppt_x</p:attrName>
                                        </p:attrNameLst>
                                      </p:cBhvr>
                                      <p:tavLst>
                                        <p:tav tm="0" fmla="#ppt_x+(cos(-2*pi*(1-$))*-#ppt_x-sin(-2*pi*(1-$))*(1-#ppt_y))*(1-$)">
                                          <p:val>
                                            <p:fltVal val="0"/>
                                          </p:val>
                                        </p:tav>
                                        <p:tav tm="100000">
                                          <p:val>
                                            <p:fltVal val="1"/>
                                          </p:val>
                                        </p:tav>
                                      </p:tavLst>
                                    </p:anim>
                                    <p:anim calcmode="lin" valueType="num">
                                      <p:cBhvr>
                                        <p:cTn id="30" dur="3000" fill="hold"/>
                                        <p:tgtEl>
                                          <p:spTgt spid="8"/>
                                        </p:tgtEl>
                                        <p:attrNameLst>
                                          <p:attrName>ppt_y</p:attrName>
                                        </p:attrNameLst>
                                      </p:cBhvr>
                                      <p:tavLst>
                                        <p:tav tm="0" fmla="#ppt_y+(sin(-2*pi*(1-$))*-#ppt_x+cos(-2*pi*(1-$))*(1-#ppt_y))*(1-$)">
                                          <p:val>
                                            <p:fltVal val="0"/>
                                          </p:val>
                                        </p:tav>
                                        <p:tav tm="100000">
                                          <p:val>
                                            <p:fltVal val="1"/>
                                          </p:val>
                                        </p:tav>
                                      </p:tavLst>
                                    </p:anim>
                                  </p:childTnLst>
                                </p:cTn>
                              </p:par>
                              <p:par>
                                <p:cTn id="31" presetID="15" presetClass="entr" presetSubtype="0"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p:cTn id="33" dur="3000" fill="hold"/>
                                        <p:tgtEl>
                                          <p:spTgt spid="9"/>
                                        </p:tgtEl>
                                        <p:attrNameLst>
                                          <p:attrName>ppt_w</p:attrName>
                                        </p:attrNameLst>
                                      </p:cBhvr>
                                      <p:tavLst>
                                        <p:tav tm="0">
                                          <p:val>
                                            <p:fltVal val="0"/>
                                          </p:val>
                                        </p:tav>
                                        <p:tav tm="100000">
                                          <p:val>
                                            <p:strVal val="#ppt_w"/>
                                          </p:val>
                                        </p:tav>
                                      </p:tavLst>
                                    </p:anim>
                                    <p:anim calcmode="lin" valueType="num">
                                      <p:cBhvr>
                                        <p:cTn id="34" dur="3000" fill="hold"/>
                                        <p:tgtEl>
                                          <p:spTgt spid="9"/>
                                        </p:tgtEl>
                                        <p:attrNameLst>
                                          <p:attrName>ppt_h</p:attrName>
                                        </p:attrNameLst>
                                      </p:cBhvr>
                                      <p:tavLst>
                                        <p:tav tm="0">
                                          <p:val>
                                            <p:fltVal val="0"/>
                                          </p:val>
                                        </p:tav>
                                        <p:tav tm="100000">
                                          <p:val>
                                            <p:strVal val="#ppt_h"/>
                                          </p:val>
                                        </p:tav>
                                      </p:tavLst>
                                    </p:anim>
                                    <p:anim calcmode="lin" valueType="num">
                                      <p:cBhvr>
                                        <p:cTn id="35" dur="3000" fill="hold"/>
                                        <p:tgtEl>
                                          <p:spTgt spid="9"/>
                                        </p:tgtEl>
                                        <p:attrNameLst>
                                          <p:attrName>ppt_x</p:attrName>
                                        </p:attrNameLst>
                                      </p:cBhvr>
                                      <p:tavLst>
                                        <p:tav tm="0" fmla="#ppt_x+(cos(-2*pi*(1-$))*-#ppt_x-sin(-2*pi*(1-$))*(1-#ppt_y))*(1-$)">
                                          <p:val>
                                            <p:fltVal val="0"/>
                                          </p:val>
                                        </p:tav>
                                        <p:tav tm="100000">
                                          <p:val>
                                            <p:fltVal val="1"/>
                                          </p:val>
                                        </p:tav>
                                      </p:tavLst>
                                    </p:anim>
                                    <p:anim calcmode="lin" valueType="num">
                                      <p:cBhvr>
                                        <p:cTn id="36" dur="3000" fill="hold"/>
                                        <p:tgtEl>
                                          <p:spTgt spid="9"/>
                                        </p:tgtEl>
                                        <p:attrNameLst>
                                          <p:attrName>ppt_y</p:attrName>
                                        </p:attrNameLst>
                                      </p:cBhvr>
                                      <p:tavLst>
                                        <p:tav tm="0" fmla="#ppt_y+(sin(-2*pi*(1-$))*-#ppt_x+cos(-2*pi*(1-$))*(1-#ppt_y))*(1-$)">
                                          <p:val>
                                            <p:fltVal val="0"/>
                                          </p:val>
                                        </p:tav>
                                        <p:tav tm="100000">
                                          <p:val>
                                            <p:fltVal val="1"/>
                                          </p:val>
                                        </p:tav>
                                      </p:tavLst>
                                    </p:anim>
                                  </p:childTnLst>
                                </p:cTn>
                              </p:par>
                              <p:par>
                                <p:cTn id="37" presetID="15" presetClass="entr" presetSubtype="0" fill="hold"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p:cTn id="39" dur="3000" fill="hold"/>
                                        <p:tgtEl>
                                          <p:spTgt spid="10"/>
                                        </p:tgtEl>
                                        <p:attrNameLst>
                                          <p:attrName>ppt_w</p:attrName>
                                        </p:attrNameLst>
                                      </p:cBhvr>
                                      <p:tavLst>
                                        <p:tav tm="0">
                                          <p:val>
                                            <p:fltVal val="0"/>
                                          </p:val>
                                        </p:tav>
                                        <p:tav tm="100000">
                                          <p:val>
                                            <p:strVal val="#ppt_w"/>
                                          </p:val>
                                        </p:tav>
                                      </p:tavLst>
                                    </p:anim>
                                    <p:anim calcmode="lin" valueType="num">
                                      <p:cBhvr>
                                        <p:cTn id="40" dur="3000" fill="hold"/>
                                        <p:tgtEl>
                                          <p:spTgt spid="10"/>
                                        </p:tgtEl>
                                        <p:attrNameLst>
                                          <p:attrName>ppt_h</p:attrName>
                                        </p:attrNameLst>
                                      </p:cBhvr>
                                      <p:tavLst>
                                        <p:tav tm="0">
                                          <p:val>
                                            <p:fltVal val="0"/>
                                          </p:val>
                                        </p:tav>
                                        <p:tav tm="100000">
                                          <p:val>
                                            <p:strVal val="#ppt_h"/>
                                          </p:val>
                                        </p:tav>
                                      </p:tavLst>
                                    </p:anim>
                                    <p:anim calcmode="lin" valueType="num">
                                      <p:cBhvr>
                                        <p:cTn id="41" dur="3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42" dur="3000" fill="hold"/>
                                        <p:tgtEl>
                                          <p:spTgt spid="10"/>
                                        </p:tgtEl>
                                        <p:attrNameLst>
                                          <p:attrName>ppt_y</p:attrName>
                                        </p:attrNameLst>
                                      </p:cBhvr>
                                      <p:tavLst>
                                        <p:tav tm="0" fmla="#ppt_y+(sin(-2*pi*(1-$))*-#ppt_x+cos(-2*pi*(1-$))*(1-#ppt_y))*(1-$)">
                                          <p:val>
                                            <p:fltVal val="0"/>
                                          </p:val>
                                        </p:tav>
                                        <p:tav tm="100000">
                                          <p:val>
                                            <p:fltVal val="1"/>
                                          </p:val>
                                        </p:tav>
                                      </p:tavLst>
                                    </p:anim>
                                  </p:childTnLst>
                                </p:cTn>
                              </p:par>
                              <p:par>
                                <p:cTn id="43" presetID="15" presetClass="entr" presetSubtype="0" fill="hold"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p:cTn id="45" dur="3000" fill="hold"/>
                                        <p:tgtEl>
                                          <p:spTgt spid="11"/>
                                        </p:tgtEl>
                                        <p:attrNameLst>
                                          <p:attrName>ppt_w</p:attrName>
                                        </p:attrNameLst>
                                      </p:cBhvr>
                                      <p:tavLst>
                                        <p:tav tm="0">
                                          <p:val>
                                            <p:fltVal val="0"/>
                                          </p:val>
                                        </p:tav>
                                        <p:tav tm="100000">
                                          <p:val>
                                            <p:strVal val="#ppt_w"/>
                                          </p:val>
                                        </p:tav>
                                      </p:tavLst>
                                    </p:anim>
                                    <p:anim calcmode="lin" valueType="num">
                                      <p:cBhvr>
                                        <p:cTn id="46" dur="3000" fill="hold"/>
                                        <p:tgtEl>
                                          <p:spTgt spid="11"/>
                                        </p:tgtEl>
                                        <p:attrNameLst>
                                          <p:attrName>ppt_h</p:attrName>
                                        </p:attrNameLst>
                                      </p:cBhvr>
                                      <p:tavLst>
                                        <p:tav tm="0">
                                          <p:val>
                                            <p:fltVal val="0"/>
                                          </p:val>
                                        </p:tav>
                                        <p:tav tm="100000">
                                          <p:val>
                                            <p:strVal val="#ppt_h"/>
                                          </p:val>
                                        </p:tav>
                                      </p:tavLst>
                                    </p:anim>
                                    <p:anim calcmode="lin" valueType="num">
                                      <p:cBhvr>
                                        <p:cTn id="47" dur="3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48" dur="3000" fill="hold"/>
                                        <p:tgtEl>
                                          <p:spTgt spid="11"/>
                                        </p:tgtEl>
                                        <p:attrNameLst>
                                          <p:attrName>ppt_y</p:attrName>
                                        </p:attrNameLst>
                                      </p:cBhvr>
                                      <p:tavLst>
                                        <p:tav tm="0" fmla="#ppt_y+(sin(-2*pi*(1-$))*-#ppt_x+cos(-2*pi*(1-$))*(1-#ppt_y))*(1-$)">
                                          <p:val>
                                            <p:fltVal val="0"/>
                                          </p:val>
                                        </p:tav>
                                        <p:tav tm="100000">
                                          <p:val>
                                            <p:fltVal val="1"/>
                                          </p:val>
                                        </p:tav>
                                      </p:tavLst>
                                    </p:anim>
                                  </p:childTnLst>
                                </p:cTn>
                              </p:par>
                              <p:par>
                                <p:cTn id="49" presetID="15" presetClass="entr" presetSubtype="0" fill="hold" nodeType="with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p:cTn id="51" dur="3000" fill="hold"/>
                                        <p:tgtEl>
                                          <p:spTgt spid="12"/>
                                        </p:tgtEl>
                                        <p:attrNameLst>
                                          <p:attrName>ppt_w</p:attrName>
                                        </p:attrNameLst>
                                      </p:cBhvr>
                                      <p:tavLst>
                                        <p:tav tm="0">
                                          <p:val>
                                            <p:fltVal val="0"/>
                                          </p:val>
                                        </p:tav>
                                        <p:tav tm="100000">
                                          <p:val>
                                            <p:strVal val="#ppt_w"/>
                                          </p:val>
                                        </p:tav>
                                      </p:tavLst>
                                    </p:anim>
                                    <p:anim calcmode="lin" valueType="num">
                                      <p:cBhvr>
                                        <p:cTn id="52" dur="3000" fill="hold"/>
                                        <p:tgtEl>
                                          <p:spTgt spid="12"/>
                                        </p:tgtEl>
                                        <p:attrNameLst>
                                          <p:attrName>ppt_h</p:attrName>
                                        </p:attrNameLst>
                                      </p:cBhvr>
                                      <p:tavLst>
                                        <p:tav tm="0">
                                          <p:val>
                                            <p:fltVal val="0"/>
                                          </p:val>
                                        </p:tav>
                                        <p:tav tm="100000">
                                          <p:val>
                                            <p:strVal val="#ppt_h"/>
                                          </p:val>
                                        </p:tav>
                                      </p:tavLst>
                                    </p:anim>
                                    <p:anim calcmode="lin" valueType="num">
                                      <p:cBhvr>
                                        <p:cTn id="53" dur="3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54" dur="3000" fill="hold"/>
                                        <p:tgtEl>
                                          <p:spTgt spid="12"/>
                                        </p:tgtEl>
                                        <p:attrNameLst>
                                          <p:attrName>ppt_y</p:attrName>
                                        </p:attrNameLst>
                                      </p:cBhvr>
                                      <p:tavLst>
                                        <p:tav tm="0" fmla="#ppt_y+(sin(-2*pi*(1-$))*-#ppt_x+cos(-2*pi*(1-$))*(1-#ppt_y))*(1-$)">
                                          <p:val>
                                            <p:fltVal val="0"/>
                                          </p:val>
                                        </p:tav>
                                        <p:tav tm="100000">
                                          <p:val>
                                            <p:fltVal val="1"/>
                                          </p:val>
                                        </p:tav>
                                      </p:tavLst>
                                    </p:anim>
                                  </p:childTnLst>
                                </p:cTn>
                              </p:par>
                              <p:par>
                                <p:cTn id="55" presetID="15" presetClass="entr" presetSubtype="0" fill="hold" nodeType="with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p:cTn id="57" dur="3000" fill="hold"/>
                                        <p:tgtEl>
                                          <p:spTgt spid="13"/>
                                        </p:tgtEl>
                                        <p:attrNameLst>
                                          <p:attrName>ppt_w</p:attrName>
                                        </p:attrNameLst>
                                      </p:cBhvr>
                                      <p:tavLst>
                                        <p:tav tm="0">
                                          <p:val>
                                            <p:fltVal val="0"/>
                                          </p:val>
                                        </p:tav>
                                        <p:tav tm="100000">
                                          <p:val>
                                            <p:strVal val="#ppt_w"/>
                                          </p:val>
                                        </p:tav>
                                      </p:tavLst>
                                    </p:anim>
                                    <p:anim calcmode="lin" valueType="num">
                                      <p:cBhvr>
                                        <p:cTn id="58" dur="3000" fill="hold"/>
                                        <p:tgtEl>
                                          <p:spTgt spid="13"/>
                                        </p:tgtEl>
                                        <p:attrNameLst>
                                          <p:attrName>ppt_h</p:attrName>
                                        </p:attrNameLst>
                                      </p:cBhvr>
                                      <p:tavLst>
                                        <p:tav tm="0">
                                          <p:val>
                                            <p:fltVal val="0"/>
                                          </p:val>
                                        </p:tav>
                                        <p:tav tm="100000">
                                          <p:val>
                                            <p:strVal val="#ppt_h"/>
                                          </p:val>
                                        </p:tav>
                                      </p:tavLst>
                                    </p:anim>
                                    <p:anim calcmode="lin" valueType="num">
                                      <p:cBhvr>
                                        <p:cTn id="59" dur="3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60" dur="3000" fill="hold"/>
                                        <p:tgtEl>
                                          <p:spTgt spid="13"/>
                                        </p:tgtEl>
                                        <p:attrNameLst>
                                          <p:attrName>ppt_y</p:attrName>
                                        </p:attrNameLst>
                                      </p:cBhvr>
                                      <p:tavLst>
                                        <p:tav tm="0" fmla="#ppt_y+(sin(-2*pi*(1-$))*-#ppt_x+cos(-2*pi*(1-$))*(1-#ppt_y))*(1-$)">
                                          <p:val>
                                            <p:fltVal val="0"/>
                                          </p:val>
                                        </p:tav>
                                        <p:tav tm="100000">
                                          <p:val>
                                            <p:fltVal val="1"/>
                                          </p:val>
                                        </p:tav>
                                      </p:tavLst>
                                    </p:anim>
                                  </p:childTnLst>
                                </p:cTn>
                              </p:par>
                              <p:par>
                                <p:cTn id="61" presetID="15" presetClass="entr" presetSubtype="0" fill="hold" nodeType="withEffect">
                                  <p:stCondLst>
                                    <p:cond delay="0"/>
                                  </p:stCondLst>
                                  <p:childTnLst>
                                    <p:set>
                                      <p:cBhvr>
                                        <p:cTn id="62" dur="1" fill="hold">
                                          <p:stCondLst>
                                            <p:cond delay="0"/>
                                          </p:stCondLst>
                                        </p:cTn>
                                        <p:tgtEl>
                                          <p:spTgt spid="14"/>
                                        </p:tgtEl>
                                        <p:attrNameLst>
                                          <p:attrName>style.visibility</p:attrName>
                                        </p:attrNameLst>
                                      </p:cBhvr>
                                      <p:to>
                                        <p:strVal val="visible"/>
                                      </p:to>
                                    </p:set>
                                    <p:anim calcmode="lin" valueType="num">
                                      <p:cBhvr>
                                        <p:cTn id="63" dur="3000" fill="hold"/>
                                        <p:tgtEl>
                                          <p:spTgt spid="14"/>
                                        </p:tgtEl>
                                        <p:attrNameLst>
                                          <p:attrName>ppt_w</p:attrName>
                                        </p:attrNameLst>
                                      </p:cBhvr>
                                      <p:tavLst>
                                        <p:tav tm="0">
                                          <p:val>
                                            <p:fltVal val="0"/>
                                          </p:val>
                                        </p:tav>
                                        <p:tav tm="100000">
                                          <p:val>
                                            <p:strVal val="#ppt_w"/>
                                          </p:val>
                                        </p:tav>
                                      </p:tavLst>
                                    </p:anim>
                                    <p:anim calcmode="lin" valueType="num">
                                      <p:cBhvr>
                                        <p:cTn id="64" dur="3000" fill="hold"/>
                                        <p:tgtEl>
                                          <p:spTgt spid="14"/>
                                        </p:tgtEl>
                                        <p:attrNameLst>
                                          <p:attrName>ppt_h</p:attrName>
                                        </p:attrNameLst>
                                      </p:cBhvr>
                                      <p:tavLst>
                                        <p:tav tm="0">
                                          <p:val>
                                            <p:fltVal val="0"/>
                                          </p:val>
                                        </p:tav>
                                        <p:tav tm="100000">
                                          <p:val>
                                            <p:strVal val="#ppt_h"/>
                                          </p:val>
                                        </p:tav>
                                      </p:tavLst>
                                    </p:anim>
                                    <p:anim calcmode="lin" valueType="num">
                                      <p:cBhvr>
                                        <p:cTn id="65" dur="3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66" dur="3000" fill="hold"/>
                                        <p:tgtEl>
                                          <p:spTgt spid="14"/>
                                        </p:tgtEl>
                                        <p:attrNameLst>
                                          <p:attrName>ppt_y</p:attrName>
                                        </p:attrNameLst>
                                      </p:cBhvr>
                                      <p:tavLst>
                                        <p:tav tm="0" fmla="#ppt_y+(sin(-2*pi*(1-$))*-#ppt_x+cos(-2*pi*(1-$))*(1-#ppt_y))*(1-$)">
                                          <p:val>
                                            <p:fltVal val="0"/>
                                          </p:val>
                                        </p:tav>
                                        <p:tav tm="100000">
                                          <p:val>
                                            <p:fltVal val="1"/>
                                          </p:val>
                                        </p:tav>
                                      </p:tavLst>
                                    </p:anim>
                                  </p:childTnLst>
                                </p:cTn>
                              </p:par>
                              <p:par>
                                <p:cTn id="67" presetID="15" presetClass="entr" presetSubtype="0" fill="hold" nodeType="withEffect">
                                  <p:stCondLst>
                                    <p:cond delay="0"/>
                                  </p:stCondLst>
                                  <p:childTnLst>
                                    <p:set>
                                      <p:cBhvr>
                                        <p:cTn id="68" dur="1" fill="hold">
                                          <p:stCondLst>
                                            <p:cond delay="0"/>
                                          </p:stCondLst>
                                        </p:cTn>
                                        <p:tgtEl>
                                          <p:spTgt spid="15"/>
                                        </p:tgtEl>
                                        <p:attrNameLst>
                                          <p:attrName>style.visibility</p:attrName>
                                        </p:attrNameLst>
                                      </p:cBhvr>
                                      <p:to>
                                        <p:strVal val="visible"/>
                                      </p:to>
                                    </p:set>
                                    <p:anim calcmode="lin" valueType="num">
                                      <p:cBhvr>
                                        <p:cTn id="69" dur="3000" fill="hold"/>
                                        <p:tgtEl>
                                          <p:spTgt spid="15"/>
                                        </p:tgtEl>
                                        <p:attrNameLst>
                                          <p:attrName>ppt_w</p:attrName>
                                        </p:attrNameLst>
                                      </p:cBhvr>
                                      <p:tavLst>
                                        <p:tav tm="0">
                                          <p:val>
                                            <p:fltVal val="0"/>
                                          </p:val>
                                        </p:tav>
                                        <p:tav tm="100000">
                                          <p:val>
                                            <p:strVal val="#ppt_w"/>
                                          </p:val>
                                        </p:tav>
                                      </p:tavLst>
                                    </p:anim>
                                    <p:anim calcmode="lin" valueType="num">
                                      <p:cBhvr>
                                        <p:cTn id="70" dur="3000" fill="hold"/>
                                        <p:tgtEl>
                                          <p:spTgt spid="15"/>
                                        </p:tgtEl>
                                        <p:attrNameLst>
                                          <p:attrName>ppt_h</p:attrName>
                                        </p:attrNameLst>
                                      </p:cBhvr>
                                      <p:tavLst>
                                        <p:tav tm="0">
                                          <p:val>
                                            <p:fltVal val="0"/>
                                          </p:val>
                                        </p:tav>
                                        <p:tav tm="100000">
                                          <p:val>
                                            <p:strVal val="#ppt_h"/>
                                          </p:val>
                                        </p:tav>
                                      </p:tavLst>
                                    </p:anim>
                                    <p:anim calcmode="lin" valueType="num">
                                      <p:cBhvr>
                                        <p:cTn id="71" dur="3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72" dur="3000" fill="hold"/>
                                        <p:tgtEl>
                                          <p:spTgt spid="15"/>
                                        </p:tgtEl>
                                        <p:attrNameLst>
                                          <p:attrName>ppt_y</p:attrName>
                                        </p:attrNameLst>
                                      </p:cBhvr>
                                      <p:tavLst>
                                        <p:tav tm="0" fmla="#ppt_y+(sin(-2*pi*(1-$))*-#ppt_x+cos(-2*pi*(1-$))*(1-#ppt_y))*(1-$)">
                                          <p:val>
                                            <p:fltVal val="0"/>
                                          </p:val>
                                        </p:tav>
                                        <p:tav tm="100000">
                                          <p:val>
                                            <p:fltVal val="1"/>
                                          </p:val>
                                        </p:tav>
                                      </p:tavLst>
                                    </p:anim>
                                  </p:childTnLst>
                                </p:cTn>
                              </p:par>
                              <p:par>
                                <p:cTn id="73" presetID="8" presetClass="emph" presetSubtype="0" autoRev="1" fill="hold" nodeType="withEffect">
                                  <p:stCondLst>
                                    <p:cond delay="0"/>
                                  </p:stCondLst>
                                  <p:childTnLst>
                                    <p:animRot by="21600000">
                                      <p:cBhvr>
                                        <p:cTn id="74" dur="3000" fill="hold"/>
                                        <p:tgtEl>
                                          <p:spTgt spid="5"/>
                                        </p:tgtEl>
                                        <p:attrNameLst>
                                          <p:attrName>r</p:attrName>
                                        </p:attrNameLst>
                                      </p:cBhvr>
                                    </p:animRot>
                                  </p:childTnLst>
                                </p:cTn>
                              </p:par>
                              <p:par>
                                <p:cTn id="75" presetID="8" presetClass="emph" presetSubtype="0" autoRev="1" fill="hold" nodeType="withEffect">
                                  <p:stCondLst>
                                    <p:cond delay="0"/>
                                  </p:stCondLst>
                                  <p:childTnLst>
                                    <p:animRot by="21600000">
                                      <p:cBhvr>
                                        <p:cTn id="76" dur="3000" fill="hold"/>
                                        <p:tgtEl>
                                          <p:spTgt spid="6"/>
                                        </p:tgtEl>
                                        <p:attrNameLst>
                                          <p:attrName>r</p:attrName>
                                        </p:attrNameLst>
                                      </p:cBhvr>
                                    </p:animRot>
                                  </p:childTnLst>
                                </p:cTn>
                              </p:par>
                              <p:par>
                                <p:cTn id="77" presetID="8" presetClass="emph" presetSubtype="0" autoRev="1" fill="hold" nodeType="withEffect">
                                  <p:stCondLst>
                                    <p:cond delay="0"/>
                                  </p:stCondLst>
                                  <p:childTnLst>
                                    <p:animRot by="21600000">
                                      <p:cBhvr>
                                        <p:cTn id="78" dur="3000" fill="hold"/>
                                        <p:tgtEl>
                                          <p:spTgt spid="7"/>
                                        </p:tgtEl>
                                        <p:attrNameLst>
                                          <p:attrName>r</p:attrName>
                                        </p:attrNameLst>
                                      </p:cBhvr>
                                    </p:animRot>
                                  </p:childTnLst>
                                </p:cTn>
                              </p:par>
                              <p:par>
                                <p:cTn id="79" presetID="8" presetClass="emph" presetSubtype="0" autoRev="1" fill="hold" nodeType="withEffect">
                                  <p:stCondLst>
                                    <p:cond delay="0"/>
                                  </p:stCondLst>
                                  <p:childTnLst>
                                    <p:animRot by="21600000">
                                      <p:cBhvr>
                                        <p:cTn id="80" dur="3000" fill="hold"/>
                                        <p:tgtEl>
                                          <p:spTgt spid="8"/>
                                        </p:tgtEl>
                                        <p:attrNameLst>
                                          <p:attrName>r</p:attrName>
                                        </p:attrNameLst>
                                      </p:cBhvr>
                                    </p:animRot>
                                  </p:childTnLst>
                                </p:cTn>
                              </p:par>
                              <p:par>
                                <p:cTn id="81" presetID="8" presetClass="emph" presetSubtype="0" autoRev="1" fill="hold" nodeType="withEffect">
                                  <p:stCondLst>
                                    <p:cond delay="0"/>
                                  </p:stCondLst>
                                  <p:childTnLst>
                                    <p:animRot by="21600000">
                                      <p:cBhvr>
                                        <p:cTn id="82" dur="3000" fill="hold"/>
                                        <p:tgtEl>
                                          <p:spTgt spid="9"/>
                                        </p:tgtEl>
                                        <p:attrNameLst>
                                          <p:attrName>r</p:attrName>
                                        </p:attrNameLst>
                                      </p:cBhvr>
                                    </p:animRot>
                                  </p:childTnLst>
                                </p:cTn>
                              </p:par>
                              <p:par>
                                <p:cTn id="83" presetID="8" presetClass="emph" presetSubtype="0" autoRev="1" fill="hold" nodeType="withEffect">
                                  <p:stCondLst>
                                    <p:cond delay="0"/>
                                  </p:stCondLst>
                                  <p:childTnLst>
                                    <p:animRot by="21600000">
                                      <p:cBhvr>
                                        <p:cTn id="84" dur="3000" fill="hold"/>
                                        <p:tgtEl>
                                          <p:spTgt spid="10"/>
                                        </p:tgtEl>
                                        <p:attrNameLst>
                                          <p:attrName>r</p:attrName>
                                        </p:attrNameLst>
                                      </p:cBhvr>
                                    </p:animRot>
                                  </p:childTnLst>
                                </p:cTn>
                              </p:par>
                              <p:par>
                                <p:cTn id="85" presetID="8" presetClass="emph" presetSubtype="0" autoRev="1" fill="hold" nodeType="withEffect">
                                  <p:stCondLst>
                                    <p:cond delay="0"/>
                                  </p:stCondLst>
                                  <p:childTnLst>
                                    <p:animRot by="21600000">
                                      <p:cBhvr>
                                        <p:cTn id="86" dur="3000" fill="hold"/>
                                        <p:tgtEl>
                                          <p:spTgt spid="11"/>
                                        </p:tgtEl>
                                        <p:attrNameLst>
                                          <p:attrName>r</p:attrName>
                                        </p:attrNameLst>
                                      </p:cBhvr>
                                    </p:animRot>
                                  </p:childTnLst>
                                </p:cTn>
                              </p:par>
                              <p:par>
                                <p:cTn id="87" presetID="8" presetClass="emph" presetSubtype="0" autoRev="1" fill="hold" nodeType="withEffect">
                                  <p:stCondLst>
                                    <p:cond delay="0"/>
                                  </p:stCondLst>
                                  <p:childTnLst>
                                    <p:animRot by="21600000">
                                      <p:cBhvr>
                                        <p:cTn id="88" dur="3000" fill="hold"/>
                                        <p:tgtEl>
                                          <p:spTgt spid="12"/>
                                        </p:tgtEl>
                                        <p:attrNameLst>
                                          <p:attrName>r</p:attrName>
                                        </p:attrNameLst>
                                      </p:cBhvr>
                                    </p:animRot>
                                  </p:childTnLst>
                                </p:cTn>
                              </p:par>
                              <p:par>
                                <p:cTn id="89" presetID="8" presetClass="emph" presetSubtype="0" autoRev="1" fill="hold" nodeType="withEffect">
                                  <p:stCondLst>
                                    <p:cond delay="0"/>
                                  </p:stCondLst>
                                  <p:childTnLst>
                                    <p:animRot by="21600000">
                                      <p:cBhvr>
                                        <p:cTn id="90" dur="3000" fill="hold"/>
                                        <p:tgtEl>
                                          <p:spTgt spid="13"/>
                                        </p:tgtEl>
                                        <p:attrNameLst>
                                          <p:attrName>r</p:attrName>
                                        </p:attrNameLst>
                                      </p:cBhvr>
                                    </p:animRot>
                                  </p:childTnLst>
                                </p:cTn>
                              </p:par>
                              <p:par>
                                <p:cTn id="91" presetID="8" presetClass="emph" presetSubtype="0" autoRev="1" fill="hold" nodeType="withEffect">
                                  <p:stCondLst>
                                    <p:cond delay="0"/>
                                  </p:stCondLst>
                                  <p:childTnLst>
                                    <p:animRot by="21600000">
                                      <p:cBhvr>
                                        <p:cTn id="92" dur="3000" fill="hold"/>
                                        <p:tgtEl>
                                          <p:spTgt spid="14"/>
                                        </p:tgtEl>
                                        <p:attrNameLst>
                                          <p:attrName>r</p:attrName>
                                        </p:attrNameLst>
                                      </p:cBhvr>
                                    </p:animRot>
                                  </p:childTnLst>
                                </p:cTn>
                              </p:par>
                              <p:par>
                                <p:cTn id="93" presetID="8" presetClass="emph" presetSubtype="0" autoRev="1" fill="hold" nodeType="withEffect">
                                  <p:stCondLst>
                                    <p:cond delay="0"/>
                                  </p:stCondLst>
                                  <p:childTnLst>
                                    <p:animRot by="21600000">
                                      <p:cBhvr>
                                        <p:cTn id="94" dur="3000" fill="hold"/>
                                        <p:tgtEl>
                                          <p:spTgt spid="15"/>
                                        </p:tgtEl>
                                        <p:attrNameLst>
                                          <p:attrName>r</p:attrName>
                                        </p:attrNameLst>
                                      </p:cBhvr>
                                    </p:animRot>
                                  </p:childTnLst>
                                </p:cTn>
                              </p:par>
                            </p:childTnLst>
                          </p:cTn>
                        </p:par>
                        <p:par>
                          <p:cTn id="95" fill="hold">
                            <p:stCondLst>
                              <p:cond delay="6000"/>
                            </p:stCondLst>
                            <p:childTnLst>
                              <p:par>
                                <p:cTn id="96" presetID="2" presetClass="exit" presetSubtype="6" fill="hold" nodeType="afterEffect">
                                  <p:stCondLst>
                                    <p:cond delay="0"/>
                                  </p:stCondLst>
                                  <p:childTnLst>
                                    <p:anim calcmode="lin" valueType="num">
                                      <p:cBhvr additive="base">
                                        <p:cTn id="97" dur="3000"/>
                                        <p:tgtEl>
                                          <p:spTgt spid="5"/>
                                        </p:tgtEl>
                                        <p:attrNameLst>
                                          <p:attrName>ppt_x</p:attrName>
                                        </p:attrNameLst>
                                      </p:cBhvr>
                                      <p:tavLst>
                                        <p:tav tm="0">
                                          <p:val>
                                            <p:strVal val="ppt_x"/>
                                          </p:val>
                                        </p:tav>
                                        <p:tav tm="100000">
                                          <p:val>
                                            <p:strVal val="1+ppt_w/2"/>
                                          </p:val>
                                        </p:tav>
                                      </p:tavLst>
                                    </p:anim>
                                    <p:anim calcmode="lin" valueType="num">
                                      <p:cBhvr additive="base">
                                        <p:cTn id="98" dur="3000"/>
                                        <p:tgtEl>
                                          <p:spTgt spid="5"/>
                                        </p:tgtEl>
                                        <p:attrNameLst>
                                          <p:attrName>ppt_y</p:attrName>
                                        </p:attrNameLst>
                                      </p:cBhvr>
                                      <p:tavLst>
                                        <p:tav tm="0">
                                          <p:val>
                                            <p:strVal val="ppt_y"/>
                                          </p:val>
                                        </p:tav>
                                        <p:tav tm="100000">
                                          <p:val>
                                            <p:strVal val="1+ppt_h/2"/>
                                          </p:val>
                                        </p:tav>
                                      </p:tavLst>
                                    </p:anim>
                                    <p:set>
                                      <p:cBhvr>
                                        <p:cTn id="99" dur="1" fill="hold">
                                          <p:stCondLst>
                                            <p:cond delay="2999"/>
                                          </p:stCondLst>
                                        </p:cTn>
                                        <p:tgtEl>
                                          <p:spTgt spid="5"/>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3000"/>
                                        <p:tgtEl>
                                          <p:spTgt spid="6"/>
                                        </p:tgtEl>
                                        <p:attrNameLst>
                                          <p:attrName>ppt_x</p:attrName>
                                        </p:attrNameLst>
                                      </p:cBhvr>
                                      <p:tavLst>
                                        <p:tav tm="0">
                                          <p:val>
                                            <p:strVal val="ppt_x"/>
                                          </p:val>
                                        </p:tav>
                                        <p:tav tm="100000">
                                          <p:val>
                                            <p:strVal val="1+ppt_w/2"/>
                                          </p:val>
                                        </p:tav>
                                      </p:tavLst>
                                    </p:anim>
                                    <p:anim calcmode="lin" valueType="num">
                                      <p:cBhvr additive="base">
                                        <p:cTn id="102" dur="3000"/>
                                        <p:tgtEl>
                                          <p:spTgt spid="6"/>
                                        </p:tgtEl>
                                        <p:attrNameLst>
                                          <p:attrName>ppt_y</p:attrName>
                                        </p:attrNameLst>
                                      </p:cBhvr>
                                      <p:tavLst>
                                        <p:tav tm="0">
                                          <p:val>
                                            <p:strVal val="ppt_y"/>
                                          </p:val>
                                        </p:tav>
                                        <p:tav tm="100000">
                                          <p:val>
                                            <p:strVal val="1+ppt_h/2"/>
                                          </p:val>
                                        </p:tav>
                                      </p:tavLst>
                                    </p:anim>
                                    <p:set>
                                      <p:cBhvr>
                                        <p:cTn id="103" dur="1" fill="hold">
                                          <p:stCondLst>
                                            <p:cond delay="2999"/>
                                          </p:stCondLst>
                                        </p:cTn>
                                        <p:tgtEl>
                                          <p:spTgt spid="6"/>
                                        </p:tgtEl>
                                        <p:attrNameLst>
                                          <p:attrName>style.visibility</p:attrName>
                                        </p:attrNameLst>
                                      </p:cBhvr>
                                      <p:to>
                                        <p:strVal val="hidden"/>
                                      </p:to>
                                    </p:set>
                                  </p:childTnLst>
                                </p:cTn>
                              </p:par>
                              <p:par>
                                <p:cTn id="104" presetID="2" presetClass="exit" presetSubtype="6" fill="hold" nodeType="withEffect">
                                  <p:stCondLst>
                                    <p:cond delay="0"/>
                                  </p:stCondLst>
                                  <p:childTnLst>
                                    <p:anim calcmode="lin" valueType="num">
                                      <p:cBhvr additive="base">
                                        <p:cTn id="105" dur="3000"/>
                                        <p:tgtEl>
                                          <p:spTgt spid="7"/>
                                        </p:tgtEl>
                                        <p:attrNameLst>
                                          <p:attrName>ppt_x</p:attrName>
                                        </p:attrNameLst>
                                      </p:cBhvr>
                                      <p:tavLst>
                                        <p:tav tm="0">
                                          <p:val>
                                            <p:strVal val="ppt_x"/>
                                          </p:val>
                                        </p:tav>
                                        <p:tav tm="100000">
                                          <p:val>
                                            <p:strVal val="1+ppt_w/2"/>
                                          </p:val>
                                        </p:tav>
                                      </p:tavLst>
                                    </p:anim>
                                    <p:anim calcmode="lin" valueType="num">
                                      <p:cBhvr additive="base">
                                        <p:cTn id="106" dur="3000"/>
                                        <p:tgtEl>
                                          <p:spTgt spid="7"/>
                                        </p:tgtEl>
                                        <p:attrNameLst>
                                          <p:attrName>ppt_y</p:attrName>
                                        </p:attrNameLst>
                                      </p:cBhvr>
                                      <p:tavLst>
                                        <p:tav tm="0">
                                          <p:val>
                                            <p:strVal val="ppt_y"/>
                                          </p:val>
                                        </p:tav>
                                        <p:tav tm="100000">
                                          <p:val>
                                            <p:strVal val="1+ppt_h/2"/>
                                          </p:val>
                                        </p:tav>
                                      </p:tavLst>
                                    </p:anim>
                                    <p:set>
                                      <p:cBhvr>
                                        <p:cTn id="107" dur="1" fill="hold">
                                          <p:stCondLst>
                                            <p:cond delay="2999"/>
                                          </p:stCondLst>
                                        </p:cTn>
                                        <p:tgtEl>
                                          <p:spTgt spid="7"/>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3000"/>
                                        <p:tgtEl>
                                          <p:spTgt spid="8"/>
                                        </p:tgtEl>
                                        <p:attrNameLst>
                                          <p:attrName>ppt_x</p:attrName>
                                        </p:attrNameLst>
                                      </p:cBhvr>
                                      <p:tavLst>
                                        <p:tav tm="0">
                                          <p:val>
                                            <p:strVal val="ppt_x"/>
                                          </p:val>
                                        </p:tav>
                                        <p:tav tm="100000">
                                          <p:val>
                                            <p:strVal val="1+ppt_w/2"/>
                                          </p:val>
                                        </p:tav>
                                      </p:tavLst>
                                    </p:anim>
                                    <p:anim calcmode="lin" valueType="num">
                                      <p:cBhvr additive="base">
                                        <p:cTn id="110" dur="3000"/>
                                        <p:tgtEl>
                                          <p:spTgt spid="8"/>
                                        </p:tgtEl>
                                        <p:attrNameLst>
                                          <p:attrName>ppt_y</p:attrName>
                                        </p:attrNameLst>
                                      </p:cBhvr>
                                      <p:tavLst>
                                        <p:tav tm="0">
                                          <p:val>
                                            <p:strVal val="ppt_y"/>
                                          </p:val>
                                        </p:tav>
                                        <p:tav tm="100000">
                                          <p:val>
                                            <p:strVal val="1+ppt_h/2"/>
                                          </p:val>
                                        </p:tav>
                                      </p:tavLst>
                                    </p:anim>
                                    <p:set>
                                      <p:cBhvr>
                                        <p:cTn id="111" dur="1" fill="hold">
                                          <p:stCondLst>
                                            <p:cond delay="2999"/>
                                          </p:stCondLst>
                                        </p:cTn>
                                        <p:tgtEl>
                                          <p:spTgt spid="8"/>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3000"/>
                                        <p:tgtEl>
                                          <p:spTgt spid="9"/>
                                        </p:tgtEl>
                                        <p:attrNameLst>
                                          <p:attrName>ppt_x</p:attrName>
                                        </p:attrNameLst>
                                      </p:cBhvr>
                                      <p:tavLst>
                                        <p:tav tm="0">
                                          <p:val>
                                            <p:strVal val="ppt_x"/>
                                          </p:val>
                                        </p:tav>
                                        <p:tav tm="100000">
                                          <p:val>
                                            <p:strVal val="1+ppt_w/2"/>
                                          </p:val>
                                        </p:tav>
                                      </p:tavLst>
                                    </p:anim>
                                    <p:anim calcmode="lin" valueType="num">
                                      <p:cBhvr additive="base">
                                        <p:cTn id="114" dur="3000"/>
                                        <p:tgtEl>
                                          <p:spTgt spid="9"/>
                                        </p:tgtEl>
                                        <p:attrNameLst>
                                          <p:attrName>ppt_y</p:attrName>
                                        </p:attrNameLst>
                                      </p:cBhvr>
                                      <p:tavLst>
                                        <p:tav tm="0">
                                          <p:val>
                                            <p:strVal val="ppt_y"/>
                                          </p:val>
                                        </p:tav>
                                        <p:tav tm="100000">
                                          <p:val>
                                            <p:strVal val="1+ppt_h/2"/>
                                          </p:val>
                                        </p:tav>
                                      </p:tavLst>
                                    </p:anim>
                                    <p:set>
                                      <p:cBhvr>
                                        <p:cTn id="115" dur="1" fill="hold">
                                          <p:stCondLst>
                                            <p:cond delay="2999"/>
                                          </p:stCondLst>
                                        </p:cTn>
                                        <p:tgtEl>
                                          <p:spTgt spid="9"/>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3000"/>
                                        <p:tgtEl>
                                          <p:spTgt spid="10"/>
                                        </p:tgtEl>
                                        <p:attrNameLst>
                                          <p:attrName>ppt_x</p:attrName>
                                        </p:attrNameLst>
                                      </p:cBhvr>
                                      <p:tavLst>
                                        <p:tav tm="0">
                                          <p:val>
                                            <p:strVal val="ppt_x"/>
                                          </p:val>
                                        </p:tav>
                                        <p:tav tm="100000">
                                          <p:val>
                                            <p:strVal val="1+ppt_w/2"/>
                                          </p:val>
                                        </p:tav>
                                      </p:tavLst>
                                    </p:anim>
                                    <p:anim calcmode="lin" valueType="num">
                                      <p:cBhvr additive="base">
                                        <p:cTn id="118" dur="3000"/>
                                        <p:tgtEl>
                                          <p:spTgt spid="10"/>
                                        </p:tgtEl>
                                        <p:attrNameLst>
                                          <p:attrName>ppt_y</p:attrName>
                                        </p:attrNameLst>
                                      </p:cBhvr>
                                      <p:tavLst>
                                        <p:tav tm="0">
                                          <p:val>
                                            <p:strVal val="ppt_y"/>
                                          </p:val>
                                        </p:tav>
                                        <p:tav tm="100000">
                                          <p:val>
                                            <p:strVal val="1+ppt_h/2"/>
                                          </p:val>
                                        </p:tav>
                                      </p:tavLst>
                                    </p:anim>
                                    <p:set>
                                      <p:cBhvr>
                                        <p:cTn id="119" dur="1" fill="hold">
                                          <p:stCondLst>
                                            <p:cond delay="2999"/>
                                          </p:stCondLst>
                                        </p:cTn>
                                        <p:tgtEl>
                                          <p:spTgt spid="10"/>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3000"/>
                                        <p:tgtEl>
                                          <p:spTgt spid="11"/>
                                        </p:tgtEl>
                                        <p:attrNameLst>
                                          <p:attrName>ppt_x</p:attrName>
                                        </p:attrNameLst>
                                      </p:cBhvr>
                                      <p:tavLst>
                                        <p:tav tm="0">
                                          <p:val>
                                            <p:strVal val="ppt_x"/>
                                          </p:val>
                                        </p:tav>
                                        <p:tav tm="100000">
                                          <p:val>
                                            <p:strVal val="1+ppt_w/2"/>
                                          </p:val>
                                        </p:tav>
                                      </p:tavLst>
                                    </p:anim>
                                    <p:anim calcmode="lin" valueType="num">
                                      <p:cBhvr additive="base">
                                        <p:cTn id="122" dur="3000"/>
                                        <p:tgtEl>
                                          <p:spTgt spid="11"/>
                                        </p:tgtEl>
                                        <p:attrNameLst>
                                          <p:attrName>ppt_y</p:attrName>
                                        </p:attrNameLst>
                                      </p:cBhvr>
                                      <p:tavLst>
                                        <p:tav tm="0">
                                          <p:val>
                                            <p:strVal val="ppt_y"/>
                                          </p:val>
                                        </p:tav>
                                        <p:tav tm="100000">
                                          <p:val>
                                            <p:strVal val="1+ppt_h/2"/>
                                          </p:val>
                                        </p:tav>
                                      </p:tavLst>
                                    </p:anim>
                                    <p:set>
                                      <p:cBhvr>
                                        <p:cTn id="123" dur="1" fill="hold">
                                          <p:stCondLst>
                                            <p:cond delay="2999"/>
                                          </p:stCondLst>
                                        </p:cTn>
                                        <p:tgtEl>
                                          <p:spTgt spid="11"/>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3000"/>
                                        <p:tgtEl>
                                          <p:spTgt spid="12"/>
                                        </p:tgtEl>
                                        <p:attrNameLst>
                                          <p:attrName>ppt_x</p:attrName>
                                        </p:attrNameLst>
                                      </p:cBhvr>
                                      <p:tavLst>
                                        <p:tav tm="0">
                                          <p:val>
                                            <p:strVal val="ppt_x"/>
                                          </p:val>
                                        </p:tav>
                                        <p:tav tm="100000">
                                          <p:val>
                                            <p:strVal val="1+ppt_w/2"/>
                                          </p:val>
                                        </p:tav>
                                      </p:tavLst>
                                    </p:anim>
                                    <p:anim calcmode="lin" valueType="num">
                                      <p:cBhvr additive="base">
                                        <p:cTn id="126" dur="3000"/>
                                        <p:tgtEl>
                                          <p:spTgt spid="12"/>
                                        </p:tgtEl>
                                        <p:attrNameLst>
                                          <p:attrName>ppt_y</p:attrName>
                                        </p:attrNameLst>
                                      </p:cBhvr>
                                      <p:tavLst>
                                        <p:tav tm="0">
                                          <p:val>
                                            <p:strVal val="ppt_y"/>
                                          </p:val>
                                        </p:tav>
                                        <p:tav tm="100000">
                                          <p:val>
                                            <p:strVal val="1+ppt_h/2"/>
                                          </p:val>
                                        </p:tav>
                                      </p:tavLst>
                                    </p:anim>
                                    <p:set>
                                      <p:cBhvr>
                                        <p:cTn id="127" dur="1" fill="hold">
                                          <p:stCondLst>
                                            <p:cond delay="2999"/>
                                          </p:stCondLst>
                                        </p:cTn>
                                        <p:tgtEl>
                                          <p:spTgt spid="12"/>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3000"/>
                                        <p:tgtEl>
                                          <p:spTgt spid="13"/>
                                        </p:tgtEl>
                                        <p:attrNameLst>
                                          <p:attrName>ppt_x</p:attrName>
                                        </p:attrNameLst>
                                      </p:cBhvr>
                                      <p:tavLst>
                                        <p:tav tm="0">
                                          <p:val>
                                            <p:strVal val="ppt_x"/>
                                          </p:val>
                                        </p:tav>
                                        <p:tav tm="100000">
                                          <p:val>
                                            <p:strVal val="1+ppt_w/2"/>
                                          </p:val>
                                        </p:tav>
                                      </p:tavLst>
                                    </p:anim>
                                    <p:anim calcmode="lin" valueType="num">
                                      <p:cBhvr additive="base">
                                        <p:cTn id="130" dur="3000"/>
                                        <p:tgtEl>
                                          <p:spTgt spid="13"/>
                                        </p:tgtEl>
                                        <p:attrNameLst>
                                          <p:attrName>ppt_y</p:attrName>
                                        </p:attrNameLst>
                                      </p:cBhvr>
                                      <p:tavLst>
                                        <p:tav tm="0">
                                          <p:val>
                                            <p:strVal val="ppt_y"/>
                                          </p:val>
                                        </p:tav>
                                        <p:tav tm="100000">
                                          <p:val>
                                            <p:strVal val="1+ppt_h/2"/>
                                          </p:val>
                                        </p:tav>
                                      </p:tavLst>
                                    </p:anim>
                                    <p:set>
                                      <p:cBhvr>
                                        <p:cTn id="131" dur="1" fill="hold">
                                          <p:stCondLst>
                                            <p:cond delay="2999"/>
                                          </p:stCondLst>
                                        </p:cTn>
                                        <p:tgtEl>
                                          <p:spTgt spid="13"/>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3000"/>
                                        <p:tgtEl>
                                          <p:spTgt spid="14"/>
                                        </p:tgtEl>
                                        <p:attrNameLst>
                                          <p:attrName>ppt_x</p:attrName>
                                        </p:attrNameLst>
                                      </p:cBhvr>
                                      <p:tavLst>
                                        <p:tav tm="0">
                                          <p:val>
                                            <p:strVal val="ppt_x"/>
                                          </p:val>
                                        </p:tav>
                                        <p:tav tm="100000">
                                          <p:val>
                                            <p:strVal val="1+ppt_w/2"/>
                                          </p:val>
                                        </p:tav>
                                      </p:tavLst>
                                    </p:anim>
                                    <p:anim calcmode="lin" valueType="num">
                                      <p:cBhvr additive="base">
                                        <p:cTn id="134" dur="3000"/>
                                        <p:tgtEl>
                                          <p:spTgt spid="14"/>
                                        </p:tgtEl>
                                        <p:attrNameLst>
                                          <p:attrName>ppt_y</p:attrName>
                                        </p:attrNameLst>
                                      </p:cBhvr>
                                      <p:tavLst>
                                        <p:tav tm="0">
                                          <p:val>
                                            <p:strVal val="ppt_y"/>
                                          </p:val>
                                        </p:tav>
                                        <p:tav tm="100000">
                                          <p:val>
                                            <p:strVal val="1+ppt_h/2"/>
                                          </p:val>
                                        </p:tav>
                                      </p:tavLst>
                                    </p:anim>
                                    <p:set>
                                      <p:cBhvr>
                                        <p:cTn id="135" dur="1" fill="hold">
                                          <p:stCondLst>
                                            <p:cond delay="2999"/>
                                          </p:stCondLst>
                                        </p:cTn>
                                        <p:tgtEl>
                                          <p:spTgt spid="14"/>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3000"/>
                                        <p:tgtEl>
                                          <p:spTgt spid="15"/>
                                        </p:tgtEl>
                                        <p:attrNameLst>
                                          <p:attrName>ppt_x</p:attrName>
                                        </p:attrNameLst>
                                      </p:cBhvr>
                                      <p:tavLst>
                                        <p:tav tm="0">
                                          <p:val>
                                            <p:strVal val="ppt_x"/>
                                          </p:val>
                                        </p:tav>
                                        <p:tav tm="100000">
                                          <p:val>
                                            <p:strVal val="1+ppt_w/2"/>
                                          </p:val>
                                        </p:tav>
                                      </p:tavLst>
                                    </p:anim>
                                    <p:anim calcmode="lin" valueType="num">
                                      <p:cBhvr additive="base">
                                        <p:cTn id="138" dur="3000"/>
                                        <p:tgtEl>
                                          <p:spTgt spid="15"/>
                                        </p:tgtEl>
                                        <p:attrNameLst>
                                          <p:attrName>ppt_y</p:attrName>
                                        </p:attrNameLst>
                                      </p:cBhvr>
                                      <p:tavLst>
                                        <p:tav tm="0">
                                          <p:val>
                                            <p:strVal val="ppt_y"/>
                                          </p:val>
                                        </p:tav>
                                        <p:tav tm="100000">
                                          <p:val>
                                            <p:strVal val="1+ppt_h/2"/>
                                          </p:val>
                                        </p:tav>
                                      </p:tavLst>
                                    </p:anim>
                                    <p:set>
                                      <p:cBhvr>
                                        <p:cTn id="139" dur="1" fill="hold">
                                          <p:stCondLst>
                                            <p:cond delay="2999"/>
                                          </p:stCondLst>
                                        </p:cTn>
                                        <p:tgtEl>
                                          <p:spTgt spid="15"/>
                                        </p:tgtEl>
                                        <p:attrNameLst>
                                          <p:attrName>style.visibility</p:attrName>
                                        </p:attrNameLst>
                                      </p:cBhvr>
                                      <p:to>
                                        <p:strVal val="hidden"/>
                                      </p:to>
                                    </p:set>
                                  </p:childTnLst>
                                </p:cTn>
                              </p:par>
                              <p:par>
                                <p:cTn id="140" presetID="8" presetClass="emph" presetSubtype="0" autoRev="1" fill="hold" nodeType="withEffect">
                                  <p:stCondLst>
                                    <p:cond delay="0"/>
                                  </p:stCondLst>
                                  <p:childTnLst>
                                    <p:animRot by="-21600000">
                                      <p:cBhvr>
                                        <p:cTn id="141" dur="3000" fill="hold"/>
                                        <p:tgtEl>
                                          <p:spTgt spid="5"/>
                                        </p:tgtEl>
                                        <p:attrNameLst>
                                          <p:attrName>r</p:attrName>
                                        </p:attrNameLst>
                                      </p:cBhvr>
                                    </p:animRot>
                                  </p:childTnLst>
                                </p:cTn>
                              </p:par>
                              <p:par>
                                <p:cTn id="142" presetID="8" presetClass="emph" presetSubtype="0" autoRev="1" fill="hold" nodeType="withEffect">
                                  <p:stCondLst>
                                    <p:cond delay="0"/>
                                  </p:stCondLst>
                                  <p:childTnLst>
                                    <p:animRot by="-21600000">
                                      <p:cBhvr>
                                        <p:cTn id="143" dur="3000" fill="hold"/>
                                        <p:tgtEl>
                                          <p:spTgt spid="6"/>
                                        </p:tgtEl>
                                        <p:attrNameLst>
                                          <p:attrName>r</p:attrName>
                                        </p:attrNameLst>
                                      </p:cBhvr>
                                    </p:animRot>
                                  </p:childTnLst>
                                </p:cTn>
                              </p:par>
                              <p:par>
                                <p:cTn id="144" presetID="8" presetClass="emph" presetSubtype="0" autoRev="1" fill="hold" nodeType="withEffect">
                                  <p:stCondLst>
                                    <p:cond delay="0"/>
                                  </p:stCondLst>
                                  <p:childTnLst>
                                    <p:animRot by="-21600000">
                                      <p:cBhvr>
                                        <p:cTn id="145" dur="3000" fill="hold"/>
                                        <p:tgtEl>
                                          <p:spTgt spid="7"/>
                                        </p:tgtEl>
                                        <p:attrNameLst>
                                          <p:attrName>r</p:attrName>
                                        </p:attrNameLst>
                                      </p:cBhvr>
                                    </p:animRot>
                                  </p:childTnLst>
                                </p:cTn>
                              </p:par>
                              <p:par>
                                <p:cTn id="146" presetID="8" presetClass="emph" presetSubtype="0" autoRev="1" fill="hold" nodeType="withEffect">
                                  <p:stCondLst>
                                    <p:cond delay="0"/>
                                  </p:stCondLst>
                                  <p:childTnLst>
                                    <p:animRot by="-21600000">
                                      <p:cBhvr>
                                        <p:cTn id="147" dur="3000" fill="hold"/>
                                        <p:tgtEl>
                                          <p:spTgt spid="8"/>
                                        </p:tgtEl>
                                        <p:attrNameLst>
                                          <p:attrName>r</p:attrName>
                                        </p:attrNameLst>
                                      </p:cBhvr>
                                    </p:animRot>
                                  </p:childTnLst>
                                </p:cTn>
                              </p:par>
                              <p:par>
                                <p:cTn id="148" presetID="8" presetClass="emph" presetSubtype="0" autoRev="1" fill="hold" nodeType="withEffect">
                                  <p:stCondLst>
                                    <p:cond delay="0"/>
                                  </p:stCondLst>
                                  <p:childTnLst>
                                    <p:animRot by="-21600000">
                                      <p:cBhvr>
                                        <p:cTn id="149" dur="3000" fill="hold"/>
                                        <p:tgtEl>
                                          <p:spTgt spid="9"/>
                                        </p:tgtEl>
                                        <p:attrNameLst>
                                          <p:attrName>r</p:attrName>
                                        </p:attrNameLst>
                                      </p:cBhvr>
                                    </p:animRot>
                                  </p:childTnLst>
                                </p:cTn>
                              </p:par>
                              <p:par>
                                <p:cTn id="150" presetID="8" presetClass="emph" presetSubtype="0" autoRev="1" fill="hold" nodeType="withEffect">
                                  <p:stCondLst>
                                    <p:cond delay="0"/>
                                  </p:stCondLst>
                                  <p:childTnLst>
                                    <p:animRot by="-21600000">
                                      <p:cBhvr>
                                        <p:cTn id="151" dur="3000" fill="hold"/>
                                        <p:tgtEl>
                                          <p:spTgt spid="10"/>
                                        </p:tgtEl>
                                        <p:attrNameLst>
                                          <p:attrName>r</p:attrName>
                                        </p:attrNameLst>
                                      </p:cBhvr>
                                    </p:animRot>
                                  </p:childTnLst>
                                </p:cTn>
                              </p:par>
                              <p:par>
                                <p:cTn id="152" presetID="8" presetClass="emph" presetSubtype="0" autoRev="1" fill="hold" nodeType="withEffect">
                                  <p:stCondLst>
                                    <p:cond delay="0"/>
                                  </p:stCondLst>
                                  <p:childTnLst>
                                    <p:animRot by="-21600000">
                                      <p:cBhvr>
                                        <p:cTn id="153" dur="3000" fill="hold"/>
                                        <p:tgtEl>
                                          <p:spTgt spid="11"/>
                                        </p:tgtEl>
                                        <p:attrNameLst>
                                          <p:attrName>r</p:attrName>
                                        </p:attrNameLst>
                                      </p:cBhvr>
                                    </p:animRot>
                                  </p:childTnLst>
                                </p:cTn>
                              </p:par>
                              <p:par>
                                <p:cTn id="154" presetID="8" presetClass="emph" presetSubtype="0" autoRev="1" fill="hold" nodeType="withEffect">
                                  <p:stCondLst>
                                    <p:cond delay="0"/>
                                  </p:stCondLst>
                                  <p:childTnLst>
                                    <p:animRot by="-21600000">
                                      <p:cBhvr>
                                        <p:cTn id="155" dur="3000" fill="hold"/>
                                        <p:tgtEl>
                                          <p:spTgt spid="12"/>
                                        </p:tgtEl>
                                        <p:attrNameLst>
                                          <p:attrName>r</p:attrName>
                                        </p:attrNameLst>
                                      </p:cBhvr>
                                    </p:animRot>
                                  </p:childTnLst>
                                </p:cTn>
                              </p:par>
                              <p:par>
                                <p:cTn id="156" presetID="8" presetClass="emph" presetSubtype="0" autoRev="1" fill="hold" nodeType="withEffect">
                                  <p:stCondLst>
                                    <p:cond delay="0"/>
                                  </p:stCondLst>
                                  <p:childTnLst>
                                    <p:animRot by="-21600000">
                                      <p:cBhvr>
                                        <p:cTn id="157" dur="3000" fill="hold"/>
                                        <p:tgtEl>
                                          <p:spTgt spid="13"/>
                                        </p:tgtEl>
                                        <p:attrNameLst>
                                          <p:attrName>r</p:attrName>
                                        </p:attrNameLst>
                                      </p:cBhvr>
                                    </p:animRot>
                                  </p:childTnLst>
                                </p:cTn>
                              </p:par>
                              <p:par>
                                <p:cTn id="158" presetID="8" presetClass="emph" presetSubtype="0" autoRev="1" fill="hold" nodeType="withEffect">
                                  <p:stCondLst>
                                    <p:cond delay="0"/>
                                  </p:stCondLst>
                                  <p:childTnLst>
                                    <p:animRot by="-21600000">
                                      <p:cBhvr>
                                        <p:cTn id="159" dur="3000" fill="hold"/>
                                        <p:tgtEl>
                                          <p:spTgt spid="14"/>
                                        </p:tgtEl>
                                        <p:attrNameLst>
                                          <p:attrName>r</p:attrName>
                                        </p:attrNameLst>
                                      </p:cBhvr>
                                    </p:animRot>
                                  </p:childTnLst>
                                </p:cTn>
                              </p:par>
                              <p:par>
                                <p:cTn id="160" presetID="8" presetClass="emph" presetSubtype="0" autoRev="1" fill="hold" nodeType="withEffect">
                                  <p:stCondLst>
                                    <p:cond delay="0"/>
                                  </p:stCondLst>
                                  <p:childTnLst>
                                    <p:animRot by="-21600000">
                                      <p:cBhvr>
                                        <p:cTn id="161" dur="3000" fill="hold"/>
                                        <p:tgtEl>
                                          <p:spTgt spid="15"/>
                                        </p:tgtEl>
                                        <p:attrNameLst>
                                          <p:attrName>r</p:attrName>
                                        </p:attrNameLst>
                                      </p:cBhvr>
                                    </p:animRot>
                                  </p:childTnLst>
                                </p:cTn>
                              </p:par>
                              <p:par>
                                <p:cTn id="162" presetID="2" presetClass="entr" presetSubtype="9" fill="hold" nodeType="withEffect">
                                  <p:stCondLst>
                                    <p:cond delay="0"/>
                                  </p:stCondLst>
                                  <p:childTnLst>
                                    <p:set>
                                      <p:cBhvr>
                                        <p:cTn id="163" dur="1" fill="hold">
                                          <p:stCondLst>
                                            <p:cond delay="0"/>
                                          </p:stCondLst>
                                        </p:cTn>
                                        <p:tgtEl>
                                          <p:spTgt spid="2"/>
                                        </p:tgtEl>
                                        <p:attrNameLst>
                                          <p:attrName>style.visibility</p:attrName>
                                        </p:attrNameLst>
                                      </p:cBhvr>
                                      <p:to>
                                        <p:strVal val="visible"/>
                                      </p:to>
                                    </p:set>
                                    <p:anim calcmode="lin" valueType="num">
                                      <p:cBhvr additive="base">
                                        <p:cTn id="164" dur="3000" fill="hold"/>
                                        <p:tgtEl>
                                          <p:spTgt spid="2"/>
                                        </p:tgtEl>
                                        <p:attrNameLst>
                                          <p:attrName>ppt_x</p:attrName>
                                        </p:attrNameLst>
                                      </p:cBhvr>
                                      <p:tavLst>
                                        <p:tav tm="0">
                                          <p:val>
                                            <p:strVal val="0-#ppt_w/2"/>
                                          </p:val>
                                        </p:tav>
                                        <p:tav tm="100000">
                                          <p:val>
                                            <p:strVal val="#ppt_x"/>
                                          </p:val>
                                        </p:tav>
                                      </p:tavLst>
                                    </p:anim>
                                    <p:anim calcmode="lin" valueType="num">
                                      <p:cBhvr additive="base">
                                        <p:cTn id="165" dur="3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a:gsLst>
            <a:gs pos="0">
              <a:srgbClr val="336600"/>
            </a:gs>
            <a:gs pos="50000">
              <a:srgbClr val="FFD243">
                <a:shade val="67500"/>
                <a:satMod val="115000"/>
              </a:srgbClr>
            </a:gs>
            <a:gs pos="100000">
              <a:srgbClr val="FFD243">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Lavanda-2.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0000" endA="300" endPos="90000" dir="5400000" sy="-100000" algn="bl" rotWithShape="0"/>
          </a:effectLst>
        </p:spPr>
      </p:pic>
      <p:pic>
        <p:nvPicPr>
          <p:cNvPr id="4" name="3 Imagen" descr="34.png"/>
          <p:cNvPicPr>
            <a:picLocks noChangeAspect="1"/>
          </p:cNvPicPr>
          <p:nvPr/>
        </p:nvPicPr>
        <p:blipFill>
          <a:blip r:embed="rId3">
            <a:duotone>
              <a:prstClr val="black"/>
              <a:schemeClr val="accent4">
                <a:tint val="45000"/>
                <a:satMod val="400000"/>
              </a:schemeClr>
            </a:duotone>
            <a:lum contrast="40000"/>
          </a:blip>
          <a:stretch>
            <a:fillRect/>
          </a:stretch>
        </p:blipFill>
        <p:spPr>
          <a:xfrm rot="10800000">
            <a:off x="3025772" y="51273"/>
            <a:ext cx="1548043" cy="1504504"/>
          </a:xfrm>
          <a:prstGeom prst="rect">
            <a:avLst/>
          </a:prstGeom>
          <a:effectLst>
            <a:reflection blurRad="6350" stA="50000" endA="300" endPos="90000" dir="5400000" sy="-100000" algn="bl" rotWithShape="0"/>
          </a:effectLst>
        </p:spPr>
      </p:pic>
      <p:pic>
        <p:nvPicPr>
          <p:cNvPr id="5" name="4 Imagen" descr="34.png"/>
          <p:cNvPicPr>
            <a:picLocks noChangeAspect="1"/>
          </p:cNvPicPr>
          <p:nvPr/>
        </p:nvPicPr>
        <p:blipFill>
          <a:blip r:embed="rId3">
            <a:duotone>
              <a:prstClr val="black"/>
              <a:schemeClr val="accent4">
                <a:tint val="45000"/>
                <a:satMod val="400000"/>
              </a:schemeClr>
            </a:duotone>
            <a:lum contrast="40000"/>
          </a:blip>
          <a:stretch>
            <a:fillRect/>
          </a:stretch>
        </p:blipFill>
        <p:spPr>
          <a:xfrm rot="10800000" flipH="1">
            <a:off x="4500562" y="0"/>
            <a:ext cx="1571636" cy="1504504"/>
          </a:xfrm>
          <a:prstGeom prst="rect">
            <a:avLst/>
          </a:prstGeom>
          <a:effectLst>
            <a:reflection blurRad="6350" stA="50000" endA="300" endPos="90000" dir="5400000" sy="-100000" algn="bl" rotWithShape="0"/>
          </a:effectLst>
        </p:spPr>
      </p:pic>
      <p:pic>
        <p:nvPicPr>
          <p:cNvPr id="6" name="5 Imagen" descr="34.png"/>
          <p:cNvPicPr>
            <a:picLocks noChangeAspect="1"/>
          </p:cNvPicPr>
          <p:nvPr/>
        </p:nvPicPr>
        <p:blipFill>
          <a:blip r:embed="rId3">
            <a:duotone>
              <a:prstClr val="black"/>
              <a:schemeClr val="accent4">
                <a:tint val="45000"/>
                <a:satMod val="400000"/>
              </a:schemeClr>
            </a:duotone>
            <a:lum contrast="40000"/>
          </a:blip>
          <a:stretch>
            <a:fillRect/>
          </a:stretch>
        </p:blipFill>
        <p:spPr>
          <a:xfrm rot="10800000">
            <a:off x="3025772" y="551321"/>
            <a:ext cx="1548043" cy="1504504"/>
          </a:xfrm>
          <a:prstGeom prst="rect">
            <a:avLst/>
          </a:prstGeom>
          <a:effectLst>
            <a:reflection blurRad="6350" stA="50000" endA="300" endPos="90000" dir="5400000" sy="-100000" algn="bl" rotWithShape="0"/>
          </a:effectLst>
        </p:spPr>
      </p:pic>
      <p:pic>
        <p:nvPicPr>
          <p:cNvPr id="7" name="6 Imagen" descr="34.png"/>
          <p:cNvPicPr>
            <a:picLocks noChangeAspect="1"/>
          </p:cNvPicPr>
          <p:nvPr/>
        </p:nvPicPr>
        <p:blipFill>
          <a:blip r:embed="rId3">
            <a:duotone>
              <a:prstClr val="black"/>
              <a:schemeClr val="accent4">
                <a:tint val="45000"/>
                <a:satMod val="400000"/>
              </a:schemeClr>
            </a:duotone>
            <a:lum contrast="40000"/>
          </a:blip>
          <a:stretch>
            <a:fillRect/>
          </a:stretch>
        </p:blipFill>
        <p:spPr>
          <a:xfrm rot="10800000" flipH="1">
            <a:off x="4500562" y="500048"/>
            <a:ext cx="1571636" cy="1504504"/>
          </a:xfrm>
          <a:prstGeom prst="rect">
            <a:avLst/>
          </a:prstGeom>
          <a:effectLst>
            <a:reflection blurRad="6350" stA="50000" endA="300" endPos="90000" dir="5400000" sy="-100000" algn="bl" rotWithShape="0"/>
          </a:effectLst>
        </p:spPr>
      </p:pic>
      <p:pic>
        <p:nvPicPr>
          <p:cNvPr id="8" name="7 Imagen" descr="34.png"/>
          <p:cNvPicPr>
            <a:picLocks noChangeAspect="1"/>
          </p:cNvPicPr>
          <p:nvPr/>
        </p:nvPicPr>
        <p:blipFill>
          <a:blip r:embed="rId3">
            <a:duotone>
              <a:prstClr val="black"/>
              <a:schemeClr val="accent4">
                <a:tint val="45000"/>
                <a:satMod val="400000"/>
              </a:schemeClr>
            </a:duotone>
            <a:lum contrast="40000"/>
          </a:blip>
          <a:stretch>
            <a:fillRect/>
          </a:stretch>
        </p:blipFill>
        <p:spPr>
          <a:xfrm rot="10800000">
            <a:off x="3025772" y="1051387"/>
            <a:ext cx="1548043" cy="1504504"/>
          </a:xfrm>
          <a:prstGeom prst="rect">
            <a:avLst/>
          </a:prstGeom>
          <a:effectLst>
            <a:reflection blurRad="6350" stA="50000" endA="300" endPos="90000" dir="5400000" sy="-100000" algn="bl" rotWithShape="0"/>
          </a:effectLst>
        </p:spPr>
      </p:pic>
      <p:pic>
        <p:nvPicPr>
          <p:cNvPr id="9" name="8 Imagen" descr="34.png"/>
          <p:cNvPicPr>
            <a:picLocks noChangeAspect="1"/>
          </p:cNvPicPr>
          <p:nvPr/>
        </p:nvPicPr>
        <p:blipFill>
          <a:blip r:embed="rId3">
            <a:duotone>
              <a:prstClr val="black"/>
              <a:schemeClr val="accent4">
                <a:tint val="45000"/>
                <a:satMod val="400000"/>
              </a:schemeClr>
            </a:duotone>
            <a:lum contrast="40000"/>
          </a:blip>
          <a:stretch>
            <a:fillRect/>
          </a:stretch>
        </p:blipFill>
        <p:spPr>
          <a:xfrm rot="10800000" flipH="1">
            <a:off x="4500562" y="1000114"/>
            <a:ext cx="1571636" cy="1504504"/>
          </a:xfrm>
          <a:prstGeom prst="rect">
            <a:avLst/>
          </a:prstGeom>
          <a:effectLst>
            <a:reflection blurRad="6350" stA="50000" endA="300" endPos="90000" dir="5400000" sy="-100000" algn="bl" rotWithShape="0"/>
          </a:effectLst>
        </p:spPr>
      </p:pic>
      <p:pic>
        <p:nvPicPr>
          <p:cNvPr id="10" name="9 Imagen" descr="34.png"/>
          <p:cNvPicPr>
            <a:picLocks noChangeAspect="1"/>
          </p:cNvPicPr>
          <p:nvPr/>
        </p:nvPicPr>
        <p:blipFill>
          <a:blip r:embed="rId3">
            <a:duotone>
              <a:prstClr val="black"/>
              <a:schemeClr val="accent4">
                <a:tint val="45000"/>
                <a:satMod val="400000"/>
              </a:schemeClr>
            </a:duotone>
            <a:lum contrast="40000"/>
          </a:blip>
          <a:stretch>
            <a:fillRect/>
          </a:stretch>
        </p:blipFill>
        <p:spPr>
          <a:xfrm rot="10800000">
            <a:off x="3025772" y="1622891"/>
            <a:ext cx="1548043" cy="1504504"/>
          </a:xfrm>
          <a:prstGeom prst="rect">
            <a:avLst/>
          </a:prstGeom>
          <a:effectLst>
            <a:reflection blurRad="6350" stA="50000" endA="300" endPos="90000" dir="5400000" sy="-100000" algn="bl" rotWithShape="0"/>
          </a:effectLst>
        </p:spPr>
      </p:pic>
      <p:pic>
        <p:nvPicPr>
          <p:cNvPr id="11" name="10 Imagen" descr="34.png"/>
          <p:cNvPicPr>
            <a:picLocks noChangeAspect="1"/>
          </p:cNvPicPr>
          <p:nvPr/>
        </p:nvPicPr>
        <p:blipFill>
          <a:blip r:embed="rId3">
            <a:duotone>
              <a:prstClr val="black"/>
              <a:schemeClr val="accent4">
                <a:tint val="45000"/>
                <a:satMod val="400000"/>
              </a:schemeClr>
            </a:duotone>
            <a:lum contrast="40000"/>
          </a:blip>
          <a:stretch>
            <a:fillRect/>
          </a:stretch>
        </p:blipFill>
        <p:spPr>
          <a:xfrm rot="10800000" flipH="1">
            <a:off x="4500562" y="1571618"/>
            <a:ext cx="1571636" cy="1504504"/>
          </a:xfrm>
          <a:prstGeom prst="rect">
            <a:avLst/>
          </a:prstGeom>
          <a:effectLst>
            <a:reflection blurRad="6350" stA="50000" endA="300" endPos="90000" dir="5400000" sy="-100000" algn="bl" rotWithShape="0"/>
          </a:effectLst>
        </p:spPr>
      </p:pic>
      <p:pic>
        <p:nvPicPr>
          <p:cNvPr id="12" name="11 Imagen" descr="34.png"/>
          <p:cNvPicPr>
            <a:picLocks noChangeAspect="1"/>
          </p:cNvPicPr>
          <p:nvPr/>
        </p:nvPicPr>
        <p:blipFill>
          <a:blip r:embed="rId3">
            <a:duotone>
              <a:prstClr val="black"/>
              <a:schemeClr val="accent4">
                <a:tint val="45000"/>
                <a:satMod val="400000"/>
              </a:schemeClr>
            </a:duotone>
            <a:lum contrast="40000"/>
          </a:blip>
          <a:stretch>
            <a:fillRect/>
          </a:stretch>
        </p:blipFill>
        <p:spPr>
          <a:xfrm rot="10800000">
            <a:off x="3000364" y="2143122"/>
            <a:ext cx="1548043" cy="1504504"/>
          </a:xfrm>
          <a:prstGeom prst="rect">
            <a:avLst/>
          </a:prstGeom>
          <a:effectLst>
            <a:reflection blurRad="6350" stA="50000" endA="300" endPos="90000" dir="5400000" sy="-100000" algn="bl" rotWithShape="0"/>
          </a:effectLst>
        </p:spPr>
      </p:pic>
      <p:pic>
        <p:nvPicPr>
          <p:cNvPr id="13" name="12 Imagen" descr="34.png"/>
          <p:cNvPicPr>
            <a:picLocks noChangeAspect="1"/>
          </p:cNvPicPr>
          <p:nvPr/>
        </p:nvPicPr>
        <p:blipFill>
          <a:blip r:embed="rId3">
            <a:duotone>
              <a:prstClr val="black"/>
              <a:schemeClr val="accent4">
                <a:tint val="45000"/>
                <a:satMod val="400000"/>
              </a:schemeClr>
            </a:duotone>
            <a:lum contrast="40000"/>
          </a:blip>
          <a:stretch>
            <a:fillRect/>
          </a:stretch>
        </p:blipFill>
        <p:spPr>
          <a:xfrm rot="10800000" flipH="1">
            <a:off x="4500562" y="2143122"/>
            <a:ext cx="1571636" cy="1504504"/>
          </a:xfrm>
          <a:prstGeom prst="rect">
            <a:avLst/>
          </a:prstGeom>
          <a:effectLst>
            <a:reflection blurRad="6350" stA="50000" endA="300" endPos="90000" dir="5400000" sy="-100000" algn="bl" rotWithShape="0"/>
          </a:effectLst>
        </p:spPr>
      </p:pic>
      <p:pic>
        <p:nvPicPr>
          <p:cNvPr id="14" name="13 Imagen" descr="34.png"/>
          <p:cNvPicPr>
            <a:picLocks noChangeAspect="1"/>
          </p:cNvPicPr>
          <p:nvPr/>
        </p:nvPicPr>
        <p:blipFill>
          <a:blip r:embed="rId3">
            <a:duotone>
              <a:prstClr val="black"/>
              <a:schemeClr val="accent4">
                <a:tint val="45000"/>
                <a:satMod val="400000"/>
              </a:schemeClr>
            </a:duotone>
            <a:lum contrast="40000"/>
          </a:blip>
          <a:stretch>
            <a:fillRect/>
          </a:stretch>
        </p:blipFill>
        <p:spPr>
          <a:xfrm rot="10800000">
            <a:off x="2954334" y="2765899"/>
            <a:ext cx="1548043" cy="1504504"/>
          </a:xfrm>
          <a:prstGeom prst="rect">
            <a:avLst/>
          </a:prstGeom>
          <a:effectLst>
            <a:reflection blurRad="6350" stA="50000" endA="300" endPos="90000" dir="5400000" sy="-100000" algn="bl" rotWithShape="0"/>
          </a:effectLst>
        </p:spPr>
      </p:pic>
      <p:pic>
        <p:nvPicPr>
          <p:cNvPr id="15" name="14 Imagen" descr="34.png"/>
          <p:cNvPicPr>
            <a:picLocks noChangeAspect="1"/>
          </p:cNvPicPr>
          <p:nvPr/>
        </p:nvPicPr>
        <p:blipFill>
          <a:blip r:embed="rId3">
            <a:duotone>
              <a:prstClr val="black"/>
              <a:schemeClr val="accent4">
                <a:tint val="45000"/>
                <a:satMod val="400000"/>
              </a:schemeClr>
            </a:duotone>
            <a:lum contrast="40000"/>
          </a:blip>
          <a:stretch>
            <a:fillRect/>
          </a:stretch>
        </p:blipFill>
        <p:spPr>
          <a:xfrm rot="10800000" flipH="1">
            <a:off x="4429124" y="2714626"/>
            <a:ext cx="1571636" cy="1504504"/>
          </a:xfrm>
          <a:prstGeom prst="rect">
            <a:avLst/>
          </a:prstGeom>
          <a:effectLst>
            <a:reflection blurRad="6350" stA="50000" endA="300" endPos="90000" dir="5400000" sy="-100000" algn="bl" rotWithShape="0"/>
          </a:effectLst>
        </p:spPr>
      </p:pic>
      <p:pic>
        <p:nvPicPr>
          <p:cNvPr id="16" name="15 Imagen" descr="34.png"/>
          <p:cNvPicPr>
            <a:picLocks noChangeAspect="1"/>
          </p:cNvPicPr>
          <p:nvPr/>
        </p:nvPicPr>
        <p:blipFill>
          <a:blip r:embed="rId3">
            <a:duotone>
              <a:prstClr val="black"/>
              <a:schemeClr val="accent4">
                <a:tint val="45000"/>
                <a:satMod val="400000"/>
              </a:schemeClr>
            </a:duotone>
            <a:lum contrast="40000"/>
          </a:blip>
          <a:stretch>
            <a:fillRect/>
          </a:stretch>
        </p:blipFill>
        <p:spPr>
          <a:xfrm rot="10800000">
            <a:off x="2954334" y="3337403"/>
            <a:ext cx="1548043" cy="1504504"/>
          </a:xfrm>
          <a:prstGeom prst="rect">
            <a:avLst/>
          </a:prstGeom>
          <a:effectLst>
            <a:reflection blurRad="6350" stA="50000" endA="300" endPos="90000" dir="5400000" sy="-100000" algn="bl" rotWithShape="0"/>
          </a:effectLst>
        </p:spPr>
      </p:pic>
      <p:pic>
        <p:nvPicPr>
          <p:cNvPr id="17" name="16 Imagen" descr="34.png"/>
          <p:cNvPicPr>
            <a:picLocks noChangeAspect="1"/>
          </p:cNvPicPr>
          <p:nvPr/>
        </p:nvPicPr>
        <p:blipFill>
          <a:blip r:embed="rId3">
            <a:duotone>
              <a:prstClr val="black"/>
              <a:schemeClr val="accent4">
                <a:tint val="45000"/>
                <a:satMod val="400000"/>
              </a:schemeClr>
            </a:duotone>
            <a:lum contrast="40000"/>
          </a:blip>
          <a:stretch>
            <a:fillRect/>
          </a:stretch>
        </p:blipFill>
        <p:spPr>
          <a:xfrm rot="10800000" flipH="1">
            <a:off x="4429124" y="3286130"/>
            <a:ext cx="1571636" cy="1504504"/>
          </a:xfrm>
          <a:prstGeom prst="rect">
            <a:avLst/>
          </a:prstGeom>
          <a:effectLst>
            <a:reflection blurRad="6350" stA="50000" endA="300" endPos="90000" dir="5400000" sy="-100000" algn="bl" rotWithShape="0"/>
          </a:effectLst>
        </p:spPr>
      </p:pic>
      <p:pic>
        <p:nvPicPr>
          <p:cNvPr id="18" name="17 Imagen" descr="34.png"/>
          <p:cNvPicPr>
            <a:picLocks noChangeAspect="1"/>
          </p:cNvPicPr>
          <p:nvPr/>
        </p:nvPicPr>
        <p:blipFill>
          <a:blip r:embed="rId3">
            <a:duotone>
              <a:prstClr val="black"/>
              <a:schemeClr val="accent4">
                <a:tint val="45000"/>
                <a:satMod val="400000"/>
              </a:schemeClr>
            </a:duotone>
            <a:lum contrast="40000"/>
          </a:blip>
          <a:stretch>
            <a:fillRect/>
          </a:stretch>
        </p:blipFill>
        <p:spPr>
          <a:xfrm rot="10800000">
            <a:off x="2954334" y="3980345"/>
            <a:ext cx="1548043" cy="1504504"/>
          </a:xfrm>
          <a:prstGeom prst="rect">
            <a:avLst/>
          </a:prstGeom>
          <a:effectLst>
            <a:reflection blurRad="6350" stA="50000" endA="300" endPos="90000" dir="5400000" sy="-100000" algn="bl" rotWithShape="0"/>
          </a:effectLst>
        </p:spPr>
      </p:pic>
      <p:pic>
        <p:nvPicPr>
          <p:cNvPr id="19" name="18 Imagen" descr="34.png"/>
          <p:cNvPicPr>
            <a:picLocks noChangeAspect="1"/>
          </p:cNvPicPr>
          <p:nvPr/>
        </p:nvPicPr>
        <p:blipFill>
          <a:blip r:embed="rId3">
            <a:duotone>
              <a:prstClr val="black"/>
              <a:schemeClr val="accent4">
                <a:tint val="45000"/>
                <a:satMod val="400000"/>
              </a:schemeClr>
            </a:duotone>
            <a:lum contrast="40000"/>
          </a:blip>
          <a:stretch>
            <a:fillRect/>
          </a:stretch>
        </p:blipFill>
        <p:spPr>
          <a:xfrm rot="10800000" flipH="1">
            <a:off x="4429124" y="3929072"/>
            <a:ext cx="1571636" cy="1504504"/>
          </a:xfrm>
          <a:prstGeom prst="rect">
            <a:avLst/>
          </a:prstGeom>
          <a:effectLst>
            <a:reflection blurRad="6350" stA="50000" endA="300" endPos="90000" dir="5400000" sy="-100000" algn="bl" rotWithShape="0"/>
          </a:effectLst>
        </p:spPr>
      </p:pic>
      <p:pic>
        <p:nvPicPr>
          <p:cNvPr id="20" name="19 Imagen" descr="list-filialy-vesnoj-zelen.jpg"/>
          <p:cNvPicPr>
            <a:picLocks noChangeAspect="1"/>
          </p:cNvPicPr>
          <p:nvPr/>
        </p:nvPicPr>
        <p:blipFill>
          <a:blip r:embed="rId4"/>
          <a:stretch>
            <a:fillRect/>
          </a:stretch>
        </p:blipFill>
        <p:spPr>
          <a:xfrm>
            <a:off x="1116" y="0"/>
            <a:ext cx="9141768" cy="6357964"/>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1+#ppt_w/2"/>
                                          </p:val>
                                        </p:tav>
                                        <p:tav tm="100000">
                                          <p:val>
                                            <p:strVal val="#ppt_x"/>
                                          </p:val>
                                        </p:tav>
                                      </p:tavLst>
                                    </p:anim>
                                    <p:anim calcmode="lin" valueType="num">
                                      <p:cBhvr additive="base">
                                        <p:cTn id="10" dur="3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3000" fill="hold"/>
                                        <p:tgtEl>
                                          <p:spTgt spid="6"/>
                                        </p:tgtEl>
                                        <p:attrNameLst>
                                          <p:attrName>ppt_x</p:attrName>
                                        </p:attrNameLst>
                                      </p:cBhvr>
                                      <p:tavLst>
                                        <p:tav tm="0">
                                          <p:val>
                                            <p:strVal val="1+#ppt_w/2"/>
                                          </p:val>
                                        </p:tav>
                                        <p:tav tm="100000">
                                          <p:val>
                                            <p:strVal val="#ppt_x"/>
                                          </p:val>
                                        </p:tav>
                                      </p:tavLst>
                                    </p:anim>
                                    <p:anim calcmode="lin" valueType="num">
                                      <p:cBhvr additive="base">
                                        <p:cTn id="14" dur="3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3000" fill="hold"/>
                                        <p:tgtEl>
                                          <p:spTgt spid="8"/>
                                        </p:tgtEl>
                                        <p:attrNameLst>
                                          <p:attrName>ppt_x</p:attrName>
                                        </p:attrNameLst>
                                      </p:cBhvr>
                                      <p:tavLst>
                                        <p:tav tm="0">
                                          <p:val>
                                            <p:strVal val="1+#ppt_w/2"/>
                                          </p:val>
                                        </p:tav>
                                        <p:tav tm="100000">
                                          <p:val>
                                            <p:strVal val="#ppt_x"/>
                                          </p:val>
                                        </p:tav>
                                      </p:tavLst>
                                    </p:anim>
                                    <p:anim calcmode="lin" valueType="num">
                                      <p:cBhvr additive="base">
                                        <p:cTn id="18" dur="30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3000" fill="hold"/>
                                        <p:tgtEl>
                                          <p:spTgt spid="10"/>
                                        </p:tgtEl>
                                        <p:attrNameLst>
                                          <p:attrName>ppt_x</p:attrName>
                                        </p:attrNameLst>
                                      </p:cBhvr>
                                      <p:tavLst>
                                        <p:tav tm="0">
                                          <p:val>
                                            <p:strVal val="1+#ppt_w/2"/>
                                          </p:val>
                                        </p:tav>
                                        <p:tav tm="100000">
                                          <p:val>
                                            <p:strVal val="#ppt_x"/>
                                          </p:val>
                                        </p:tav>
                                      </p:tavLst>
                                    </p:anim>
                                    <p:anim calcmode="lin" valueType="num">
                                      <p:cBhvr additive="base">
                                        <p:cTn id="22" dur="3000" fill="hold"/>
                                        <p:tgtEl>
                                          <p:spTgt spid="10"/>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3000" fill="hold"/>
                                        <p:tgtEl>
                                          <p:spTgt spid="12"/>
                                        </p:tgtEl>
                                        <p:attrNameLst>
                                          <p:attrName>ppt_x</p:attrName>
                                        </p:attrNameLst>
                                      </p:cBhvr>
                                      <p:tavLst>
                                        <p:tav tm="0">
                                          <p:val>
                                            <p:strVal val="1+#ppt_w/2"/>
                                          </p:val>
                                        </p:tav>
                                        <p:tav tm="100000">
                                          <p:val>
                                            <p:strVal val="#ppt_x"/>
                                          </p:val>
                                        </p:tav>
                                      </p:tavLst>
                                    </p:anim>
                                    <p:anim calcmode="lin" valueType="num">
                                      <p:cBhvr additive="base">
                                        <p:cTn id="26" dur="3000" fill="hold"/>
                                        <p:tgtEl>
                                          <p:spTgt spid="12"/>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3000" fill="hold"/>
                                        <p:tgtEl>
                                          <p:spTgt spid="14"/>
                                        </p:tgtEl>
                                        <p:attrNameLst>
                                          <p:attrName>ppt_x</p:attrName>
                                        </p:attrNameLst>
                                      </p:cBhvr>
                                      <p:tavLst>
                                        <p:tav tm="0">
                                          <p:val>
                                            <p:strVal val="1+#ppt_w/2"/>
                                          </p:val>
                                        </p:tav>
                                        <p:tav tm="100000">
                                          <p:val>
                                            <p:strVal val="#ppt_x"/>
                                          </p:val>
                                        </p:tav>
                                      </p:tavLst>
                                    </p:anim>
                                    <p:anim calcmode="lin" valueType="num">
                                      <p:cBhvr additive="base">
                                        <p:cTn id="30" dur="3000" fill="hold"/>
                                        <p:tgtEl>
                                          <p:spTgt spid="14"/>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3000" fill="hold"/>
                                        <p:tgtEl>
                                          <p:spTgt spid="16"/>
                                        </p:tgtEl>
                                        <p:attrNameLst>
                                          <p:attrName>ppt_x</p:attrName>
                                        </p:attrNameLst>
                                      </p:cBhvr>
                                      <p:tavLst>
                                        <p:tav tm="0">
                                          <p:val>
                                            <p:strVal val="1+#ppt_w/2"/>
                                          </p:val>
                                        </p:tav>
                                        <p:tav tm="100000">
                                          <p:val>
                                            <p:strVal val="#ppt_x"/>
                                          </p:val>
                                        </p:tav>
                                      </p:tavLst>
                                    </p:anim>
                                    <p:anim calcmode="lin" valueType="num">
                                      <p:cBhvr additive="base">
                                        <p:cTn id="34" dur="3000" fill="hold"/>
                                        <p:tgtEl>
                                          <p:spTgt spid="16"/>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3000" fill="hold"/>
                                        <p:tgtEl>
                                          <p:spTgt spid="18"/>
                                        </p:tgtEl>
                                        <p:attrNameLst>
                                          <p:attrName>ppt_x</p:attrName>
                                        </p:attrNameLst>
                                      </p:cBhvr>
                                      <p:tavLst>
                                        <p:tav tm="0">
                                          <p:val>
                                            <p:strVal val="1+#ppt_w/2"/>
                                          </p:val>
                                        </p:tav>
                                        <p:tav tm="100000">
                                          <p:val>
                                            <p:strVal val="#ppt_x"/>
                                          </p:val>
                                        </p:tav>
                                      </p:tavLst>
                                    </p:anim>
                                    <p:anim calcmode="lin" valueType="num">
                                      <p:cBhvr additive="base">
                                        <p:cTn id="38" dur="3000" fill="hold"/>
                                        <p:tgtEl>
                                          <p:spTgt spid="18"/>
                                        </p:tgtEl>
                                        <p:attrNameLst>
                                          <p:attrName>ppt_y</p:attrName>
                                        </p:attrNameLst>
                                      </p:cBhvr>
                                      <p:tavLst>
                                        <p:tav tm="0">
                                          <p:val>
                                            <p:strVal val="#ppt_y"/>
                                          </p:val>
                                        </p:tav>
                                        <p:tav tm="100000">
                                          <p:val>
                                            <p:strVal val="#ppt_y"/>
                                          </p:val>
                                        </p:tav>
                                      </p:tavLst>
                                    </p:anim>
                                  </p:childTnLst>
                                </p:cTn>
                              </p:par>
                              <p:par>
                                <p:cTn id="39" presetID="8" presetClass="emph" presetSubtype="0" autoRev="1" fill="hold" nodeType="withEffect">
                                  <p:stCondLst>
                                    <p:cond delay="0"/>
                                  </p:stCondLst>
                                  <p:childTnLst>
                                    <p:animRot by="21600000">
                                      <p:cBhvr>
                                        <p:cTn id="40" dur="3000" fill="hold"/>
                                        <p:tgtEl>
                                          <p:spTgt spid="4"/>
                                        </p:tgtEl>
                                        <p:attrNameLst>
                                          <p:attrName>r</p:attrName>
                                        </p:attrNameLst>
                                      </p:cBhvr>
                                    </p:animRot>
                                  </p:childTnLst>
                                </p:cTn>
                              </p:par>
                              <p:par>
                                <p:cTn id="41" presetID="8" presetClass="emph" presetSubtype="0" autoRev="1" fill="hold" nodeType="withEffect">
                                  <p:stCondLst>
                                    <p:cond delay="0"/>
                                  </p:stCondLst>
                                  <p:childTnLst>
                                    <p:animRot by="21600000">
                                      <p:cBhvr>
                                        <p:cTn id="42" dur="3000" fill="hold"/>
                                        <p:tgtEl>
                                          <p:spTgt spid="6"/>
                                        </p:tgtEl>
                                        <p:attrNameLst>
                                          <p:attrName>r</p:attrName>
                                        </p:attrNameLst>
                                      </p:cBhvr>
                                    </p:animRot>
                                  </p:childTnLst>
                                </p:cTn>
                              </p:par>
                              <p:par>
                                <p:cTn id="43" presetID="8" presetClass="emph" presetSubtype="0" autoRev="1" fill="hold" nodeType="withEffect">
                                  <p:stCondLst>
                                    <p:cond delay="0"/>
                                  </p:stCondLst>
                                  <p:childTnLst>
                                    <p:animRot by="21600000">
                                      <p:cBhvr>
                                        <p:cTn id="44" dur="3000" fill="hold"/>
                                        <p:tgtEl>
                                          <p:spTgt spid="8"/>
                                        </p:tgtEl>
                                        <p:attrNameLst>
                                          <p:attrName>r</p:attrName>
                                        </p:attrNameLst>
                                      </p:cBhvr>
                                    </p:animRot>
                                  </p:childTnLst>
                                </p:cTn>
                              </p:par>
                              <p:par>
                                <p:cTn id="45" presetID="8" presetClass="emph" presetSubtype="0" autoRev="1" fill="hold" nodeType="withEffect">
                                  <p:stCondLst>
                                    <p:cond delay="0"/>
                                  </p:stCondLst>
                                  <p:childTnLst>
                                    <p:animRot by="21600000">
                                      <p:cBhvr>
                                        <p:cTn id="46" dur="3000" fill="hold"/>
                                        <p:tgtEl>
                                          <p:spTgt spid="10"/>
                                        </p:tgtEl>
                                        <p:attrNameLst>
                                          <p:attrName>r</p:attrName>
                                        </p:attrNameLst>
                                      </p:cBhvr>
                                    </p:animRot>
                                  </p:childTnLst>
                                </p:cTn>
                              </p:par>
                              <p:par>
                                <p:cTn id="47" presetID="8" presetClass="emph" presetSubtype="0" autoRev="1" fill="hold" nodeType="withEffect">
                                  <p:stCondLst>
                                    <p:cond delay="0"/>
                                  </p:stCondLst>
                                  <p:childTnLst>
                                    <p:animRot by="21600000">
                                      <p:cBhvr>
                                        <p:cTn id="48" dur="3000" fill="hold"/>
                                        <p:tgtEl>
                                          <p:spTgt spid="12"/>
                                        </p:tgtEl>
                                        <p:attrNameLst>
                                          <p:attrName>r</p:attrName>
                                        </p:attrNameLst>
                                      </p:cBhvr>
                                    </p:animRot>
                                  </p:childTnLst>
                                </p:cTn>
                              </p:par>
                              <p:par>
                                <p:cTn id="49" presetID="8" presetClass="emph" presetSubtype="0" autoRev="1" fill="hold" nodeType="withEffect">
                                  <p:stCondLst>
                                    <p:cond delay="0"/>
                                  </p:stCondLst>
                                  <p:childTnLst>
                                    <p:animRot by="21600000">
                                      <p:cBhvr>
                                        <p:cTn id="50" dur="3000" fill="hold"/>
                                        <p:tgtEl>
                                          <p:spTgt spid="14"/>
                                        </p:tgtEl>
                                        <p:attrNameLst>
                                          <p:attrName>r</p:attrName>
                                        </p:attrNameLst>
                                      </p:cBhvr>
                                    </p:animRot>
                                  </p:childTnLst>
                                </p:cTn>
                              </p:par>
                              <p:par>
                                <p:cTn id="51" presetID="8" presetClass="emph" presetSubtype="0" autoRev="1" fill="hold" nodeType="withEffect">
                                  <p:stCondLst>
                                    <p:cond delay="0"/>
                                  </p:stCondLst>
                                  <p:childTnLst>
                                    <p:animRot by="21600000">
                                      <p:cBhvr>
                                        <p:cTn id="52" dur="3000" fill="hold"/>
                                        <p:tgtEl>
                                          <p:spTgt spid="16"/>
                                        </p:tgtEl>
                                        <p:attrNameLst>
                                          <p:attrName>r</p:attrName>
                                        </p:attrNameLst>
                                      </p:cBhvr>
                                    </p:animRot>
                                  </p:childTnLst>
                                </p:cTn>
                              </p:par>
                              <p:par>
                                <p:cTn id="53" presetID="8" presetClass="emph" presetSubtype="0" autoRev="1" fill="hold" nodeType="withEffect">
                                  <p:stCondLst>
                                    <p:cond delay="0"/>
                                  </p:stCondLst>
                                  <p:childTnLst>
                                    <p:animRot by="21600000">
                                      <p:cBhvr>
                                        <p:cTn id="54" dur="3000" fill="hold"/>
                                        <p:tgtEl>
                                          <p:spTgt spid="18"/>
                                        </p:tgtEl>
                                        <p:attrNameLst>
                                          <p:attrName>r</p:attrName>
                                        </p:attrNameLst>
                                      </p:cBhvr>
                                    </p:animRot>
                                  </p:childTnLst>
                                </p:cTn>
                              </p:par>
                              <p:par>
                                <p:cTn id="55" presetID="2" presetClass="entr" presetSubtype="8" fill="hold" nodeType="withEffect">
                                  <p:stCondLst>
                                    <p:cond delay="0"/>
                                  </p:stCondLst>
                                  <p:childTnLst>
                                    <p:set>
                                      <p:cBhvr>
                                        <p:cTn id="56" dur="1" fill="hold">
                                          <p:stCondLst>
                                            <p:cond delay="0"/>
                                          </p:stCondLst>
                                        </p:cTn>
                                        <p:tgtEl>
                                          <p:spTgt spid="5"/>
                                        </p:tgtEl>
                                        <p:attrNameLst>
                                          <p:attrName>style.visibility</p:attrName>
                                        </p:attrNameLst>
                                      </p:cBhvr>
                                      <p:to>
                                        <p:strVal val="visible"/>
                                      </p:to>
                                    </p:set>
                                    <p:anim calcmode="lin" valueType="num">
                                      <p:cBhvr additive="base">
                                        <p:cTn id="57" dur="3000" fill="hold"/>
                                        <p:tgtEl>
                                          <p:spTgt spid="5"/>
                                        </p:tgtEl>
                                        <p:attrNameLst>
                                          <p:attrName>ppt_x</p:attrName>
                                        </p:attrNameLst>
                                      </p:cBhvr>
                                      <p:tavLst>
                                        <p:tav tm="0">
                                          <p:val>
                                            <p:strVal val="0-#ppt_w/2"/>
                                          </p:val>
                                        </p:tav>
                                        <p:tav tm="100000">
                                          <p:val>
                                            <p:strVal val="#ppt_x"/>
                                          </p:val>
                                        </p:tav>
                                      </p:tavLst>
                                    </p:anim>
                                    <p:anim calcmode="lin" valueType="num">
                                      <p:cBhvr additive="base">
                                        <p:cTn id="58" dur="3000" fill="hold"/>
                                        <p:tgtEl>
                                          <p:spTgt spid="5"/>
                                        </p:tgtEl>
                                        <p:attrNameLst>
                                          <p:attrName>ppt_y</p:attrName>
                                        </p:attrNameLst>
                                      </p:cBhvr>
                                      <p:tavLst>
                                        <p:tav tm="0">
                                          <p:val>
                                            <p:strVal val="#ppt_y"/>
                                          </p:val>
                                        </p:tav>
                                        <p:tav tm="100000">
                                          <p:val>
                                            <p:strVal val="#ppt_y"/>
                                          </p:val>
                                        </p:tav>
                                      </p:tavLst>
                                    </p:anim>
                                  </p:childTnLst>
                                </p:cTn>
                              </p:par>
                              <p:par>
                                <p:cTn id="59" presetID="2" presetClass="entr" presetSubtype="8" fill="hold" nodeType="withEffect">
                                  <p:stCondLst>
                                    <p:cond delay="0"/>
                                  </p:stCondLst>
                                  <p:childTnLst>
                                    <p:set>
                                      <p:cBhvr>
                                        <p:cTn id="60" dur="1" fill="hold">
                                          <p:stCondLst>
                                            <p:cond delay="0"/>
                                          </p:stCondLst>
                                        </p:cTn>
                                        <p:tgtEl>
                                          <p:spTgt spid="7"/>
                                        </p:tgtEl>
                                        <p:attrNameLst>
                                          <p:attrName>style.visibility</p:attrName>
                                        </p:attrNameLst>
                                      </p:cBhvr>
                                      <p:to>
                                        <p:strVal val="visible"/>
                                      </p:to>
                                    </p:set>
                                    <p:anim calcmode="lin" valueType="num">
                                      <p:cBhvr additive="base">
                                        <p:cTn id="61" dur="3000" fill="hold"/>
                                        <p:tgtEl>
                                          <p:spTgt spid="7"/>
                                        </p:tgtEl>
                                        <p:attrNameLst>
                                          <p:attrName>ppt_x</p:attrName>
                                        </p:attrNameLst>
                                      </p:cBhvr>
                                      <p:tavLst>
                                        <p:tav tm="0">
                                          <p:val>
                                            <p:strVal val="0-#ppt_w/2"/>
                                          </p:val>
                                        </p:tav>
                                        <p:tav tm="100000">
                                          <p:val>
                                            <p:strVal val="#ppt_x"/>
                                          </p:val>
                                        </p:tav>
                                      </p:tavLst>
                                    </p:anim>
                                    <p:anim calcmode="lin" valueType="num">
                                      <p:cBhvr additive="base">
                                        <p:cTn id="62" dur="3000" fill="hold"/>
                                        <p:tgtEl>
                                          <p:spTgt spid="7"/>
                                        </p:tgtEl>
                                        <p:attrNameLst>
                                          <p:attrName>ppt_y</p:attrName>
                                        </p:attrNameLst>
                                      </p:cBhvr>
                                      <p:tavLst>
                                        <p:tav tm="0">
                                          <p:val>
                                            <p:strVal val="#ppt_y"/>
                                          </p:val>
                                        </p:tav>
                                        <p:tav tm="100000">
                                          <p:val>
                                            <p:strVal val="#ppt_y"/>
                                          </p:val>
                                        </p:tav>
                                      </p:tavLst>
                                    </p:anim>
                                  </p:childTnLst>
                                </p:cTn>
                              </p:par>
                              <p:par>
                                <p:cTn id="63" presetID="2" presetClass="entr" presetSubtype="8" fill="hold"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3000" fill="hold"/>
                                        <p:tgtEl>
                                          <p:spTgt spid="9"/>
                                        </p:tgtEl>
                                        <p:attrNameLst>
                                          <p:attrName>ppt_x</p:attrName>
                                        </p:attrNameLst>
                                      </p:cBhvr>
                                      <p:tavLst>
                                        <p:tav tm="0">
                                          <p:val>
                                            <p:strVal val="0-#ppt_w/2"/>
                                          </p:val>
                                        </p:tav>
                                        <p:tav tm="100000">
                                          <p:val>
                                            <p:strVal val="#ppt_x"/>
                                          </p:val>
                                        </p:tav>
                                      </p:tavLst>
                                    </p:anim>
                                    <p:anim calcmode="lin" valueType="num">
                                      <p:cBhvr additive="base">
                                        <p:cTn id="66" dur="3000" fill="hold"/>
                                        <p:tgtEl>
                                          <p:spTgt spid="9"/>
                                        </p:tgtEl>
                                        <p:attrNameLst>
                                          <p:attrName>ppt_y</p:attrName>
                                        </p:attrNameLst>
                                      </p:cBhvr>
                                      <p:tavLst>
                                        <p:tav tm="0">
                                          <p:val>
                                            <p:strVal val="#ppt_y"/>
                                          </p:val>
                                        </p:tav>
                                        <p:tav tm="100000">
                                          <p:val>
                                            <p:strVal val="#ppt_y"/>
                                          </p:val>
                                        </p:tav>
                                      </p:tavLst>
                                    </p:anim>
                                  </p:childTnLst>
                                </p:cTn>
                              </p:par>
                              <p:par>
                                <p:cTn id="67" presetID="2" presetClass="entr" presetSubtype="8" fill="hold" nodeType="withEffect">
                                  <p:stCondLst>
                                    <p:cond delay="0"/>
                                  </p:stCondLst>
                                  <p:childTnLst>
                                    <p:set>
                                      <p:cBhvr>
                                        <p:cTn id="68" dur="1" fill="hold">
                                          <p:stCondLst>
                                            <p:cond delay="0"/>
                                          </p:stCondLst>
                                        </p:cTn>
                                        <p:tgtEl>
                                          <p:spTgt spid="11"/>
                                        </p:tgtEl>
                                        <p:attrNameLst>
                                          <p:attrName>style.visibility</p:attrName>
                                        </p:attrNameLst>
                                      </p:cBhvr>
                                      <p:to>
                                        <p:strVal val="visible"/>
                                      </p:to>
                                    </p:set>
                                    <p:anim calcmode="lin" valueType="num">
                                      <p:cBhvr additive="base">
                                        <p:cTn id="69" dur="3000" fill="hold"/>
                                        <p:tgtEl>
                                          <p:spTgt spid="11"/>
                                        </p:tgtEl>
                                        <p:attrNameLst>
                                          <p:attrName>ppt_x</p:attrName>
                                        </p:attrNameLst>
                                      </p:cBhvr>
                                      <p:tavLst>
                                        <p:tav tm="0">
                                          <p:val>
                                            <p:strVal val="0-#ppt_w/2"/>
                                          </p:val>
                                        </p:tav>
                                        <p:tav tm="100000">
                                          <p:val>
                                            <p:strVal val="#ppt_x"/>
                                          </p:val>
                                        </p:tav>
                                      </p:tavLst>
                                    </p:anim>
                                    <p:anim calcmode="lin" valueType="num">
                                      <p:cBhvr additive="base">
                                        <p:cTn id="70" dur="3000" fill="hold"/>
                                        <p:tgtEl>
                                          <p:spTgt spid="11"/>
                                        </p:tgtEl>
                                        <p:attrNameLst>
                                          <p:attrName>ppt_y</p:attrName>
                                        </p:attrNameLst>
                                      </p:cBhvr>
                                      <p:tavLst>
                                        <p:tav tm="0">
                                          <p:val>
                                            <p:strVal val="#ppt_y"/>
                                          </p:val>
                                        </p:tav>
                                        <p:tav tm="100000">
                                          <p:val>
                                            <p:strVal val="#ppt_y"/>
                                          </p:val>
                                        </p:tav>
                                      </p:tavLst>
                                    </p:anim>
                                  </p:childTnLst>
                                </p:cTn>
                              </p:par>
                              <p:par>
                                <p:cTn id="71" presetID="2" presetClass="entr" presetSubtype="8" fill="hold" nodeType="withEffect">
                                  <p:stCondLst>
                                    <p:cond delay="0"/>
                                  </p:stCondLst>
                                  <p:childTnLst>
                                    <p:set>
                                      <p:cBhvr>
                                        <p:cTn id="72" dur="1" fill="hold">
                                          <p:stCondLst>
                                            <p:cond delay="0"/>
                                          </p:stCondLst>
                                        </p:cTn>
                                        <p:tgtEl>
                                          <p:spTgt spid="13"/>
                                        </p:tgtEl>
                                        <p:attrNameLst>
                                          <p:attrName>style.visibility</p:attrName>
                                        </p:attrNameLst>
                                      </p:cBhvr>
                                      <p:to>
                                        <p:strVal val="visible"/>
                                      </p:to>
                                    </p:set>
                                    <p:anim calcmode="lin" valueType="num">
                                      <p:cBhvr additive="base">
                                        <p:cTn id="73" dur="3000" fill="hold"/>
                                        <p:tgtEl>
                                          <p:spTgt spid="13"/>
                                        </p:tgtEl>
                                        <p:attrNameLst>
                                          <p:attrName>ppt_x</p:attrName>
                                        </p:attrNameLst>
                                      </p:cBhvr>
                                      <p:tavLst>
                                        <p:tav tm="0">
                                          <p:val>
                                            <p:strVal val="0-#ppt_w/2"/>
                                          </p:val>
                                        </p:tav>
                                        <p:tav tm="100000">
                                          <p:val>
                                            <p:strVal val="#ppt_x"/>
                                          </p:val>
                                        </p:tav>
                                      </p:tavLst>
                                    </p:anim>
                                    <p:anim calcmode="lin" valueType="num">
                                      <p:cBhvr additive="base">
                                        <p:cTn id="74" dur="3000" fill="hold"/>
                                        <p:tgtEl>
                                          <p:spTgt spid="13"/>
                                        </p:tgtEl>
                                        <p:attrNameLst>
                                          <p:attrName>ppt_y</p:attrName>
                                        </p:attrNameLst>
                                      </p:cBhvr>
                                      <p:tavLst>
                                        <p:tav tm="0">
                                          <p:val>
                                            <p:strVal val="#ppt_y"/>
                                          </p:val>
                                        </p:tav>
                                        <p:tav tm="100000">
                                          <p:val>
                                            <p:strVal val="#ppt_y"/>
                                          </p:val>
                                        </p:tav>
                                      </p:tavLst>
                                    </p:anim>
                                  </p:childTnLst>
                                </p:cTn>
                              </p:par>
                              <p:par>
                                <p:cTn id="75" presetID="2" presetClass="entr" presetSubtype="8" fill="hold" nodeType="withEffect">
                                  <p:stCondLst>
                                    <p:cond delay="0"/>
                                  </p:stCondLst>
                                  <p:childTnLst>
                                    <p:set>
                                      <p:cBhvr>
                                        <p:cTn id="76" dur="1" fill="hold">
                                          <p:stCondLst>
                                            <p:cond delay="0"/>
                                          </p:stCondLst>
                                        </p:cTn>
                                        <p:tgtEl>
                                          <p:spTgt spid="15"/>
                                        </p:tgtEl>
                                        <p:attrNameLst>
                                          <p:attrName>style.visibility</p:attrName>
                                        </p:attrNameLst>
                                      </p:cBhvr>
                                      <p:to>
                                        <p:strVal val="visible"/>
                                      </p:to>
                                    </p:set>
                                    <p:anim calcmode="lin" valueType="num">
                                      <p:cBhvr additive="base">
                                        <p:cTn id="77" dur="3000" fill="hold"/>
                                        <p:tgtEl>
                                          <p:spTgt spid="15"/>
                                        </p:tgtEl>
                                        <p:attrNameLst>
                                          <p:attrName>ppt_x</p:attrName>
                                        </p:attrNameLst>
                                      </p:cBhvr>
                                      <p:tavLst>
                                        <p:tav tm="0">
                                          <p:val>
                                            <p:strVal val="0-#ppt_w/2"/>
                                          </p:val>
                                        </p:tav>
                                        <p:tav tm="100000">
                                          <p:val>
                                            <p:strVal val="#ppt_x"/>
                                          </p:val>
                                        </p:tav>
                                      </p:tavLst>
                                    </p:anim>
                                    <p:anim calcmode="lin" valueType="num">
                                      <p:cBhvr additive="base">
                                        <p:cTn id="78" dur="3000" fill="hold"/>
                                        <p:tgtEl>
                                          <p:spTgt spid="15"/>
                                        </p:tgtEl>
                                        <p:attrNameLst>
                                          <p:attrName>ppt_y</p:attrName>
                                        </p:attrNameLst>
                                      </p:cBhvr>
                                      <p:tavLst>
                                        <p:tav tm="0">
                                          <p:val>
                                            <p:strVal val="#ppt_y"/>
                                          </p:val>
                                        </p:tav>
                                        <p:tav tm="100000">
                                          <p:val>
                                            <p:strVal val="#ppt_y"/>
                                          </p:val>
                                        </p:tav>
                                      </p:tavLst>
                                    </p:anim>
                                  </p:childTnLst>
                                </p:cTn>
                              </p:par>
                              <p:par>
                                <p:cTn id="79" presetID="2" presetClass="entr" presetSubtype="8" fill="hold" nodeType="withEffect">
                                  <p:stCondLst>
                                    <p:cond delay="0"/>
                                  </p:stCondLst>
                                  <p:childTnLst>
                                    <p:set>
                                      <p:cBhvr>
                                        <p:cTn id="80" dur="1" fill="hold">
                                          <p:stCondLst>
                                            <p:cond delay="0"/>
                                          </p:stCondLst>
                                        </p:cTn>
                                        <p:tgtEl>
                                          <p:spTgt spid="17"/>
                                        </p:tgtEl>
                                        <p:attrNameLst>
                                          <p:attrName>style.visibility</p:attrName>
                                        </p:attrNameLst>
                                      </p:cBhvr>
                                      <p:to>
                                        <p:strVal val="visible"/>
                                      </p:to>
                                    </p:set>
                                    <p:anim calcmode="lin" valueType="num">
                                      <p:cBhvr additive="base">
                                        <p:cTn id="81" dur="3000" fill="hold"/>
                                        <p:tgtEl>
                                          <p:spTgt spid="17"/>
                                        </p:tgtEl>
                                        <p:attrNameLst>
                                          <p:attrName>ppt_x</p:attrName>
                                        </p:attrNameLst>
                                      </p:cBhvr>
                                      <p:tavLst>
                                        <p:tav tm="0">
                                          <p:val>
                                            <p:strVal val="0-#ppt_w/2"/>
                                          </p:val>
                                        </p:tav>
                                        <p:tav tm="100000">
                                          <p:val>
                                            <p:strVal val="#ppt_x"/>
                                          </p:val>
                                        </p:tav>
                                      </p:tavLst>
                                    </p:anim>
                                    <p:anim calcmode="lin" valueType="num">
                                      <p:cBhvr additive="base">
                                        <p:cTn id="82" dur="3000" fill="hold"/>
                                        <p:tgtEl>
                                          <p:spTgt spid="17"/>
                                        </p:tgtEl>
                                        <p:attrNameLst>
                                          <p:attrName>ppt_y</p:attrName>
                                        </p:attrNameLst>
                                      </p:cBhvr>
                                      <p:tavLst>
                                        <p:tav tm="0">
                                          <p:val>
                                            <p:strVal val="#ppt_y"/>
                                          </p:val>
                                        </p:tav>
                                        <p:tav tm="100000">
                                          <p:val>
                                            <p:strVal val="#ppt_y"/>
                                          </p:val>
                                        </p:tav>
                                      </p:tavLst>
                                    </p:anim>
                                  </p:childTnLst>
                                </p:cTn>
                              </p:par>
                              <p:par>
                                <p:cTn id="83" presetID="2" presetClass="entr" presetSubtype="8" fill="hold" nodeType="withEffect">
                                  <p:stCondLst>
                                    <p:cond delay="0"/>
                                  </p:stCondLst>
                                  <p:childTnLst>
                                    <p:set>
                                      <p:cBhvr>
                                        <p:cTn id="84" dur="1" fill="hold">
                                          <p:stCondLst>
                                            <p:cond delay="0"/>
                                          </p:stCondLst>
                                        </p:cTn>
                                        <p:tgtEl>
                                          <p:spTgt spid="19"/>
                                        </p:tgtEl>
                                        <p:attrNameLst>
                                          <p:attrName>style.visibility</p:attrName>
                                        </p:attrNameLst>
                                      </p:cBhvr>
                                      <p:to>
                                        <p:strVal val="visible"/>
                                      </p:to>
                                    </p:set>
                                    <p:anim calcmode="lin" valueType="num">
                                      <p:cBhvr additive="base">
                                        <p:cTn id="85" dur="3000" fill="hold"/>
                                        <p:tgtEl>
                                          <p:spTgt spid="19"/>
                                        </p:tgtEl>
                                        <p:attrNameLst>
                                          <p:attrName>ppt_x</p:attrName>
                                        </p:attrNameLst>
                                      </p:cBhvr>
                                      <p:tavLst>
                                        <p:tav tm="0">
                                          <p:val>
                                            <p:strVal val="0-#ppt_w/2"/>
                                          </p:val>
                                        </p:tav>
                                        <p:tav tm="100000">
                                          <p:val>
                                            <p:strVal val="#ppt_x"/>
                                          </p:val>
                                        </p:tav>
                                      </p:tavLst>
                                    </p:anim>
                                    <p:anim calcmode="lin" valueType="num">
                                      <p:cBhvr additive="base">
                                        <p:cTn id="86" dur="3000" fill="hold"/>
                                        <p:tgtEl>
                                          <p:spTgt spid="19"/>
                                        </p:tgtEl>
                                        <p:attrNameLst>
                                          <p:attrName>ppt_y</p:attrName>
                                        </p:attrNameLst>
                                      </p:cBhvr>
                                      <p:tavLst>
                                        <p:tav tm="0">
                                          <p:val>
                                            <p:strVal val="#ppt_y"/>
                                          </p:val>
                                        </p:tav>
                                        <p:tav tm="100000">
                                          <p:val>
                                            <p:strVal val="#ppt_y"/>
                                          </p:val>
                                        </p:tav>
                                      </p:tavLst>
                                    </p:anim>
                                  </p:childTnLst>
                                </p:cTn>
                              </p:par>
                              <p:par>
                                <p:cTn id="87" presetID="8" presetClass="emph" presetSubtype="0" autoRev="1" fill="hold" nodeType="withEffect">
                                  <p:stCondLst>
                                    <p:cond delay="0"/>
                                  </p:stCondLst>
                                  <p:childTnLst>
                                    <p:animRot by="-21600000">
                                      <p:cBhvr>
                                        <p:cTn id="88" dur="3000" fill="hold"/>
                                        <p:tgtEl>
                                          <p:spTgt spid="5"/>
                                        </p:tgtEl>
                                        <p:attrNameLst>
                                          <p:attrName>r</p:attrName>
                                        </p:attrNameLst>
                                      </p:cBhvr>
                                    </p:animRot>
                                  </p:childTnLst>
                                </p:cTn>
                              </p:par>
                              <p:par>
                                <p:cTn id="89" presetID="8" presetClass="emph" presetSubtype="0" autoRev="1" fill="hold" nodeType="withEffect">
                                  <p:stCondLst>
                                    <p:cond delay="0"/>
                                  </p:stCondLst>
                                  <p:childTnLst>
                                    <p:animRot by="-21600000">
                                      <p:cBhvr>
                                        <p:cTn id="90" dur="3000" fill="hold"/>
                                        <p:tgtEl>
                                          <p:spTgt spid="7"/>
                                        </p:tgtEl>
                                        <p:attrNameLst>
                                          <p:attrName>r</p:attrName>
                                        </p:attrNameLst>
                                      </p:cBhvr>
                                    </p:animRot>
                                  </p:childTnLst>
                                </p:cTn>
                              </p:par>
                              <p:par>
                                <p:cTn id="91" presetID="8" presetClass="emph" presetSubtype="0" autoRev="1" fill="hold" nodeType="withEffect">
                                  <p:stCondLst>
                                    <p:cond delay="0"/>
                                  </p:stCondLst>
                                  <p:childTnLst>
                                    <p:animRot by="-21600000">
                                      <p:cBhvr>
                                        <p:cTn id="92" dur="3000" fill="hold"/>
                                        <p:tgtEl>
                                          <p:spTgt spid="9"/>
                                        </p:tgtEl>
                                        <p:attrNameLst>
                                          <p:attrName>r</p:attrName>
                                        </p:attrNameLst>
                                      </p:cBhvr>
                                    </p:animRot>
                                  </p:childTnLst>
                                </p:cTn>
                              </p:par>
                              <p:par>
                                <p:cTn id="93" presetID="8" presetClass="emph" presetSubtype="0" autoRev="1" fill="hold" nodeType="withEffect">
                                  <p:stCondLst>
                                    <p:cond delay="0"/>
                                  </p:stCondLst>
                                  <p:childTnLst>
                                    <p:animRot by="-21600000">
                                      <p:cBhvr>
                                        <p:cTn id="94" dur="3000" fill="hold"/>
                                        <p:tgtEl>
                                          <p:spTgt spid="11"/>
                                        </p:tgtEl>
                                        <p:attrNameLst>
                                          <p:attrName>r</p:attrName>
                                        </p:attrNameLst>
                                      </p:cBhvr>
                                    </p:animRot>
                                  </p:childTnLst>
                                </p:cTn>
                              </p:par>
                              <p:par>
                                <p:cTn id="95" presetID="8" presetClass="emph" presetSubtype="0" autoRev="1" fill="hold" nodeType="withEffect">
                                  <p:stCondLst>
                                    <p:cond delay="0"/>
                                  </p:stCondLst>
                                  <p:childTnLst>
                                    <p:animRot by="-21600000">
                                      <p:cBhvr>
                                        <p:cTn id="96" dur="3000" fill="hold"/>
                                        <p:tgtEl>
                                          <p:spTgt spid="13"/>
                                        </p:tgtEl>
                                        <p:attrNameLst>
                                          <p:attrName>r</p:attrName>
                                        </p:attrNameLst>
                                      </p:cBhvr>
                                    </p:animRot>
                                  </p:childTnLst>
                                </p:cTn>
                              </p:par>
                              <p:par>
                                <p:cTn id="97" presetID="8" presetClass="emph" presetSubtype="0" autoRev="1" fill="hold" nodeType="withEffect">
                                  <p:stCondLst>
                                    <p:cond delay="0"/>
                                  </p:stCondLst>
                                  <p:childTnLst>
                                    <p:animRot by="-21600000">
                                      <p:cBhvr>
                                        <p:cTn id="98" dur="3000" fill="hold"/>
                                        <p:tgtEl>
                                          <p:spTgt spid="15"/>
                                        </p:tgtEl>
                                        <p:attrNameLst>
                                          <p:attrName>r</p:attrName>
                                        </p:attrNameLst>
                                      </p:cBhvr>
                                    </p:animRot>
                                  </p:childTnLst>
                                </p:cTn>
                              </p:par>
                              <p:par>
                                <p:cTn id="99" presetID="8" presetClass="emph" presetSubtype="0" autoRev="1" fill="hold" nodeType="withEffect">
                                  <p:stCondLst>
                                    <p:cond delay="0"/>
                                  </p:stCondLst>
                                  <p:childTnLst>
                                    <p:animRot by="-21600000">
                                      <p:cBhvr>
                                        <p:cTn id="100" dur="3000" fill="hold"/>
                                        <p:tgtEl>
                                          <p:spTgt spid="17"/>
                                        </p:tgtEl>
                                        <p:attrNameLst>
                                          <p:attrName>r</p:attrName>
                                        </p:attrNameLst>
                                      </p:cBhvr>
                                    </p:animRot>
                                  </p:childTnLst>
                                </p:cTn>
                              </p:par>
                              <p:par>
                                <p:cTn id="101" presetID="8" presetClass="emph" presetSubtype="0" autoRev="1" fill="hold" nodeType="withEffect">
                                  <p:stCondLst>
                                    <p:cond delay="0"/>
                                  </p:stCondLst>
                                  <p:childTnLst>
                                    <p:animRot by="-21600000">
                                      <p:cBhvr>
                                        <p:cTn id="102" dur="3000" fill="hold"/>
                                        <p:tgtEl>
                                          <p:spTgt spid="19"/>
                                        </p:tgtEl>
                                        <p:attrNameLst>
                                          <p:attrName>r</p:attrName>
                                        </p:attrNameLst>
                                      </p:cBhvr>
                                    </p:animRot>
                                  </p:childTnLst>
                                </p:cTn>
                              </p:par>
                            </p:childTnLst>
                          </p:cTn>
                        </p:par>
                        <p:par>
                          <p:cTn id="103" fill="hold">
                            <p:stCondLst>
                              <p:cond delay="6000"/>
                            </p:stCondLst>
                            <p:childTnLst>
                              <p:par>
                                <p:cTn id="104" presetID="2" presetClass="exit" presetSubtype="4" fill="hold" nodeType="afterEffect">
                                  <p:stCondLst>
                                    <p:cond delay="0"/>
                                  </p:stCondLst>
                                  <p:childTnLst>
                                    <p:anim calcmode="lin" valueType="num">
                                      <p:cBhvr additive="base">
                                        <p:cTn id="105" dur="3000"/>
                                        <p:tgtEl>
                                          <p:spTgt spid="4"/>
                                        </p:tgtEl>
                                        <p:attrNameLst>
                                          <p:attrName>ppt_x</p:attrName>
                                        </p:attrNameLst>
                                      </p:cBhvr>
                                      <p:tavLst>
                                        <p:tav tm="0">
                                          <p:val>
                                            <p:strVal val="ppt_x"/>
                                          </p:val>
                                        </p:tav>
                                        <p:tav tm="100000">
                                          <p:val>
                                            <p:strVal val="ppt_x"/>
                                          </p:val>
                                        </p:tav>
                                      </p:tavLst>
                                    </p:anim>
                                    <p:anim calcmode="lin" valueType="num">
                                      <p:cBhvr additive="base">
                                        <p:cTn id="106" dur="3000"/>
                                        <p:tgtEl>
                                          <p:spTgt spid="4"/>
                                        </p:tgtEl>
                                        <p:attrNameLst>
                                          <p:attrName>ppt_y</p:attrName>
                                        </p:attrNameLst>
                                      </p:cBhvr>
                                      <p:tavLst>
                                        <p:tav tm="0">
                                          <p:val>
                                            <p:strVal val="ppt_y"/>
                                          </p:val>
                                        </p:tav>
                                        <p:tav tm="100000">
                                          <p:val>
                                            <p:strVal val="1+ppt_h/2"/>
                                          </p:val>
                                        </p:tav>
                                      </p:tavLst>
                                    </p:anim>
                                    <p:set>
                                      <p:cBhvr>
                                        <p:cTn id="107" dur="1" fill="hold">
                                          <p:stCondLst>
                                            <p:cond delay="2999"/>
                                          </p:stCondLst>
                                        </p:cTn>
                                        <p:tgtEl>
                                          <p:spTgt spid="4"/>
                                        </p:tgtEl>
                                        <p:attrNameLst>
                                          <p:attrName>style.visibility</p:attrName>
                                        </p:attrNameLst>
                                      </p:cBhvr>
                                      <p:to>
                                        <p:strVal val="hidden"/>
                                      </p:to>
                                    </p:set>
                                  </p:childTnLst>
                                </p:cTn>
                              </p:par>
                              <p:par>
                                <p:cTn id="108" presetID="2" presetClass="exit" presetSubtype="4" fill="hold" nodeType="withEffect">
                                  <p:stCondLst>
                                    <p:cond delay="0"/>
                                  </p:stCondLst>
                                  <p:childTnLst>
                                    <p:anim calcmode="lin" valueType="num">
                                      <p:cBhvr additive="base">
                                        <p:cTn id="109" dur="3000"/>
                                        <p:tgtEl>
                                          <p:spTgt spid="6"/>
                                        </p:tgtEl>
                                        <p:attrNameLst>
                                          <p:attrName>ppt_x</p:attrName>
                                        </p:attrNameLst>
                                      </p:cBhvr>
                                      <p:tavLst>
                                        <p:tav tm="0">
                                          <p:val>
                                            <p:strVal val="ppt_x"/>
                                          </p:val>
                                        </p:tav>
                                        <p:tav tm="100000">
                                          <p:val>
                                            <p:strVal val="ppt_x"/>
                                          </p:val>
                                        </p:tav>
                                      </p:tavLst>
                                    </p:anim>
                                    <p:anim calcmode="lin" valueType="num">
                                      <p:cBhvr additive="base">
                                        <p:cTn id="110" dur="3000"/>
                                        <p:tgtEl>
                                          <p:spTgt spid="6"/>
                                        </p:tgtEl>
                                        <p:attrNameLst>
                                          <p:attrName>ppt_y</p:attrName>
                                        </p:attrNameLst>
                                      </p:cBhvr>
                                      <p:tavLst>
                                        <p:tav tm="0">
                                          <p:val>
                                            <p:strVal val="ppt_y"/>
                                          </p:val>
                                        </p:tav>
                                        <p:tav tm="100000">
                                          <p:val>
                                            <p:strVal val="1+ppt_h/2"/>
                                          </p:val>
                                        </p:tav>
                                      </p:tavLst>
                                    </p:anim>
                                    <p:set>
                                      <p:cBhvr>
                                        <p:cTn id="111" dur="1" fill="hold">
                                          <p:stCondLst>
                                            <p:cond delay="2999"/>
                                          </p:stCondLst>
                                        </p:cTn>
                                        <p:tgtEl>
                                          <p:spTgt spid="6"/>
                                        </p:tgtEl>
                                        <p:attrNameLst>
                                          <p:attrName>style.visibility</p:attrName>
                                        </p:attrNameLst>
                                      </p:cBhvr>
                                      <p:to>
                                        <p:strVal val="hidden"/>
                                      </p:to>
                                    </p:set>
                                  </p:childTnLst>
                                </p:cTn>
                              </p:par>
                              <p:par>
                                <p:cTn id="112" presetID="2" presetClass="exit" presetSubtype="4" fill="hold" nodeType="withEffect">
                                  <p:stCondLst>
                                    <p:cond delay="0"/>
                                  </p:stCondLst>
                                  <p:childTnLst>
                                    <p:anim calcmode="lin" valueType="num">
                                      <p:cBhvr additive="base">
                                        <p:cTn id="113" dur="3000"/>
                                        <p:tgtEl>
                                          <p:spTgt spid="8"/>
                                        </p:tgtEl>
                                        <p:attrNameLst>
                                          <p:attrName>ppt_x</p:attrName>
                                        </p:attrNameLst>
                                      </p:cBhvr>
                                      <p:tavLst>
                                        <p:tav tm="0">
                                          <p:val>
                                            <p:strVal val="ppt_x"/>
                                          </p:val>
                                        </p:tav>
                                        <p:tav tm="100000">
                                          <p:val>
                                            <p:strVal val="ppt_x"/>
                                          </p:val>
                                        </p:tav>
                                      </p:tavLst>
                                    </p:anim>
                                    <p:anim calcmode="lin" valueType="num">
                                      <p:cBhvr additive="base">
                                        <p:cTn id="114" dur="3000"/>
                                        <p:tgtEl>
                                          <p:spTgt spid="8"/>
                                        </p:tgtEl>
                                        <p:attrNameLst>
                                          <p:attrName>ppt_y</p:attrName>
                                        </p:attrNameLst>
                                      </p:cBhvr>
                                      <p:tavLst>
                                        <p:tav tm="0">
                                          <p:val>
                                            <p:strVal val="ppt_y"/>
                                          </p:val>
                                        </p:tav>
                                        <p:tav tm="100000">
                                          <p:val>
                                            <p:strVal val="1+ppt_h/2"/>
                                          </p:val>
                                        </p:tav>
                                      </p:tavLst>
                                    </p:anim>
                                    <p:set>
                                      <p:cBhvr>
                                        <p:cTn id="115" dur="1" fill="hold">
                                          <p:stCondLst>
                                            <p:cond delay="2999"/>
                                          </p:stCondLst>
                                        </p:cTn>
                                        <p:tgtEl>
                                          <p:spTgt spid="8"/>
                                        </p:tgtEl>
                                        <p:attrNameLst>
                                          <p:attrName>style.visibility</p:attrName>
                                        </p:attrNameLst>
                                      </p:cBhvr>
                                      <p:to>
                                        <p:strVal val="hidden"/>
                                      </p:to>
                                    </p:set>
                                  </p:childTnLst>
                                </p:cTn>
                              </p:par>
                              <p:par>
                                <p:cTn id="116" presetID="2" presetClass="exit" presetSubtype="4" fill="hold" nodeType="withEffect">
                                  <p:stCondLst>
                                    <p:cond delay="0"/>
                                  </p:stCondLst>
                                  <p:childTnLst>
                                    <p:anim calcmode="lin" valueType="num">
                                      <p:cBhvr additive="base">
                                        <p:cTn id="117" dur="3000"/>
                                        <p:tgtEl>
                                          <p:spTgt spid="10"/>
                                        </p:tgtEl>
                                        <p:attrNameLst>
                                          <p:attrName>ppt_x</p:attrName>
                                        </p:attrNameLst>
                                      </p:cBhvr>
                                      <p:tavLst>
                                        <p:tav tm="0">
                                          <p:val>
                                            <p:strVal val="ppt_x"/>
                                          </p:val>
                                        </p:tav>
                                        <p:tav tm="100000">
                                          <p:val>
                                            <p:strVal val="ppt_x"/>
                                          </p:val>
                                        </p:tav>
                                      </p:tavLst>
                                    </p:anim>
                                    <p:anim calcmode="lin" valueType="num">
                                      <p:cBhvr additive="base">
                                        <p:cTn id="118" dur="3000"/>
                                        <p:tgtEl>
                                          <p:spTgt spid="10"/>
                                        </p:tgtEl>
                                        <p:attrNameLst>
                                          <p:attrName>ppt_y</p:attrName>
                                        </p:attrNameLst>
                                      </p:cBhvr>
                                      <p:tavLst>
                                        <p:tav tm="0">
                                          <p:val>
                                            <p:strVal val="ppt_y"/>
                                          </p:val>
                                        </p:tav>
                                        <p:tav tm="100000">
                                          <p:val>
                                            <p:strVal val="1+ppt_h/2"/>
                                          </p:val>
                                        </p:tav>
                                      </p:tavLst>
                                    </p:anim>
                                    <p:set>
                                      <p:cBhvr>
                                        <p:cTn id="119" dur="1" fill="hold">
                                          <p:stCondLst>
                                            <p:cond delay="2999"/>
                                          </p:stCondLst>
                                        </p:cTn>
                                        <p:tgtEl>
                                          <p:spTgt spid="10"/>
                                        </p:tgtEl>
                                        <p:attrNameLst>
                                          <p:attrName>style.visibility</p:attrName>
                                        </p:attrNameLst>
                                      </p:cBhvr>
                                      <p:to>
                                        <p:strVal val="hidden"/>
                                      </p:to>
                                    </p:set>
                                  </p:childTnLst>
                                </p:cTn>
                              </p:par>
                              <p:par>
                                <p:cTn id="120" presetID="2" presetClass="exit" presetSubtype="4" fill="hold" nodeType="withEffect">
                                  <p:stCondLst>
                                    <p:cond delay="0"/>
                                  </p:stCondLst>
                                  <p:childTnLst>
                                    <p:anim calcmode="lin" valueType="num">
                                      <p:cBhvr additive="base">
                                        <p:cTn id="121" dur="3000"/>
                                        <p:tgtEl>
                                          <p:spTgt spid="12"/>
                                        </p:tgtEl>
                                        <p:attrNameLst>
                                          <p:attrName>ppt_x</p:attrName>
                                        </p:attrNameLst>
                                      </p:cBhvr>
                                      <p:tavLst>
                                        <p:tav tm="0">
                                          <p:val>
                                            <p:strVal val="ppt_x"/>
                                          </p:val>
                                        </p:tav>
                                        <p:tav tm="100000">
                                          <p:val>
                                            <p:strVal val="ppt_x"/>
                                          </p:val>
                                        </p:tav>
                                      </p:tavLst>
                                    </p:anim>
                                    <p:anim calcmode="lin" valueType="num">
                                      <p:cBhvr additive="base">
                                        <p:cTn id="122" dur="3000"/>
                                        <p:tgtEl>
                                          <p:spTgt spid="12"/>
                                        </p:tgtEl>
                                        <p:attrNameLst>
                                          <p:attrName>ppt_y</p:attrName>
                                        </p:attrNameLst>
                                      </p:cBhvr>
                                      <p:tavLst>
                                        <p:tav tm="0">
                                          <p:val>
                                            <p:strVal val="ppt_y"/>
                                          </p:val>
                                        </p:tav>
                                        <p:tav tm="100000">
                                          <p:val>
                                            <p:strVal val="1+ppt_h/2"/>
                                          </p:val>
                                        </p:tav>
                                      </p:tavLst>
                                    </p:anim>
                                    <p:set>
                                      <p:cBhvr>
                                        <p:cTn id="123" dur="1" fill="hold">
                                          <p:stCondLst>
                                            <p:cond delay="2999"/>
                                          </p:stCondLst>
                                        </p:cTn>
                                        <p:tgtEl>
                                          <p:spTgt spid="12"/>
                                        </p:tgtEl>
                                        <p:attrNameLst>
                                          <p:attrName>style.visibility</p:attrName>
                                        </p:attrNameLst>
                                      </p:cBhvr>
                                      <p:to>
                                        <p:strVal val="hidden"/>
                                      </p:to>
                                    </p:set>
                                  </p:childTnLst>
                                </p:cTn>
                              </p:par>
                              <p:par>
                                <p:cTn id="124" presetID="2" presetClass="exit" presetSubtype="4" fill="hold" nodeType="withEffect">
                                  <p:stCondLst>
                                    <p:cond delay="0"/>
                                  </p:stCondLst>
                                  <p:childTnLst>
                                    <p:anim calcmode="lin" valueType="num">
                                      <p:cBhvr additive="base">
                                        <p:cTn id="125" dur="3000"/>
                                        <p:tgtEl>
                                          <p:spTgt spid="14"/>
                                        </p:tgtEl>
                                        <p:attrNameLst>
                                          <p:attrName>ppt_x</p:attrName>
                                        </p:attrNameLst>
                                      </p:cBhvr>
                                      <p:tavLst>
                                        <p:tav tm="0">
                                          <p:val>
                                            <p:strVal val="ppt_x"/>
                                          </p:val>
                                        </p:tav>
                                        <p:tav tm="100000">
                                          <p:val>
                                            <p:strVal val="ppt_x"/>
                                          </p:val>
                                        </p:tav>
                                      </p:tavLst>
                                    </p:anim>
                                    <p:anim calcmode="lin" valueType="num">
                                      <p:cBhvr additive="base">
                                        <p:cTn id="126" dur="3000"/>
                                        <p:tgtEl>
                                          <p:spTgt spid="14"/>
                                        </p:tgtEl>
                                        <p:attrNameLst>
                                          <p:attrName>ppt_y</p:attrName>
                                        </p:attrNameLst>
                                      </p:cBhvr>
                                      <p:tavLst>
                                        <p:tav tm="0">
                                          <p:val>
                                            <p:strVal val="ppt_y"/>
                                          </p:val>
                                        </p:tav>
                                        <p:tav tm="100000">
                                          <p:val>
                                            <p:strVal val="1+ppt_h/2"/>
                                          </p:val>
                                        </p:tav>
                                      </p:tavLst>
                                    </p:anim>
                                    <p:set>
                                      <p:cBhvr>
                                        <p:cTn id="127" dur="1" fill="hold">
                                          <p:stCondLst>
                                            <p:cond delay="2999"/>
                                          </p:stCondLst>
                                        </p:cTn>
                                        <p:tgtEl>
                                          <p:spTgt spid="14"/>
                                        </p:tgtEl>
                                        <p:attrNameLst>
                                          <p:attrName>style.visibility</p:attrName>
                                        </p:attrNameLst>
                                      </p:cBhvr>
                                      <p:to>
                                        <p:strVal val="hidden"/>
                                      </p:to>
                                    </p:set>
                                  </p:childTnLst>
                                </p:cTn>
                              </p:par>
                              <p:par>
                                <p:cTn id="128" presetID="2" presetClass="exit" presetSubtype="4" fill="hold" nodeType="withEffect">
                                  <p:stCondLst>
                                    <p:cond delay="0"/>
                                  </p:stCondLst>
                                  <p:childTnLst>
                                    <p:anim calcmode="lin" valueType="num">
                                      <p:cBhvr additive="base">
                                        <p:cTn id="129" dur="3000"/>
                                        <p:tgtEl>
                                          <p:spTgt spid="16"/>
                                        </p:tgtEl>
                                        <p:attrNameLst>
                                          <p:attrName>ppt_x</p:attrName>
                                        </p:attrNameLst>
                                      </p:cBhvr>
                                      <p:tavLst>
                                        <p:tav tm="0">
                                          <p:val>
                                            <p:strVal val="ppt_x"/>
                                          </p:val>
                                        </p:tav>
                                        <p:tav tm="100000">
                                          <p:val>
                                            <p:strVal val="ppt_x"/>
                                          </p:val>
                                        </p:tav>
                                      </p:tavLst>
                                    </p:anim>
                                    <p:anim calcmode="lin" valueType="num">
                                      <p:cBhvr additive="base">
                                        <p:cTn id="130" dur="3000"/>
                                        <p:tgtEl>
                                          <p:spTgt spid="16"/>
                                        </p:tgtEl>
                                        <p:attrNameLst>
                                          <p:attrName>ppt_y</p:attrName>
                                        </p:attrNameLst>
                                      </p:cBhvr>
                                      <p:tavLst>
                                        <p:tav tm="0">
                                          <p:val>
                                            <p:strVal val="ppt_y"/>
                                          </p:val>
                                        </p:tav>
                                        <p:tav tm="100000">
                                          <p:val>
                                            <p:strVal val="1+ppt_h/2"/>
                                          </p:val>
                                        </p:tav>
                                      </p:tavLst>
                                    </p:anim>
                                    <p:set>
                                      <p:cBhvr>
                                        <p:cTn id="131" dur="1" fill="hold">
                                          <p:stCondLst>
                                            <p:cond delay="2999"/>
                                          </p:stCondLst>
                                        </p:cTn>
                                        <p:tgtEl>
                                          <p:spTgt spid="16"/>
                                        </p:tgtEl>
                                        <p:attrNameLst>
                                          <p:attrName>style.visibility</p:attrName>
                                        </p:attrNameLst>
                                      </p:cBhvr>
                                      <p:to>
                                        <p:strVal val="hidden"/>
                                      </p:to>
                                    </p:set>
                                  </p:childTnLst>
                                </p:cTn>
                              </p:par>
                              <p:par>
                                <p:cTn id="132" presetID="2" presetClass="exit" presetSubtype="4" fill="hold" nodeType="withEffect">
                                  <p:stCondLst>
                                    <p:cond delay="0"/>
                                  </p:stCondLst>
                                  <p:childTnLst>
                                    <p:anim calcmode="lin" valueType="num">
                                      <p:cBhvr additive="base">
                                        <p:cTn id="133" dur="3000"/>
                                        <p:tgtEl>
                                          <p:spTgt spid="18"/>
                                        </p:tgtEl>
                                        <p:attrNameLst>
                                          <p:attrName>ppt_x</p:attrName>
                                        </p:attrNameLst>
                                      </p:cBhvr>
                                      <p:tavLst>
                                        <p:tav tm="0">
                                          <p:val>
                                            <p:strVal val="ppt_x"/>
                                          </p:val>
                                        </p:tav>
                                        <p:tav tm="100000">
                                          <p:val>
                                            <p:strVal val="ppt_x"/>
                                          </p:val>
                                        </p:tav>
                                      </p:tavLst>
                                    </p:anim>
                                    <p:anim calcmode="lin" valueType="num">
                                      <p:cBhvr additive="base">
                                        <p:cTn id="134" dur="3000"/>
                                        <p:tgtEl>
                                          <p:spTgt spid="18"/>
                                        </p:tgtEl>
                                        <p:attrNameLst>
                                          <p:attrName>ppt_y</p:attrName>
                                        </p:attrNameLst>
                                      </p:cBhvr>
                                      <p:tavLst>
                                        <p:tav tm="0">
                                          <p:val>
                                            <p:strVal val="ppt_y"/>
                                          </p:val>
                                        </p:tav>
                                        <p:tav tm="100000">
                                          <p:val>
                                            <p:strVal val="1+ppt_h/2"/>
                                          </p:val>
                                        </p:tav>
                                      </p:tavLst>
                                    </p:anim>
                                    <p:set>
                                      <p:cBhvr>
                                        <p:cTn id="135" dur="1" fill="hold">
                                          <p:stCondLst>
                                            <p:cond delay="2999"/>
                                          </p:stCondLst>
                                        </p:cTn>
                                        <p:tgtEl>
                                          <p:spTgt spid="18"/>
                                        </p:tgtEl>
                                        <p:attrNameLst>
                                          <p:attrName>style.visibility</p:attrName>
                                        </p:attrNameLst>
                                      </p:cBhvr>
                                      <p:to>
                                        <p:strVal val="hidden"/>
                                      </p:to>
                                    </p:set>
                                  </p:childTnLst>
                                </p:cTn>
                              </p:par>
                              <p:par>
                                <p:cTn id="136" presetID="8" presetClass="emph" presetSubtype="0" autoRev="1" fill="hold" nodeType="withEffect">
                                  <p:stCondLst>
                                    <p:cond delay="0"/>
                                  </p:stCondLst>
                                  <p:childTnLst>
                                    <p:animRot by="21600000">
                                      <p:cBhvr>
                                        <p:cTn id="137" dur="3000" fill="hold"/>
                                        <p:tgtEl>
                                          <p:spTgt spid="4"/>
                                        </p:tgtEl>
                                        <p:attrNameLst>
                                          <p:attrName>r</p:attrName>
                                        </p:attrNameLst>
                                      </p:cBhvr>
                                    </p:animRot>
                                  </p:childTnLst>
                                </p:cTn>
                              </p:par>
                              <p:par>
                                <p:cTn id="138" presetID="8" presetClass="emph" presetSubtype="0" autoRev="1" fill="hold" nodeType="withEffect">
                                  <p:stCondLst>
                                    <p:cond delay="0"/>
                                  </p:stCondLst>
                                  <p:childTnLst>
                                    <p:animRot by="21600000">
                                      <p:cBhvr>
                                        <p:cTn id="139" dur="3000" fill="hold"/>
                                        <p:tgtEl>
                                          <p:spTgt spid="6"/>
                                        </p:tgtEl>
                                        <p:attrNameLst>
                                          <p:attrName>r</p:attrName>
                                        </p:attrNameLst>
                                      </p:cBhvr>
                                    </p:animRot>
                                  </p:childTnLst>
                                </p:cTn>
                              </p:par>
                              <p:par>
                                <p:cTn id="140" presetID="8" presetClass="emph" presetSubtype="0" autoRev="1" fill="hold" nodeType="withEffect">
                                  <p:stCondLst>
                                    <p:cond delay="0"/>
                                  </p:stCondLst>
                                  <p:childTnLst>
                                    <p:animRot by="21600000">
                                      <p:cBhvr>
                                        <p:cTn id="141" dur="3000" fill="hold"/>
                                        <p:tgtEl>
                                          <p:spTgt spid="8"/>
                                        </p:tgtEl>
                                        <p:attrNameLst>
                                          <p:attrName>r</p:attrName>
                                        </p:attrNameLst>
                                      </p:cBhvr>
                                    </p:animRot>
                                  </p:childTnLst>
                                </p:cTn>
                              </p:par>
                              <p:par>
                                <p:cTn id="142" presetID="8" presetClass="emph" presetSubtype="0" autoRev="1" fill="hold" nodeType="withEffect">
                                  <p:stCondLst>
                                    <p:cond delay="0"/>
                                  </p:stCondLst>
                                  <p:childTnLst>
                                    <p:animRot by="21600000">
                                      <p:cBhvr>
                                        <p:cTn id="143" dur="3000" fill="hold"/>
                                        <p:tgtEl>
                                          <p:spTgt spid="10"/>
                                        </p:tgtEl>
                                        <p:attrNameLst>
                                          <p:attrName>r</p:attrName>
                                        </p:attrNameLst>
                                      </p:cBhvr>
                                    </p:animRot>
                                  </p:childTnLst>
                                </p:cTn>
                              </p:par>
                              <p:par>
                                <p:cTn id="144" presetID="8" presetClass="emph" presetSubtype="0" autoRev="1" fill="hold" nodeType="withEffect">
                                  <p:stCondLst>
                                    <p:cond delay="0"/>
                                  </p:stCondLst>
                                  <p:childTnLst>
                                    <p:animRot by="21600000">
                                      <p:cBhvr>
                                        <p:cTn id="145" dur="3000" fill="hold"/>
                                        <p:tgtEl>
                                          <p:spTgt spid="12"/>
                                        </p:tgtEl>
                                        <p:attrNameLst>
                                          <p:attrName>r</p:attrName>
                                        </p:attrNameLst>
                                      </p:cBhvr>
                                    </p:animRot>
                                  </p:childTnLst>
                                </p:cTn>
                              </p:par>
                              <p:par>
                                <p:cTn id="146" presetID="8" presetClass="emph" presetSubtype="0" autoRev="1" fill="hold" nodeType="withEffect">
                                  <p:stCondLst>
                                    <p:cond delay="0"/>
                                  </p:stCondLst>
                                  <p:childTnLst>
                                    <p:animRot by="21600000">
                                      <p:cBhvr>
                                        <p:cTn id="147" dur="3000" fill="hold"/>
                                        <p:tgtEl>
                                          <p:spTgt spid="14"/>
                                        </p:tgtEl>
                                        <p:attrNameLst>
                                          <p:attrName>r</p:attrName>
                                        </p:attrNameLst>
                                      </p:cBhvr>
                                    </p:animRot>
                                  </p:childTnLst>
                                </p:cTn>
                              </p:par>
                              <p:par>
                                <p:cTn id="148" presetID="8" presetClass="emph" presetSubtype="0" autoRev="1" fill="hold" nodeType="withEffect">
                                  <p:stCondLst>
                                    <p:cond delay="0"/>
                                  </p:stCondLst>
                                  <p:childTnLst>
                                    <p:animRot by="21600000">
                                      <p:cBhvr>
                                        <p:cTn id="149" dur="3000" fill="hold"/>
                                        <p:tgtEl>
                                          <p:spTgt spid="16"/>
                                        </p:tgtEl>
                                        <p:attrNameLst>
                                          <p:attrName>r</p:attrName>
                                        </p:attrNameLst>
                                      </p:cBhvr>
                                    </p:animRot>
                                  </p:childTnLst>
                                </p:cTn>
                              </p:par>
                              <p:par>
                                <p:cTn id="150" presetID="8" presetClass="emph" presetSubtype="0" autoRev="1" fill="hold" nodeType="withEffect">
                                  <p:stCondLst>
                                    <p:cond delay="0"/>
                                  </p:stCondLst>
                                  <p:childTnLst>
                                    <p:animRot by="21600000">
                                      <p:cBhvr>
                                        <p:cTn id="151" dur="3000" fill="hold"/>
                                        <p:tgtEl>
                                          <p:spTgt spid="18"/>
                                        </p:tgtEl>
                                        <p:attrNameLst>
                                          <p:attrName>r</p:attrName>
                                        </p:attrNameLst>
                                      </p:cBhvr>
                                    </p:animRot>
                                  </p:childTnLst>
                                </p:cTn>
                              </p:par>
                              <p:par>
                                <p:cTn id="152" presetID="2" presetClass="exit" presetSubtype="4" fill="hold" nodeType="withEffect">
                                  <p:stCondLst>
                                    <p:cond delay="0"/>
                                  </p:stCondLst>
                                  <p:childTnLst>
                                    <p:anim calcmode="lin" valueType="num">
                                      <p:cBhvr additive="base">
                                        <p:cTn id="153" dur="3000"/>
                                        <p:tgtEl>
                                          <p:spTgt spid="5"/>
                                        </p:tgtEl>
                                        <p:attrNameLst>
                                          <p:attrName>ppt_x</p:attrName>
                                        </p:attrNameLst>
                                      </p:cBhvr>
                                      <p:tavLst>
                                        <p:tav tm="0">
                                          <p:val>
                                            <p:strVal val="ppt_x"/>
                                          </p:val>
                                        </p:tav>
                                        <p:tav tm="100000">
                                          <p:val>
                                            <p:strVal val="ppt_x"/>
                                          </p:val>
                                        </p:tav>
                                      </p:tavLst>
                                    </p:anim>
                                    <p:anim calcmode="lin" valueType="num">
                                      <p:cBhvr additive="base">
                                        <p:cTn id="154" dur="3000"/>
                                        <p:tgtEl>
                                          <p:spTgt spid="5"/>
                                        </p:tgtEl>
                                        <p:attrNameLst>
                                          <p:attrName>ppt_y</p:attrName>
                                        </p:attrNameLst>
                                      </p:cBhvr>
                                      <p:tavLst>
                                        <p:tav tm="0">
                                          <p:val>
                                            <p:strVal val="ppt_y"/>
                                          </p:val>
                                        </p:tav>
                                        <p:tav tm="100000">
                                          <p:val>
                                            <p:strVal val="1+ppt_h/2"/>
                                          </p:val>
                                        </p:tav>
                                      </p:tavLst>
                                    </p:anim>
                                    <p:set>
                                      <p:cBhvr>
                                        <p:cTn id="155" dur="1" fill="hold">
                                          <p:stCondLst>
                                            <p:cond delay="2999"/>
                                          </p:stCondLst>
                                        </p:cTn>
                                        <p:tgtEl>
                                          <p:spTgt spid="5"/>
                                        </p:tgtEl>
                                        <p:attrNameLst>
                                          <p:attrName>style.visibility</p:attrName>
                                        </p:attrNameLst>
                                      </p:cBhvr>
                                      <p:to>
                                        <p:strVal val="hidden"/>
                                      </p:to>
                                    </p:set>
                                  </p:childTnLst>
                                </p:cTn>
                              </p:par>
                              <p:par>
                                <p:cTn id="156" presetID="2" presetClass="exit" presetSubtype="4" fill="hold" nodeType="withEffect">
                                  <p:stCondLst>
                                    <p:cond delay="0"/>
                                  </p:stCondLst>
                                  <p:childTnLst>
                                    <p:anim calcmode="lin" valueType="num">
                                      <p:cBhvr additive="base">
                                        <p:cTn id="157" dur="3000"/>
                                        <p:tgtEl>
                                          <p:spTgt spid="7"/>
                                        </p:tgtEl>
                                        <p:attrNameLst>
                                          <p:attrName>ppt_x</p:attrName>
                                        </p:attrNameLst>
                                      </p:cBhvr>
                                      <p:tavLst>
                                        <p:tav tm="0">
                                          <p:val>
                                            <p:strVal val="ppt_x"/>
                                          </p:val>
                                        </p:tav>
                                        <p:tav tm="100000">
                                          <p:val>
                                            <p:strVal val="ppt_x"/>
                                          </p:val>
                                        </p:tav>
                                      </p:tavLst>
                                    </p:anim>
                                    <p:anim calcmode="lin" valueType="num">
                                      <p:cBhvr additive="base">
                                        <p:cTn id="158" dur="3000"/>
                                        <p:tgtEl>
                                          <p:spTgt spid="7"/>
                                        </p:tgtEl>
                                        <p:attrNameLst>
                                          <p:attrName>ppt_y</p:attrName>
                                        </p:attrNameLst>
                                      </p:cBhvr>
                                      <p:tavLst>
                                        <p:tav tm="0">
                                          <p:val>
                                            <p:strVal val="ppt_y"/>
                                          </p:val>
                                        </p:tav>
                                        <p:tav tm="100000">
                                          <p:val>
                                            <p:strVal val="1+ppt_h/2"/>
                                          </p:val>
                                        </p:tav>
                                      </p:tavLst>
                                    </p:anim>
                                    <p:set>
                                      <p:cBhvr>
                                        <p:cTn id="159" dur="1" fill="hold">
                                          <p:stCondLst>
                                            <p:cond delay="2999"/>
                                          </p:stCondLst>
                                        </p:cTn>
                                        <p:tgtEl>
                                          <p:spTgt spid="7"/>
                                        </p:tgtEl>
                                        <p:attrNameLst>
                                          <p:attrName>style.visibility</p:attrName>
                                        </p:attrNameLst>
                                      </p:cBhvr>
                                      <p:to>
                                        <p:strVal val="hidden"/>
                                      </p:to>
                                    </p:set>
                                  </p:childTnLst>
                                </p:cTn>
                              </p:par>
                              <p:par>
                                <p:cTn id="160" presetID="2" presetClass="exit" presetSubtype="4" fill="hold" nodeType="withEffect">
                                  <p:stCondLst>
                                    <p:cond delay="0"/>
                                  </p:stCondLst>
                                  <p:childTnLst>
                                    <p:anim calcmode="lin" valueType="num">
                                      <p:cBhvr additive="base">
                                        <p:cTn id="161" dur="3000"/>
                                        <p:tgtEl>
                                          <p:spTgt spid="9"/>
                                        </p:tgtEl>
                                        <p:attrNameLst>
                                          <p:attrName>ppt_x</p:attrName>
                                        </p:attrNameLst>
                                      </p:cBhvr>
                                      <p:tavLst>
                                        <p:tav tm="0">
                                          <p:val>
                                            <p:strVal val="ppt_x"/>
                                          </p:val>
                                        </p:tav>
                                        <p:tav tm="100000">
                                          <p:val>
                                            <p:strVal val="ppt_x"/>
                                          </p:val>
                                        </p:tav>
                                      </p:tavLst>
                                    </p:anim>
                                    <p:anim calcmode="lin" valueType="num">
                                      <p:cBhvr additive="base">
                                        <p:cTn id="162" dur="3000"/>
                                        <p:tgtEl>
                                          <p:spTgt spid="9"/>
                                        </p:tgtEl>
                                        <p:attrNameLst>
                                          <p:attrName>ppt_y</p:attrName>
                                        </p:attrNameLst>
                                      </p:cBhvr>
                                      <p:tavLst>
                                        <p:tav tm="0">
                                          <p:val>
                                            <p:strVal val="ppt_y"/>
                                          </p:val>
                                        </p:tav>
                                        <p:tav tm="100000">
                                          <p:val>
                                            <p:strVal val="1+ppt_h/2"/>
                                          </p:val>
                                        </p:tav>
                                      </p:tavLst>
                                    </p:anim>
                                    <p:set>
                                      <p:cBhvr>
                                        <p:cTn id="163" dur="1" fill="hold">
                                          <p:stCondLst>
                                            <p:cond delay="2999"/>
                                          </p:stCondLst>
                                        </p:cTn>
                                        <p:tgtEl>
                                          <p:spTgt spid="9"/>
                                        </p:tgtEl>
                                        <p:attrNameLst>
                                          <p:attrName>style.visibility</p:attrName>
                                        </p:attrNameLst>
                                      </p:cBhvr>
                                      <p:to>
                                        <p:strVal val="hidden"/>
                                      </p:to>
                                    </p:set>
                                  </p:childTnLst>
                                </p:cTn>
                              </p:par>
                              <p:par>
                                <p:cTn id="164" presetID="2" presetClass="exit" presetSubtype="4" fill="hold" nodeType="withEffect">
                                  <p:stCondLst>
                                    <p:cond delay="0"/>
                                  </p:stCondLst>
                                  <p:childTnLst>
                                    <p:anim calcmode="lin" valueType="num">
                                      <p:cBhvr additive="base">
                                        <p:cTn id="165" dur="3000"/>
                                        <p:tgtEl>
                                          <p:spTgt spid="11"/>
                                        </p:tgtEl>
                                        <p:attrNameLst>
                                          <p:attrName>ppt_x</p:attrName>
                                        </p:attrNameLst>
                                      </p:cBhvr>
                                      <p:tavLst>
                                        <p:tav tm="0">
                                          <p:val>
                                            <p:strVal val="ppt_x"/>
                                          </p:val>
                                        </p:tav>
                                        <p:tav tm="100000">
                                          <p:val>
                                            <p:strVal val="ppt_x"/>
                                          </p:val>
                                        </p:tav>
                                      </p:tavLst>
                                    </p:anim>
                                    <p:anim calcmode="lin" valueType="num">
                                      <p:cBhvr additive="base">
                                        <p:cTn id="166" dur="3000"/>
                                        <p:tgtEl>
                                          <p:spTgt spid="11"/>
                                        </p:tgtEl>
                                        <p:attrNameLst>
                                          <p:attrName>ppt_y</p:attrName>
                                        </p:attrNameLst>
                                      </p:cBhvr>
                                      <p:tavLst>
                                        <p:tav tm="0">
                                          <p:val>
                                            <p:strVal val="ppt_y"/>
                                          </p:val>
                                        </p:tav>
                                        <p:tav tm="100000">
                                          <p:val>
                                            <p:strVal val="1+ppt_h/2"/>
                                          </p:val>
                                        </p:tav>
                                      </p:tavLst>
                                    </p:anim>
                                    <p:set>
                                      <p:cBhvr>
                                        <p:cTn id="167" dur="1" fill="hold">
                                          <p:stCondLst>
                                            <p:cond delay="2999"/>
                                          </p:stCondLst>
                                        </p:cTn>
                                        <p:tgtEl>
                                          <p:spTgt spid="11"/>
                                        </p:tgtEl>
                                        <p:attrNameLst>
                                          <p:attrName>style.visibility</p:attrName>
                                        </p:attrNameLst>
                                      </p:cBhvr>
                                      <p:to>
                                        <p:strVal val="hidden"/>
                                      </p:to>
                                    </p:set>
                                  </p:childTnLst>
                                </p:cTn>
                              </p:par>
                              <p:par>
                                <p:cTn id="168" presetID="2" presetClass="exit" presetSubtype="4" fill="hold" nodeType="withEffect">
                                  <p:stCondLst>
                                    <p:cond delay="0"/>
                                  </p:stCondLst>
                                  <p:childTnLst>
                                    <p:anim calcmode="lin" valueType="num">
                                      <p:cBhvr additive="base">
                                        <p:cTn id="169" dur="3000"/>
                                        <p:tgtEl>
                                          <p:spTgt spid="13"/>
                                        </p:tgtEl>
                                        <p:attrNameLst>
                                          <p:attrName>ppt_x</p:attrName>
                                        </p:attrNameLst>
                                      </p:cBhvr>
                                      <p:tavLst>
                                        <p:tav tm="0">
                                          <p:val>
                                            <p:strVal val="ppt_x"/>
                                          </p:val>
                                        </p:tav>
                                        <p:tav tm="100000">
                                          <p:val>
                                            <p:strVal val="ppt_x"/>
                                          </p:val>
                                        </p:tav>
                                      </p:tavLst>
                                    </p:anim>
                                    <p:anim calcmode="lin" valueType="num">
                                      <p:cBhvr additive="base">
                                        <p:cTn id="170" dur="3000"/>
                                        <p:tgtEl>
                                          <p:spTgt spid="13"/>
                                        </p:tgtEl>
                                        <p:attrNameLst>
                                          <p:attrName>ppt_y</p:attrName>
                                        </p:attrNameLst>
                                      </p:cBhvr>
                                      <p:tavLst>
                                        <p:tav tm="0">
                                          <p:val>
                                            <p:strVal val="ppt_y"/>
                                          </p:val>
                                        </p:tav>
                                        <p:tav tm="100000">
                                          <p:val>
                                            <p:strVal val="1+ppt_h/2"/>
                                          </p:val>
                                        </p:tav>
                                      </p:tavLst>
                                    </p:anim>
                                    <p:set>
                                      <p:cBhvr>
                                        <p:cTn id="171" dur="1" fill="hold">
                                          <p:stCondLst>
                                            <p:cond delay="2999"/>
                                          </p:stCondLst>
                                        </p:cTn>
                                        <p:tgtEl>
                                          <p:spTgt spid="13"/>
                                        </p:tgtEl>
                                        <p:attrNameLst>
                                          <p:attrName>style.visibility</p:attrName>
                                        </p:attrNameLst>
                                      </p:cBhvr>
                                      <p:to>
                                        <p:strVal val="hidden"/>
                                      </p:to>
                                    </p:set>
                                  </p:childTnLst>
                                </p:cTn>
                              </p:par>
                              <p:par>
                                <p:cTn id="172" presetID="2" presetClass="exit" presetSubtype="4" fill="hold" nodeType="withEffect">
                                  <p:stCondLst>
                                    <p:cond delay="0"/>
                                  </p:stCondLst>
                                  <p:childTnLst>
                                    <p:anim calcmode="lin" valueType="num">
                                      <p:cBhvr additive="base">
                                        <p:cTn id="173" dur="3000"/>
                                        <p:tgtEl>
                                          <p:spTgt spid="15"/>
                                        </p:tgtEl>
                                        <p:attrNameLst>
                                          <p:attrName>ppt_x</p:attrName>
                                        </p:attrNameLst>
                                      </p:cBhvr>
                                      <p:tavLst>
                                        <p:tav tm="0">
                                          <p:val>
                                            <p:strVal val="ppt_x"/>
                                          </p:val>
                                        </p:tav>
                                        <p:tav tm="100000">
                                          <p:val>
                                            <p:strVal val="ppt_x"/>
                                          </p:val>
                                        </p:tav>
                                      </p:tavLst>
                                    </p:anim>
                                    <p:anim calcmode="lin" valueType="num">
                                      <p:cBhvr additive="base">
                                        <p:cTn id="174" dur="3000"/>
                                        <p:tgtEl>
                                          <p:spTgt spid="15"/>
                                        </p:tgtEl>
                                        <p:attrNameLst>
                                          <p:attrName>ppt_y</p:attrName>
                                        </p:attrNameLst>
                                      </p:cBhvr>
                                      <p:tavLst>
                                        <p:tav tm="0">
                                          <p:val>
                                            <p:strVal val="ppt_y"/>
                                          </p:val>
                                        </p:tav>
                                        <p:tav tm="100000">
                                          <p:val>
                                            <p:strVal val="1+ppt_h/2"/>
                                          </p:val>
                                        </p:tav>
                                      </p:tavLst>
                                    </p:anim>
                                    <p:set>
                                      <p:cBhvr>
                                        <p:cTn id="175" dur="1" fill="hold">
                                          <p:stCondLst>
                                            <p:cond delay="2999"/>
                                          </p:stCondLst>
                                        </p:cTn>
                                        <p:tgtEl>
                                          <p:spTgt spid="15"/>
                                        </p:tgtEl>
                                        <p:attrNameLst>
                                          <p:attrName>style.visibility</p:attrName>
                                        </p:attrNameLst>
                                      </p:cBhvr>
                                      <p:to>
                                        <p:strVal val="hidden"/>
                                      </p:to>
                                    </p:set>
                                  </p:childTnLst>
                                </p:cTn>
                              </p:par>
                              <p:par>
                                <p:cTn id="176" presetID="2" presetClass="exit" presetSubtype="4" fill="hold" nodeType="withEffect">
                                  <p:stCondLst>
                                    <p:cond delay="0"/>
                                  </p:stCondLst>
                                  <p:childTnLst>
                                    <p:anim calcmode="lin" valueType="num">
                                      <p:cBhvr additive="base">
                                        <p:cTn id="177" dur="3000"/>
                                        <p:tgtEl>
                                          <p:spTgt spid="17"/>
                                        </p:tgtEl>
                                        <p:attrNameLst>
                                          <p:attrName>ppt_x</p:attrName>
                                        </p:attrNameLst>
                                      </p:cBhvr>
                                      <p:tavLst>
                                        <p:tav tm="0">
                                          <p:val>
                                            <p:strVal val="ppt_x"/>
                                          </p:val>
                                        </p:tav>
                                        <p:tav tm="100000">
                                          <p:val>
                                            <p:strVal val="ppt_x"/>
                                          </p:val>
                                        </p:tav>
                                      </p:tavLst>
                                    </p:anim>
                                    <p:anim calcmode="lin" valueType="num">
                                      <p:cBhvr additive="base">
                                        <p:cTn id="178" dur="3000"/>
                                        <p:tgtEl>
                                          <p:spTgt spid="17"/>
                                        </p:tgtEl>
                                        <p:attrNameLst>
                                          <p:attrName>ppt_y</p:attrName>
                                        </p:attrNameLst>
                                      </p:cBhvr>
                                      <p:tavLst>
                                        <p:tav tm="0">
                                          <p:val>
                                            <p:strVal val="ppt_y"/>
                                          </p:val>
                                        </p:tav>
                                        <p:tav tm="100000">
                                          <p:val>
                                            <p:strVal val="1+ppt_h/2"/>
                                          </p:val>
                                        </p:tav>
                                      </p:tavLst>
                                    </p:anim>
                                    <p:set>
                                      <p:cBhvr>
                                        <p:cTn id="179" dur="1" fill="hold">
                                          <p:stCondLst>
                                            <p:cond delay="2999"/>
                                          </p:stCondLst>
                                        </p:cTn>
                                        <p:tgtEl>
                                          <p:spTgt spid="17"/>
                                        </p:tgtEl>
                                        <p:attrNameLst>
                                          <p:attrName>style.visibility</p:attrName>
                                        </p:attrNameLst>
                                      </p:cBhvr>
                                      <p:to>
                                        <p:strVal val="hidden"/>
                                      </p:to>
                                    </p:set>
                                  </p:childTnLst>
                                </p:cTn>
                              </p:par>
                              <p:par>
                                <p:cTn id="180" presetID="2" presetClass="exit" presetSubtype="4" fill="hold" nodeType="withEffect">
                                  <p:stCondLst>
                                    <p:cond delay="0"/>
                                  </p:stCondLst>
                                  <p:childTnLst>
                                    <p:anim calcmode="lin" valueType="num">
                                      <p:cBhvr additive="base">
                                        <p:cTn id="181" dur="3000"/>
                                        <p:tgtEl>
                                          <p:spTgt spid="19"/>
                                        </p:tgtEl>
                                        <p:attrNameLst>
                                          <p:attrName>ppt_x</p:attrName>
                                        </p:attrNameLst>
                                      </p:cBhvr>
                                      <p:tavLst>
                                        <p:tav tm="0">
                                          <p:val>
                                            <p:strVal val="ppt_x"/>
                                          </p:val>
                                        </p:tav>
                                        <p:tav tm="100000">
                                          <p:val>
                                            <p:strVal val="ppt_x"/>
                                          </p:val>
                                        </p:tav>
                                      </p:tavLst>
                                    </p:anim>
                                    <p:anim calcmode="lin" valueType="num">
                                      <p:cBhvr additive="base">
                                        <p:cTn id="182" dur="3000"/>
                                        <p:tgtEl>
                                          <p:spTgt spid="19"/>
                                        </p:tgtEl>
                                        <p:attrNameLst>
                                          <p:attrName>ppt_y</p:attrName>
                                        </p:attrNameLst>
                                      </p:cBhvr>
                                      <p:tavLst>
                                        <p:tav tm="0">
                                          <p:val>
                                            <p:strVal val="ppt_y"/>
                                          </p:val>
                                        </p:tav>
                                        <p:tav tm="100000">
                                          <p:val>
                                            <p:strVal val="1+ppt_h/2"/>
                                          </p:val>
                                        </p:tav>
                                      </p:tavLst>
                                    </p:anim>
                                    <p:set>
                                      <p:cBhvr>
                                        <p:cTn id="183" dur="1" fill="hold">
                                          <p:stCondLst>
                                            <p:cond delay="2999"/>
                                          </p:stCondLst>
                                        </p:cTn>
                                        <p:tgtEl>
                                          <p:spTgt spid="19"/>
                                        </p:tgtEl>
                                        <p:attrNameLst>
                                          <p:attrName>style.visibility</p:attrName>
                                        </p:attrNameLst>
                                      </p:cBhvr>
                                      <p:to>
                                        <p:strVal val="hidden"/>
                                      </p:to>
                                    </p:set>
                                  </p:childTnLst>
                                </p:cTn>
                              </p:par>
                              <p:par>
                                <p:cTn id="184" presetID="8" presetClass="emph" presetSubtype="0" autoRev="1" fill="hold" nodeType="withEffect">
                                  <p:stCondLst>
                                    <p:cond delay="0"/>
                                  </p:stCondLst>
                                  <p:childTnLst>
                                    <p:animRot by="-21600000">
                                      <p:cBhvr>
                                        <p:cTn id="185" dur="3000" fill="hold"/>
                                        <p:tgtEl>
                                          <p:spTgt spid="5"/>
                                        </p:tgtEl>
                                        <p:attrNameLst>
                                          <p:attrName>r</p:attrName>
                                        </p:attrNameLst>
                                      </p:cBhvr>
                                    </p:animRot>
                                  </p:childTnLst>
                                </p:cTn>
                              </p:par>
                              <p:par>
                                <p:cTn id="186" presetID="8" presetClass="emph" presetSubtype="0" autoRev="1" fill="hold" nodeType="withEffect">
                                  <p:stCondLst>
                                    <p:cond delay="0"/>
                                  </p:stCondLst>
                                  <p:childTnLst>
                                    <p:animRot by="-21600000">
                                      <p:cBhvr>
                                        <p:cTn id="187" dur="3000" fill="hold"/>
                                        <p:tgtEl>
                                          <p:spTgt spid="7"/>
                                        </p:tgtEl>
                                        <p:attrNameLst>
                                          <p:attrName>r</p:attrName>
                                        </p:attrNameLst>
                                      </p:cBhvr>
                                    </p:animRot>
                                  </p:childTnLst>
                                </p:cTn>
                              </p:par>
                              <p:par>
                                <p:cTn id="188" presetID="8" presetClass="emph" presetSubtype="0" autoRev="1" fill="hold" nodeType="withEffect">
                                  <p:stCondLst>
                                    <p:cond delay="0"/>
                                  </p:stCondLst>
                                  <p:childTnLst>
                                    <p:animRot by="-21600000">
                                      <p:cBhvr>
                                        <p:cTn id="189" dur="3000" fill="hold"/>
                                        <p:tgtEl>
                                          <p:spTgt spid="9"/>
                                        </p:tgtEl>
                                        <p:attrNameLst>
                                          <p:attrName>r</p:attrName>
                                        </p:attrNameLst>
                                      </p:cBhvr>
                                    </p:animRot>
                                  </p:childTnLst>
                                </p:cTn>
                              </p:par>
                              <p:par>
                                <p:cTn id="190" presetID="8" presetClass="emph" presetSubtype="0" autoRev="1" fill="hold" nodeType="withEffect">
                                  <p:stCondLst>
                                    <p:cond delay="0"/>
                                  </p:stCondLst>
                                  <p:childTnLst>
                                    <p:animRot by="-21600000">
                                      <p:cBhvr>
                                        <p:cTn id="191" dur="3000" fill="hold"/>
                                        <p:tgtEl>
                                          <p:spTgt spid="11"/>
                                        </p:tgtEl>
                                        <p:attrNameLst>
                                          <p:attrName>r</p:attrName>
                                        </p:attrNameLst>
                                      </p:cBhvr>
                                    </p:animRot>
                                  </p:childTnLst>
                                </p:cTn>
                              </p:par>
                              <p:par>
                                <p:cTn id="192" presetID="8" presetClass="emph" presetSubtype="0" autoRev="1" fill="hold" nodeType="withEffect">
                                  <p:stCondLst>
                                    <p:cond delay="0"/>
                                  </p:stCondLst>
                                  <p:childTnLst>
                                    <p:animRot by="-21600000">
                                      <p:cBhvr>
                                        <p:cTn id="193" dur="3000" fill="hold"/>
                                        <p:tgtEl>
                                          <p:spTgt spid="13"/>
                                        </p:tgtEl>
                                        <p:attrNameLst>
                                          <p:attrName>r</p:attrName>
                                        </p:attrNameLst>
                                      </p:cBhvr>
                                    </p:animRot>
                                  </p:childTnLst>
                                </p:cTn>
                              </p:par>
                              <p:par>
                                <p:cTn id="194" presetID="8" presetClass="emph" presetSubtype="0" autoRev="1" fill="hold" nodeType="withEffect">
                                  <p:stCondLst>
                                    <p:cond delay="0"/>
                                  </p:stCondLst>
                                  <p:childTnLst>
                                    <p:animRot by="-21600000">
                                      <p:cBhvr>
                                        <p:cTn id="195" dur="3000" fill="hold"/>
                                        <p:tgtEl>
                                          <p:spTgt spid="15"/>
                                        </p:tgtEl>
                                        <p:attrNameLst>
                                          <p:attrName>r</p:attrName>
                                        </p:attrNameLst>
                                      </p:cBhvr>
                                    </p:animRot>
                                  </p:childTnLst>
                                </p:cTn>
                              </p:par>
                              <p:par>
                                <p:cTn id="196" presetID="8" presetClass="emph" presetSubtype="0" autoRev="1" fill="hold" nodeType="withEffect">
                                  <p:stCondLst>
                                    <p:cond delay="0"/>
                                  </p:stCondLst>
                                  <p:childTnLst>
                                    <p:animRot by="-21600000">
                                      <p:cBhvr>
                                        <p:cTn id="197" dur="3000" fill="hold"/>
                                        <p:tgtEl>
                                          <p:spTgt spid="17"/>
                                        </p:tgtEl>
                                        <p:attrNameLst>
                                          <p:attrName>r</p:attrName>
                                        </p:attrNameLst>
                                      </p:cBhvr>
                                    </p:animRot>
                                  </p:childTnLst>
                                </p:cTn>
                              </p:par>
                              <p:par>
                                <p:cTn id="198" presetID="8" presetClass="emph" presetSubtype="0" autoRev="1" fill="hold" nodeType="withEffect">
                                  <p:stCondLst>
                                    <p:cond delay="0"/>
                                  </p:stCondLst>
                                  <p:childTnLst>
                                    <p:animRot by="-21600000">
                                      <p:cBhvr>
                                        <p:cTn id="199" dur="3000" fill="hold"/>
                                        <p:tgtEl>
                                          <p:spTgt spid="19"/>
                                        </p:tgtEl>
                                        <p:attrNameLst>
                                          <p:attrName>r</p:attrName>
                                        </p:attrNameLst>
                                      </p:cBhvr>
                                    </p:animRot>
                                  </p:childTnLst>
                                </p:cTn>
                              </p:par>
                              <p:par>
                                <p:cTn id="200" presetID="17" presetClass="entr" presetSubtype="1"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3000" fill="hold"/>
                                        <p:tgtEl>
                                          <p:spTgt spid="2"/>
                                        </p:tgtEl>
                                        <p:attrNameLst>
                                          <p:attrName>ppt_x</p:attrName>
                                        </p:attrNameLst>
                                      </p:cBhvr>
                                      <p:tavLst>
                                        <p:tav tm="0">
                                          <p:val>
                                            <p:strVal val="#ppt_x"/>
                                          </p:val>
                                        </p:tav>
                                        <p:tav tm="100000">
                                          <p:val>
                                            <p:strVal val="#ppt_x"/>
                                          </p:val>
                                        </p:tav>
                                      </p:tavLst>
                                    </p:anim>
                                    <p:anim calcmode="lin" valueType="num">
                                      <p:cBhvr>
                                        <p:cTn id="203" dur="3000" fill="hold"/>
                                        <p:tgtEl>
                                          <p:spTgt spid="2"/>
                                        </p:tgtEl>
                                        <p:attrNameLst>
                                          <p:attrName>ppt_y</p:attrName>
                                        </p:attrNameLst>
                                      </p:cBhvr>
                                      <p:tavLst>
                                        <p:tav tm="0">
                                          <p:val>
                                            <p:strVal val="#ppt_y-#ppt_h/2"/>
                                          </p:val>
                                        </p:tav>
                                        <p:tav tm="100000">
                                          <p:val>
                                            <p:strVal val="#ppt_y"/>
                                          </p:val>
                                        </p:tav>
                                      </p:tavLst>
                                    </p:anim>
                                    <p:anim calcmode="lin" valueType="num">
                                      <p:cBhvr>
                                        <p:cTn id="204" dur="3000" fill="hold"/>
                                        <p:tgtEl>
                                          <p:spTgt spid="2"/>
                                        </p:tgtEl>
                                        <p:attrNameLst>
                                          <p:attrName>ppt_w</p:attrName>
                                        </p:attrNameLst>
                                      </p:cBhvr>
                                      <p:tavLst>
                                        <p:tav tm="0">
                                          <p:val>
                                            <p:strVal val="#ppt_w"/>
                                          </p:val>
                                        </p:tav>
                                        <p:tav tm="100000">
                                          <p:val>
                                            <p:strVal val="#ppt_w"/>
                                          </p:val>
                                        </p:tav>
                                      </p:tavLst>
                                    </p:anim>
                                    <p:anim calcmode="lin" valueType="num">
                                      <p:cBhvr>
                                        <p:cTn id="205"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dff00667136e31e61875d5539796ca5b.jpg"/>
          <p:cNvPicPr>
            <a:picLocks noChangeAspect="1"/>
          </p:cNvPicPr>
          <p:nvPr/>
        </p:nvPicPr>
        <p:blipFill>
          <a:blip r:embed="rId2"/>
          <a:stretch>
            <a:fillRect/>
          </a:stretch>
        </p:blipFill>
        <p:spPr>
          <a:xfrm>
            <a:off x="0" y="0"/>
            <a:ext cx="9144000" cy="5052107"/>
          </a:xfrm>
          <a:prstGeom prst="rect">
            <a:avLst/>
          </a:prstGeom>
        </p:spPr>
      </p:pic>
      <p:sp>
        <p:nvSpPr>
          <p:cNvPr id="3" name="2 CuadroTexto"/>
          <p:cNvSpPr txBox="1"/>
          <p:nvPr/>
        </p:nvSpPr>
        <p:spPr>
          <a:xfrm>
            <a:off x="1000100" y="1500180"/>
            <a:ext cx="5143536" cy="1015663"/>
          </a:xfrm>
          <a:prstGeom prst="rect">
            <a:avLst/>
          </a:prstGeom>
          <a:noFill/>
        </p:spPr>
        <p:txBody>
          <a:bodyPr wrap="square" rtlCol="0">
            <a:spAutoFit/>
          </a:bodyPr>
          <a:lstStyle/>
          <a:p>
            <a:r>
              <a:rPr lang="es-PE" sz="2000" dirty="0" smtClean="0">
                <a:solidFill>
                  <a:srgbClr val="4E00EA"/>
                </a:solidFill>
                <a:effectLst>
                  <a:outerShdw blurRad="38100" dist="38100" dir="2700000" algn="tl">
                    <a:srgbClr val="000000">
                      <a:alpha val="43137"/>
                    </a:srgbClr>
                  </a:outerShdw>
                </a:effectLst>
              </a:rPr>
              <a:t>La naturaleza no es un lujo, sino una necesidad del espíritu humano, tan vital como el agua o el buen pan</a:t>
            </a:r>
          </a:p>
          <a:p>
            <a:endParaRPr lang="es-PE" sz="2000" dirty="0">
              <a:solidFill>
                <a:srgbClr val="4E00EA"/>
              </a:solidFill>
              <a:effectLst>
                <a:outerShdw blurRad="38100" dist="38100" dir="2700000" algn="tl">
                  <a:srgbClr val="000000">
                    <a:alpha val="43137"/>
                  </a:srgbClr>
                </a:outerShdw>
              </a:effectLst>
            </a:endParaRPr>
          </a:p>
        </p:txBody>
      </p:sp>
      <p:pic>
        <p:nvPicPr>
          <p:cNvPr id="7" name="6 Imagen" descr="709618kyipi1uvpt.gif"/>
          <p:cNvPicPr>
            <a:picLocks noChangeAspect="1"/>
          </p:cNvPicPr>
          <p:nvPr/>
        </p:nvPicPr>
        <p:blipFill>
          <a:blip r:embed="rId3"/>
          <a:stretch>
            <a:fillRect/>
          </a:stretch>
        </p:blipFill>
        <p:spPr>
          <a:xfrm>
            <a:off x="8572528" y="714362"/>
            <a:ext cx="285752" cy="285752"/>
          </a:xfrm>
          <a:prstGeom prst="rect">
            <a:avLst/>
          </a:prstGeom>
        </p:spPr>
      </p:pic>
      <p:pic>
        <p:nvPicPr>
          <p:cNvPr id="8" name="7 Imagen" descr="709618kyipi1uvpt.gif"/>
          <p:cNvPicPr>
            <a:picLocks noChangeAspect="1"/>
          </p:cNvPicPr>
          <p:nvPr/>
        </p:nvPicPr>
        <p:blipFill>
          <a:blip r:embed="rId3"/>
          <a:stretch>
            <a:fillRect/>
          </a:stretch>
        </p:blipFill>
        <p:spPr>
          <a:xfrm>
            <a:off x="8286776" y="1071552"/>
            <a:ext cx="285752" cy="285752"/>
          </a:xfrm>
          <a:prstGeom prst="rect">
            <a:avLst/>
          </a:prstGeom>
        </p:spPr>
      </p:pic>
      <p:pic>
        <p:nvPicPr>
          <p:cNvPr id="9" name="8 Imagen" descr="709618kyipi1uvpt.gif"/>
          <p:cNvPicPr>
            <a:picLocks noChangeAspect="1"/>
          </p:cNvPicPr>
          <p:nvPr/>
        </p:nvPicPr>
        <p:blipFill>
          <a:blip r:embed="rId3"/>
          <a:stretch>
            <a:fillRect/>
          </a:stretch>
        </p:blipFill>
        <p:spPr>
          <a:xfrm>
            <a:off x="8001024" y="1428742"/>
            <a:ext cx="285752" cy="285752"/>
          </a:xfrm>
          <a:prstGeom prst="rect">
            <a:avLst/>
          </a:prstGeom>
        </p:spPr>
      </p:pic>
      <p:pic>
        <p:nvPicPr>
          <p:cNvPr id="10" name="9 Imagen" descr="709618kyipi1uvpt.gif"/>
          <p:cNvPicPr>
            <a:picLocks noChangeAspect="1"/>
          </p:cNvPicPr>
          <p:nvPr/>
        </p:nvPicPr>
        <p:blipFill>
          <a:blip r:embed="rId3"/>
          <a:stretch>
            <a:fillRect/>
          </a:stretch>
        </p:blipFill>
        <p:spPr>
          <a:xfrm>
            <a:off x="7715272" y="1785932"/>
            <a:ext cx="285752" cy="285752"/>
          </a:xfrm>
          <a:prstGeom prst="rect">
            <a:avLst/>
          </a:prstGeom>
        </p:spPr>
      </p:pic>
      <p:pic>
        <p:nvPicPr>
          <p:cNvPr id="11" name="10 Imagen" descr="709618kyipi1uvpt.gif"/>
          <p:cNvPicPr>
            <a:picLocks noChangeAspect="1"/>
          </p:cNvPicPr>
          <p:nvPr/>
        </p:nvPicPr>
        <p:blipFill>
          <a:blip r:embed="rId3"/>
          <a:stretch>
            <a:fillRect/>
          </a:stretch>
        </p:blipFill>
        <p:spPr>
          <a:xfrm>
            <a:off x="7429520" y="2143122"/>
            <a:ext cx="285752" cy="285752"/>
          </a:xfrm>
          <a:prstGeom prst="rect">
            <a:avLst/>
          </a:prstGeom>
        </p:spPr>
      </p:pic>
      <p:pic>
        <p:nvPicPr>
          <p:cNvPr id="12" name="11 Imagen" descr="709618kyipi1uvpt.gif"/>
          <p:cNvPicPr>
            <a:picLocks noChangeAspect="1"/>
          </p:cNvPicPr>
          <p:nvPr/>
        </p:nvPicPr>
        <p:blipFill>
          <a:blip r:embed="rId3"/>
          <a:stretch>
            <a:fillRect/>
          </a:stretch>
        </p:blipFill>
        <p:spPr>
          <a:xfrm>
            <a:off x="7143768" y="2500312"/>
            <a:ext cx="285752" cy="285752"/>
          </a:xfrm>
          <a:prstGeom prst="rect">
            <a:avLst/>
          </a:prstGeom>
        </p:spPr>
      </p:pic>
      <p:pic>
        <p:nvPicPr>
          <p:cNvPr id="13" name="12 Imagen" descr="709618kyipi1uvpt.gif"/>
          <p:cNvPicPr>
            <a:picLocks noChangeAspect="1"/>
          </p:cNvPicPr>
          <p:nvPr/>
        </p:nvPicPr>
        <p:blipFill>
          <a:blip r:embed="rId3"/>
          <a:stretch>
            <a:fillRect/>
          </a:stretch>
        </p:blipFill>
        <p:spPr>
          <a:xfrm>
            <a:off x="6786578" y="2857502"/>
            <a:ext cx="285752" cy="285752"/>
          </a:xfrm>
          <a:prstGeom prst="rect">
            <a:avLst/>
          </a:prstGeom>
        </p:spPr>
      </p:pic>
      <p:pic>
        <p:nvPicPr>
          <p:cNvPr id="14" name="13 Imagen" descr="709618kyipi1uvpt.gif"/>
          <p:cNvPicPr>
            <a:picLocks noChangeAspect="1"/>
          </p:cNvPicPr>
          <p:nvPr/>
        </p:nvPicPr>
        <p:blipFill>
          <a:blip r:embed="rId3"/>
          <a:stretch>
            <a:fillRect/>
          </a:stretch>
        </p:blipFill>
        <p:spPr>
          <a:xfrm>
            <a:off x="6429388" y="3214692"/>
            <a:ext cx="285752" cy="285752"/>
          </a:xfrm>
          <a:prstGeom prst="rect">
            <a:avLst/>
          </a:prstGeom>
        </p:spPr>
      </p:pic>
      <p:pic>
        <p:nvPicPr>
          <p:cNvPr id="15" name="14 Imagen" descr="709618kyipi1uvpt.gif"/>
          <p:cNvPicPr>
            <a:picLocks noChangeAspect="1"/>
          </p:cNvPicPr>
          <p:nvPr/>
        </p:nvPicPr>
        <p:blipFill>
          <a:blip r:embed="rId3"/>
          <a:stretch>
            <a:fillRect/>
          </a:stretch>
        </p:blipFill>
        <p:spPr>
          <a:xfrm>
            <a:off x="6072198" y="3500444"/>
            <a:ext cx="285752" cy="285752"/>
          </a:xfrm>
          <a:prstGeom prst="rect">
            <a:avLst/>
          </a:prstGeom>
        </p:spPr>
      </p:pic>
      <p:pic>
        <p:nvPicPr>
          <p:cNvPr id="16" name="15 Imagen" descr="709618kyipi1uvpt.gif"/>
          <p:cNvPicPr>
            <a:picLocks noChangeAspect="1"/>
          </p:cNvPicPr>
          <p:nvPr/>
        </p:nvPicPr>
        <p:blipFill>
          <a:blip r:embed="rId3"/>
          <a:stretch>
            <a:fillRect/>
          </a:stretch>
        </p:blipFill>
        <p:spPr>
          <a:xfrm>
            <a:off x="5715008" y="3714758"/>
            <a:ext cx="285752" cy="285752"/>
          </a:xfrm>
          <a:prstGeom prst="rect">
            <a:avLst/>
          </a:prstGeom>
        </p:spPr>
      </p:pic>
      <p:pic>
        <p:nvPicPr>
          <p:cNvPr id="17" name="16 Imagen" descr="709618kyipi1uvpt.gif"/>
          <p:cNvPicPr>
            <a:picLocks noChangeAspect="1"/>
          </p:cNvPicPr>
          <p:nvPr/>
        </p:nvPicPr>
        <p:blipFill>
          <a:blip r:embed="rId3"/>
          <a:stretch>
            <a:fillRect/>
          </a:stretch>
        </p:blipFill>
        <p:spPr>
          <a:xfrm>
            <a:off x="5286380" y="3929072"/>
            <a:ext cx="285752" cy="285752"/>
          </a:xfrm>
          <a:prstGeom prst="rect">
            <a:avLst/>
          </a:prstGeom>
        </p:spPr>
      </p:pic>
      <p:pic>
        <p:nvPicPr>
          <p:cNvPr id="18" name="17 Imagen" descr="709618kyipi1uvpt.gif"/>
          <p:cNvPicPr>
            <a:picLocks noChangeAspect="1"/>
          </p:cNvPicPr>
          <p:nvPr/>
        </p:nvPicPr>
        <p:blipFill>
          <a:blip r:embed="rId3"/>
          <a:stretch>
            <a:fillRect/>
          </a:stretch>
        </p:blipFill>
        <p:spPr>
          <a:xfrm>
            <a:off x="4857752" y="4071948"/>
            <a:ext cx="285752" cy="285752"/>
          </a:xfrm>
          <a:prstGeom prst="rect">
            <a:avLst/>
          </a:prstGeom>
        </p:spPr>
      </p:pic>
      <p:pic>
        <p:nvPicPr>
          <p:cNvPr id="19" name="18 Imagen" descr="709618kyipi1uvpt.gif"/>
          <p:cNvPicPr>
            <a:picLocks noChangeAspect="1"/>
          </p:cNvPicPr>
          <p:nvPr/>
        </p:nvPicPr>
        <p:blipFill>
          <a:blip r:embed="rId3"/>
          <a:stretch>
            <a:fillRect/>
          </a:stretch>
        </p:blipFill>
        <p:spPr>
          <a:xfrm>
            <a:off x="4429124" y="4214824"/>
            <a:ext cx="285752" cy="285752"/>
          </a:xfrm>
          <a:prstGeom prst="rect">
            <a:avLst/>
          </a:prstGeom>
        </p:spPr>
      </p:pic>
      <p:pic>
        <p:nvPicPr>
          <p:cNvPr id="20" name="19 Imagen" descr="709618kyipi1uvpt.gif"/>
          <p:cNvPicPr>
            <a:picLocks noChangeAspect="1"/>
          </p:cNvPicPr>
          <p:nvPr/>
        </p:nvPicPr>
        <p:blipFill>
          <a:blip r:embed="rId3"/>
          <a:stretch>
            <a:fillRect/>
          </a:stretch>
        </p:blipFill>
        <p:spPr>
          <a:xfrm>
            <a:off x="4000496" y="4286262"/>
            <a:ext cx="285752" cy="285752"/>
          </a:xfrm>
          <a:prstGeom prst="rect">
            <a:avLst/>
          </a:prstGeom>
        </p:spPr>
      </p:pic>
      <p:pic>
        <p:nvPicPr>
          <p:cNvPr id="21" name="20 Imagen" descr="709618kyipi1uvpt.gif"/>
          <p:cNvPicPr>
            <a:picLocks noChangeAspect="1"/>
          </p:cNvPicPr>
          <p:nvPr/>
        </p:nvPicPr>
        <p:blipFill>
          <a:blip r:embed="rId3"/>
          <a:stretch>
            <a:fillRect/>
          </a:stretch>
        </p:blipFill>
        <p:spPr>
          <a:xfrm>
            <a:off x="3571868" y="4357700"/>
            <a:ext cx="285752" cy="285752"/>
          </a:xfrm>
          <a:prstGeom prst="rect">
            <a:avLst/>
          </a:prstGeom>
        </p:spPr>
      </p:pic>
      <p:pic>
        <p:nvPicPr>
          <p:cNvPr id="22" name="21 Imagen" descr="709618kyipi1uvpt.gif"/>
          <p:cNvPicPr>
            <a:picLocks noChangeAspect="1"/>
          </p:cNvPicPr>
          <p:nvPr/>
        </p:nvPicPr>
        <p:blipFill>
          <a:blip r:embed="rId3"/>
          <a:stretch>
            <a:fillRect/>
          </a:stretch>
        </p:blipFill>
        <p:spPr>
          <a:xfrm>
            <a:off x="3143240" y="4357700"/>
            <a:ext cx="285752" cy="285752"/>
          </a:xfrm>
          <a:prstGeom prst="rect">
            <a:avLst/>
          </a:prstGeom>
        </p:spPr>
      </p:pic>
      <p:pic>
        <p:nvPicPr>
          <p:cNvPr id="23" name="22 Imagen" descr="709618kyipi1uvpt.gif"/>
          <p:cNvPicPr>
            <a:picLocks noChangeAspect="1"/>
          </p:cNvPicPr>
          <p:nvPr/>
        </p:nvPicPr>
        <p:blipFill>
          <a:blip r:embed="rId3"/>
          <a:stretch>
            <a:fillRect/>
          </a:stretch>
        </p:blipFill>
        <p:spPr>
          <a:xfrm>
            <a:off x="2643174" y="4286262"/>
            <a:ext cx="285752" cy="285752"/>
          </a:xfrm>
          <a:prstGeom prst="rect">
            <a:avLst/>
          </a:prstGeom>
        </p:spPr>
      </p:pic>
      <p:pic>
        <p:nvPicPr>
          <p:cNvPr id="24" name="23 Imagen" descr="709618kyipi1uvpt.gif"/>
          <p:cNvPicPr>
            <a:picLocks noChangeAspect="1"/>
          </p:cNvPicPr>
          <p:nvPr/>
        </p:nvPicPr>
        <p:blipFill>
          <a:blip r:embed="rId3"/>
          <a:stretch>
            <a:fillRect/>
          </a:stretch>
        </p:blipFill>
        <p:spPr>
          <a:xfrm>
            <a:off x="2214546" y="4214824"/>
            <a:ext cx="285752" cy="285752"/>
          </a:xfrm>
          <a:prstGeom prst="rect">
            <a:avLst/>
          </a:prstGeom>
        </p:spPr>
      </p:pic>
      <p:pic>
        <p:nvPicPr>
          <p:cNvPr id="26" name="25 Imagen" descr="709618kyipi1uvpt.gif"/>
          <p:cNvPicPr>
            <a:picLocks noChangeAspect="1"/>
          </p:cNvPicPr>
          <p:nvPr/>
        </p:nvPicPr>
        <p:blipFill>
          <a:blip r:embed="rId3"/>
          <a:stretch>
            <a:fillRect/>
          </a:stretch>
        </p:blipFill>
        <p:spPr>
          <a:xfrm>
            <a:off x="1785918" y="4071948"/>
            <a:ext cx="285752" cy="285752"/>
          </a:xfrm>
          <a:prstGeom prst="rect">
            <a:avLst/>
          </a:prstGeom>
        </p:spPr>
      </p:pic>
      <p:pic>
        <p:nvPicPr>
          <p:cNvPr id="27" name="26 Imagen" descr="709618kyipi1uvpt.gif"/>
          <p:cNvPicPr>
            <a:picLocks noChangeAspect="1"/>
          </p:cNvPicPr>
          <p:nvPr/>
        </p:nvPicPr>
        <p:blipFill>
          <a:blip r:embed="rId3"/>
          <a:stretch>
            <a:fillRect/>
          </a:stretch>
        </p:blipFill>
        <p:spPr>
          <a:xfrm>
            <a:off x="1285852" y="3929072"/>
            <a:ext cx="285752" cy="285752"/>
          </a:xfrm>
          <a:prstGeom prst="rect">
            <a:avLst/>
          </a:prstGeom>
        </p:spPr>
      </p:pic>
      <p:pic>
        <p:nvPicPr>
          <p:cNvPr id="28" name="27 Imagen" descr="709618kyipi1uvpt.gif"/>
          <p:cNvPicPr>
            <a:picLocks noChangeAspect="1"/>
          </p:cNvPicPr>
          <p:nvPr/>
        </p:nvPicPr>
        <p:blipFill>
          <a:blip r:embed="rId3"/>
          <a:stretch>
            <a:fillRect/>
          </a:stretch>
        </p:blipFill>
        <p:spPr>
          <a:xfrm>
            <a:off x="928662" y="3714758"/>
            <a:ext cx="285752" cy="285752"/>
          </a:xfrm>
          <a:prstGeom prst="rect">
            <a:avLst/>
          </a:prstGeom>
        </p:spPr>
      </p:pic>
      <p:pic>
        <p:nvPicPr>
          <p:cNvPr id="29" name="28 Imagen" descr="709618kyipi1uvpt.gif"/>
          <p:cNvPicPr>
            <a:picLocks noChangeAspect="1"/>
          </p:cNvPicPr>
          <p:nvPr/>
        </p:nvPicPr>
        <p:blipFill>
          <a:blip r:embed="rId3"/>
          <a:stretch>
            <a:fillRect/>
          </a:stretch>
        </p:blipFill>
        <p:spPr>
          <a:xfrm>
            <a:off x="500034" y="3500444"/>
            <a:ext cx="285752" cy="285752"/>
          </a:xfrm>
          <a:prstGeom prst="rect">
            <a:avLst/>
          </a:prstGeom>
        </p:spPr>
      </p:pic>
      <p:pic>
        <p:nvPicPr>
          <p:cNvPr id="30" name="29 Imagen" descr="list-filialy-vesnoj-zelen.jpg"/>
          <p:cNvPicPr>
            <a:picLocks noChangeAspect="1"/>
          </p:cNvPicPr>
          <p:nvPr/>
        </p:nvPicPr>
        <p:blipFill>
          <a:blip r:embed="rId4"/>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a:gsLst>
            <a:gs pos="0">
              <a:srgbClr val="071C02"/>
            </a:gs>
            <a:gs pos="50000">
              <a:srgbClr val="34981C">
                <a:shade val="67500"/>
                <a:satMod val="115000"/>
              </a:srgbClr>
            </a:gs>
            <a:gs pos="100000">
              <a:srgbClr val="34981C">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look.com.ua-192343.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0000" endA="300" endPos="90000" dir="5400000" sy="-100000" algn="bl" rotWithShape="0"/>
          </a:effectLst>
        </p:spPr>
      </p:pic>
      <p:pic>
        <p:nvPicPr>
          <p:cNvPr id="4" name="3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3071802" y="0"/>
            <a:ext cx="895323" cy="862494"/>
          </a:xfrm>
          <a:prstGeom prst="rect">
            <a:avLst/>
          </a:prstGeom>
          <a:effectLst>
            <a:reflection blurRad="6350" stA="50000" endA="300" endPos="90000" dir="5400000" sy="-100000" algn="bl" rotWithShape="0"/>
          </a:effectLst>
        </p:spPr>
      </p:pic>
      <p:pic>
        <p:nvPicPr>
          <p:cNvPr id="5" name="4 Imagen" descr="1194984816305628060card_figures_-_diamond_01.svg.hi.png"/>
          <p:cNvPicPr>
            <a:picLocks noChangeAspect="1"/>
          </p:cNvPicPr>
          <p:nvPr/>
        </p:nvPicPr>
        <p:blipFill>
          <a:blip r:embed="rId3"/>
          <a:stretch>
            <a:fillRect/>
          </a:stretch>
        </p:blipFill>
        <p:spPr>
          <a:xfrm>
            <a:off x="3071802" y="428610"/>
            <a:ext cx="895323" cy="862494"/>
          </a:xfrm>
          <a:prstGeom prst="rect">
            <a:avLst/>
          </a:prstGeom>
          <a:effectLst>
            <a:reflection blurRad="6350" stA="50000" endA="300" endPos="90000" dir="5400000" sy="-100000" algn="bl" rotWithShape="0"/>
          </a:effectLst>
        </p:spPr>
      </p:pic>
      <p:pic>
        <p:nvPicPr>
          <p:cNvPr id="6" name="5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3071802" y="857256"/>
            <a:ext cx="895323" cy="862494"/>
          </a:xfrm>
          <a:prstGeom prst="rect">
            <a:avLst/>
          </a:prstGeom>
          <a:effectLst>
            <a:reflection blurRad="6350" stA="50000" endA="300" endPos="90000" dir="5400000" sy="-100000" algn="bl" rotWithShape="0"/>
          </a:effectLst>
        </p:spPr>
      </p:pic>
      <p:pic>
        <p:nvPicPr>
          <p:cNvPr id="7" name="6 Imagen" descr="1194984816305628060card_figures_-_diamond_01.svg.hi.png"/>
          <p:cNvPicPr>
            <a:picLocks noChangeAspect="1"/>
          </p:cNvPicPr>
          <p:nvPr/>
        </p:nvPicPr>
        <p:blipFill>
          <a:blip r:embed="rId3"/>
          <a:stretch>
            <a:fillRect/>
          </a:stretch>
        </p:blipFill>
        <p:spPr>
          <a:xfrm>
            <a:off x="3071802" y="1285866"/>
            <a:ext cx="895323" cy="862494"/>
          </a:xfrm>
          <a:prstGeom prst="rect">
            <a:avLst/>
          </a:prstGeom>
          <a:effectLst>
            <a:reflection blurRad="6350" stA="50000" endA="300" endPos="90000" dir="5400000" sy="-100000" algn="bl" rotWithShape="0"/>
          </a:effectLst>
        </p:spPr>
      </p:pic>
      <p:pic>
        <p:nvPicPr>
          <p:cNvPr id="8" name="7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3071802" y="1643074"/>
            <a:ext cx="895323" cy="862494"/>
          </a:xfrm>
          <a:prstGeom prst="rect">
            <a:avLst/>
          </a:prstGeom>
          <a:effectLst>
            <a:reflection blurRad="6350" stA="50000" endA="300" endPos="90000" dir="5400000" sy="-100000" algn="bl" rotWithShape="0"/>
          </a:effectLst>
        </p:spPr>
      </p:pic>
      <p:pic>
        <p:nvPicPr>
          <p:cNvPr id="9" name="8 Imagen" descr="1194984816305628060card_figures_-_diamond_01.svg.hi.png"/>
          <p:cNvPicPr>
            <a:picLocks noChangeAspect="1"/>
          </p:cNvPicPr>
          <p:nvPr/>
        </p:nvPicPr>
        <p:blipFill>
          <a:blip r:embed="rId3"/>
          <a:stretch>
            <a:fillRect/>
          </a:stretch>
        </p:blipFill>
        <p:spPr>
          <a:xfrm>
            <a:off x="3071802" y="2071684"/>
            <a:ext cx="895323" cy="862494"/>
          </a:xfrm>
          <a:prstGeom prst="rect">
            <a:avLst/>
          </a:prstGeom>
          <a:effectLst>
            <a:reflection blurRad="6350" stA="50000" endA="300" endPos="90000" dir="5400000" sy="-100000" algn="bl" rotWithShape="0"/>
          </a:effectLst>
        </p:spPr>
      </p:pic>
      <p:pic>
        <p:nvPicPr>
          <p:cNvPr id="10" name="9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3071802" y="2500330"/>
            <a:ext cx="895323" cy="862494"/>
          </a:xfrm>
          <a:prstGeom prst="rect">
            <a:avLst/>
          </a:prstGeom>
          <a:effectLst>
            <a:reflection blurRad="6350" stA="50000" endA="300" endPos="90000" dir="5400000" sy="-100000" algn="bl" rotWithShape="0"/>
          </a:effectLst>
        </p:spPr>
      </p:pic>
      <p:pic>
        <p:nvPicPr>
          <p:cNvPr id="11" name="10 Imagen" descr="1194984816305628060card_figures_-_diamond_01.svg.hi.png"/>
          <p:cNvPicPr>
            <a:picLocks noChangeAspect="1"/>
          </p:cNvPicPr>
          <p:nvPr/>
        </p:nvPicPr>
        <p:blipFill>
          <a:blip r:embed="rId3"/>
          <a:stretch>
            <a:fillRect/>
          </a:stretch>
        </p:blipFill>
        <p:spPr>
          <a:xfrm>
            <a:off x="3071802" y="2928940"/>
            <a:ext cx="895323" cy="862494"/>
          </a:xfrm>
          <a:prstGeom prst="rect">
            <a:avLst/>
          </a:prstGeom>
          <a:effectLst>
            <a:reflection blurRad="6350" stA="50000" endA="300" endPos="90000" dir="5400000" sy="-100000" algn="bl" rotWithShape="0"/>
          </a:effectLst>
        </p:spPr>
      </p:pic>
      <p:pic>
        <p:nvPicPr>
          <p:cNvPr id="12" name="11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3071802" y="3286148"/>
            <a:ext cx="895323" cy="862494"/>
          </a:xfrm>
          <a:prstGeom prst="rect">
            <a:avLst/>
          </a:prstGeom>
          <a:effectLst>
            <a:reflection blurRad="6350" stA="50000" endA="300" endPos="90000" dir="5400000" sy="-100000" algn="bl" rotWithShape="0"/>
          </a:effectLst>
        </p:spPr>
      </p:pic>
      <p:pic>
        <p:nvPicPr>
          <p:cNvPr id="13" name="12 Imagen" descr="1194984816305628060card_figures_-_diamond_01.svg.hi.png"/>
          <p:cNvPicPr>
            <a:picLocks noChangeAspect="1"/>
          </p:cNvPicPr>
          <p:nvPr/>
        </p:nvPicPr>
        <p:blipFill>
          <a:blip r:embed="rId3"/>
          <a:stretch>
            <a:fillRect/>
          </a:stretch>
        </p:blipFill>
        <p:spPr>
          <a:xfrm>
            <a:off x="3071802" y="3714758"/>
            <a:ext cx="895323" cy="862494"/>
          </a:xfrm>
          <a:prstGeom prst="rect">
            <a:avLst/>
          </a:prstGeom>
          <a:effectLst>
            <a:reflection blurRad="6350" stA="50000" endA="300" endPos="90000" dir="5400000" sy="-100000" algn="bl" rotWithShape="0"/>
          </a:effectLst>
        </p:spPr>
      </p:pic>
      <p:pic>
        <p:nvPicPr>
          <p:cNvPr id="14" name="13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3071802" y="4143404"/>
            <a:ext cx="895323" cy="862494"/>
          </a:xfrm>
          <a:prstGeom prst="rect">
            <a:avLst/>
          </a:prstGeom>
          <a:effectLst>
            <a:reflection blurRad="6350" stA="50000" endA="300" endPos="90000" dir="5400000" sy="-100000" algn="bl" rotWithShape="0"/>
          </a:effectLst>
        </p:spPr>
      </p:pic>
      <p:pic>
        <p:nvPicPr>
          <p:cNvPr id="15" name="14 Imagen" descr="1194984816305628060card_figures_-_diamond_01.svg.hi.png"/>
          <p:cNvPicPr>
            <a:picLocks noChangeAspect="1"/>
          </p:cNvPicPr>
          <p:nvPr/>
        </p:nvPicPr>
        <p:blipFill>
          <a:blip r:embed="rId3"/>
          <a:stretch>
            <a:fillRect/>
          </a:stretch>
        </p:blipFill>
        <p:spPr>
          <a:xfrm>
            <a:off x="3071802" y="4572014"/>
            <a:ext cx="895323" cy="862494"/>
          </a:xfrm>
          <a:prstGeom prst="rect">
            <a:avLst/>
          </a:prstGeom>
          <a:effectLst>
            <a:reflection blurRad="6350" stA="50000" endA="300" endPos="90000" dir="5400000" sy="-100000" algn="bl" rotWithShape="0"/>
          </a:effectLst>
        </p:spPr>
      </p:pic>
      <p:pic>
        <p:nvPicPr>
          <p:cNvPr id="16" name="15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4857752" y="0"/>
            <a:ext cx="895323" cy="862494"/>
          </a:xfrm>
          <a:prstGeom prst="rect">
            <a:avLst/>
          </a:prstGeom>
          <a:effectLst>
            <a:reflection blurRad="6350" stA="50000" endA="300" endPos="90000" dir="5400000" sy="-100000" algn="bl" rotWithShape="0"/>
          </a:effectLst>
        </p:spPr>
      </p:pic>
      <p:pic>
        <p:nvPicPr>
          <p:cNvPr id="17" name="16 Imagen" descr="1194984816305628060card_figures_-_diamond_01.svg.hi.png"/>
          <p:cNvPicPr>
            <a:picLocks noChangeAspect="1"/>
          </p:cNvPicPr>
          <p:nvPr/>
        </p:nvPicPr>
        <p:blipFill>
          <a:blip r:embed="rId3"/>
          <a:stretch>
            <a:fillRect/>
          </a:stretch>
        </p:blipFill>
        <p:spPr>
          <a:xfrm>
            <a:off x="4857752" y="428610"/>
            <a:ext cx="895323" cy="862494"/>
          </a:xfrm>
          <a:prstGeom prst="rect">
            <a:avLst/>
          </a:prstGeom>
          <a:effectLst>
            <a:reflection blurRad="6350" stA="50000" endA="300" endPos="90000" dir="5400000" sy="-100000" algn="bl" rotWithShape="0"/>
          </a:effectLst>
        </p:spPr>
      </p:pic>
      <p:pic>
        <p:nvPicPr>
          <p:cNvPr id="18" name="17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4857752" y="857256"/>
            <a:ext cx="895323" cy="862494"/>
          </a:xfrm>
          <a:prstGeom prst="rect">
            <a:avLst/>
          </a:prstGeom>
          <a:effectLst>
            <a:reflection blurRad="6350" stA="50000" endA="300" endPos="90000" dir="5400000" sy="-100000" algn="bl" rotWithShape="0"/>
          </a:effectLst>
        </p:spPr>
      </p:pic>
      <p:pic>
        <p:nvPicPr>
          <p:cNvPr id="19" name="18 Imagen" descr="1194984816305628060card_figures_-_diamond_01.svg.hi.png"/>
          <p:cNvPicPr>
            <a:picLocks noChangeAspect="1"/>
          </p:cNvPicPr>
          <p:nvPr/>
        </p:nvPicPr>
        <p:blipFill>
          <a:blip r:embed="rId3"/>
          <a:stretch>
            <a:fillRect/>
          </a:stretch>
        </p:blipFill>
        <p:spPr>
          <a:xfrm>
            <a:off x="4857752" y="1285866"/>
            <a:ext cx="895323" cy="862494"/>
          </a:xfrm>
          <a:prstGeom prst="rect">
            <a:avLst/>
          </a:prstGeom>
          <a:effectLst>
            <a:reflection blurRad="6350" stA="50000" endA="300" endPos="90000" dir="5400000" sy="-100000" algn="bl" rotWithShape="0"/>
          </a:effectLst>
        </p:spPr>
      </p:pic>
      <p:pic>
        <p:nvPicPr>
          <p:cNvPr id="20" name="19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4857752" y="1643074"/>
            <a:ext cx="895323" cy="862494"/>
          </a:xfrm>
          <a:prstGeom prst="rect">
            <a:avLst/>
          </a:prstGeom>
          <a:effectLst>
            <a:reflection blurRad="6350" stA="50000" endA="300" endPos="90000" dir="5400000" sy="-100000" algn="bl" rotWithShape="0"/>
          </a:effectLst>
        </p:spPr>
      </p:pic>
      <p:pic>
        <p:nvPicPr>
          <p:cNvPr id="21" name="20 Imagen" descr="1194984816305628060card_figures_-_diamond_01.svg.hi.png"/>
          <p:cNvPicPr>
            <a:picLocks noChangeAspect="1"/>
          </p:cNvPicPr>
          <p:nvPr/>
        </p:nvPicPr>
        <p:blipFill>
          <a:blip r:embed="rId3"/>
          <a:stretch>
            <a:fillRect/>
          </a:stretch>
        </p:blipFill>
        <p:spPr>
          <a:xfrm>
            <a:off x="4857752" y="2071684"/>
            <a:ext cx="895323" cy="862494"/>
          </a:xfrm>
          <a:prstGeom prst="rect">
            <a:avLst/>
          </a:prstGeom>
          <a:effectLst>
            <a:reflection blurRad="6350" stA="50000" endA="300" endPos="90000" dir="5400000" sy="-100000" algn="bl" rotWithShape="0"/>
          </a:effectLst>
        </p:spPr>
      </p:pic>
      <p:pic>
        <p:nvPicPr>
          <p:cNvPr id="22" name="21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4857752" y="2500330"/>
            <a:ext cx="895323" cy="862494"/>
          </a:xfrm>
          <a:prstGeom prst="rect">
            <a:avLst/>
          </a:prstGeom>
          <a:effectLst>
            <a:reflection blurRad="6350" stA="50000" endA="300" endPos="90000" dir="5400000" sy="-100000" algn="bl" rotWithShape="0"/>
          </a:effectLst>
        </p:spPr>
      </p:pic>
      <p:pic>
        <p:nvPicPr>
          <p:cNvPr id="23" name="22 Imagen" descr="1194984816305628060card_figures_-_diamond_01.svg.hi.png"/>
          <p:cNvPicPr>
            <a:picLocks noChangeAspect="1"/>
          </p:cNvPicPr>
          <p:nvPr/>
        </p:nvPicPr>
        <p:blipFill>
          <a:blip r:embed="rId3"/>
          <a:stretch>
            <a:fillRect/>
          </a:stretch>
        </p:blipFill>
        <p:spPr>
          <a:xfrm>
            <a:off x="4857752" y="2928940"/>
            <a:ext cx="895323" cy="862494"/>
          </a:xfrm>
          <a:prstGeom prst="rect">
            <a:avLst/>
          </a:prstGeom>
          <a:effectLst>
            <a:reflection blurRad="6350" stA="50000" endA="300" endPos="90000" dir="5400000" sy="-100000" algn="bl" rotWithShape="0"/>
          </a:effectLst>
        </p:spPr>
      </p:pic>
      <p:pic>
        <p:nvPicPr>
          <p:cNvPr id="24" name="23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4857752" y="3286148"/>
            <a:ext cx="895323" cy="862494"/>
          </a:xfrm>
          <a:prstGeom prst="rect">
            <a:avLst/>
          </a:prstGeom>
          <a:effectLst>
            <a:reflection blurRad="6350" stA="50000" endA="300" endPos="90000" dir="5400000" sy="-100000" algn="bl" rotWithShape="0"/>
          </a:effectLst>
        </p:spPr>
      </p:pic>
      <p:pic>
        <p:nvPicPr>
          <p:cNvPr id="25" name="24 Imagen" descr="1194984816305628060card_figures_-_diamond_01.svg.hi.png"/>
          <p:cNvPicPr>
            <a:picLocks noChangeAspect="1"/>
          </p:cNvPicPr>
          <p:nvPr/>
        </p:nvPicPr>
        <p:blipFill>
          <a:blip r:embed="rId3"/>
          <a:stretch>
            <a:fillRect/>
          </a:stretch>
        </p:blipFill>
        <p:spPr>
          <a:xfrm>
            <a:off x="4857752" y="3714758"/>
            <a:ext cx="895323" cy="862494"/>
          </a:xfrm>
          <a:prstGeom prst="rect">
            <a:avLst/>
          </a:prstGeom>
          <a:effectLst>
            <a:reflection blurRad="6350" stA="50000" endA="300" endPos="90000" dir="5400000" sy="-100000" algn="bl" rotWithShape="0"/>
          </a:effectLst>
        </p:spPr>
      </p:pic>
      <p:pic>
        <p:nvPicPr>
          <p:cNvPr id="26" name="25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4857752" y="4143404"/>
            <a:ext cx="895323" cy="862494"/>
          </a:xfrm>
          <a:prstGeom prst="rect">
            <a:avLst/>
          </a:prstGeom>
          <a:effectLst>
            <a:reflection blurRad="6350" stA="50000" endA="300" endPos="90000" dir="5400000" sy="-100000" algn="bl" rotWithShape="0"/>
          </a:effectLst>
        </p:spPr>
      </p:pic>
      <p:pic>
        <p:nvPicPr>
          <p:cNvPr id="27" name="26 Imagen" descr="1194984816305628060card_figures_-_diamond_01.svg.hi.png"/>
          <p:cNvPicPr>
            <a:picLocks noChangeAspect="1"/>
          </p:cNvPicPr>
          <p:nvPr/>
        </p:nvPicPr>
        <p:blipFill>
          <a:blip r:embed="rId3"/>
          <a:stretch>
            <a:fillRect/>
          </a:stretch>
        </p:blipFill>
        <p:spPr>
          <a:xfrm>
            <a:off x="4857752" y="4572014"/>
            <a:ext cx="895323" cy="862494"/>
          </a:xfrm>
          <a:prstGeom prst="rect">
            <a:avLst/>
          </a:prstGeom>
          <a:effectLst>
            <a:reflection blurRad="6350" stA="50000" endA="300" endPos="90000" dir="5400000" sy="-100000" algn="bl" rotWithShape="0"/>
          </a:effectLst>
        </p:spPr>
      </p:pic>
      <p:pic>
        <p:nvPicPr>
          <p:cNvPr id="28" name="27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1643042" y="0"/>
            <a:ext cx="895323" cy="862494"/>
          </a:xfrm>
          <a:prstGeom prst="rect">
            <a:avLst/>
          </a:prstGeom>
          <a:effectLst>
            <a:reflection blurRad="6350" stA="50000" endA="300" endPos="90000" dir="5400000" sy="-100000" algn="bl" rotWithShape="0"/>
          </a:effectLst>
        </p:spPr>
      </p:pic>
      <p:pic>
        <p:nvPicPr>
          <p:cNvPr id="29" name="28 Imagen" descr="1194984816305628060card_figures_-_diamond_01.svg.hi.png"/>
          <p:cNvPicPr>
            <a:picLocks noChangeAspect="1"/>
          </p:cNvPicPr>
          <p:nvPr/>
        </p:nvPicPr>
        <p:blipFill>
          <a:blip r:embed="rId3"/>
          <a:stretch>
            <a:fillRect/>
          </a:stretch>
        </p:blipFill>
        <p:spPr>
          <a:xfrm>
            <a:off x="1643042" y="428610"/>
            <a:ext cx="895323" cy="862494"/>
          </a:xfrm>
          <a:prstGeom prst="rect">
            <a:avLst/>
          </a:prstGeom>
          <a:effectLst>
            <a:reflection blurRad="6350" stA="50000" endA="300" endPos="90000" dir="5400000" sy="-100000" algn="bl" rotWithShape="0"/>
          </a:effectLst>
        </p:spPr>
      </p:pic>
      <p:pic>
        <p:nvPicPr>
          <p:cNvPr id="30" name="29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1643042" y="857256"/>
            <a:ext cx="895323" cy="862494"/>
          </a:xfrm>
          <a:prstGeom prst="rect">
            <a:avLst/>
          </a:prstGeom>
          <a:effectLst>
            <a:reflection blurRad="6350" stA="50000" endA="300" endPos="90000" dir="5400000" sy="-100000" algn="bl" rotWithShape="0"/>
          </a:effectLst>
        </p:spPr>
      </p:pic>
      <p:pic>
        <p:nvPicPr>
          <p:cNvPr id="31" name="30 Imagen" descr="1194984816305628060card_figures_-_diamond_01.svg.hi.png"/>
          <p:cNvPicPr>
            <a:picLocks noChangeAspect="1"/>
          </p:cNvPicPr>
          <p:nvPr/>
        </p:nvPicPr>
        <p:blipFill>
          <a:blip r:embed="rId3"/>
          <a:stretch>
            <a:fillRect/>
          </a:stretch>
        </p:blipFill>
        <p:spPr>
          <a:xfrm>
            <a:off x="1643042" y="1285866"/>
            <a:ext cx="895323" cy="862494"/>
          </a:xfrm>
          <a:prstGeom prst="rect">
            <a:avLst/>
          </a:prstGeom>
          <a:effectLst>
            <a:reflection blurRad="6350" stA="50000" endA="300" endPos="90000" dir="5400000" sy="-100000" algn="bl" rotWithShape="0"/>
          </a:effectLst>
        </p:spPr>
      </p:pic>
      <p:pic>
        <p:nvPicPr>
          <p:cNvPr id="32" name="31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1643042" y="1643074"/>
            <a:ext cx="895323" cy="862494"/>
          </a:xfrm>
          <a:prstGeom prst="rect">
            <a:avLst/>
          </a:prstGeom>
          <a:effectLst>
            <a:reflection blurRad="6350" stA="50000" endA="300" endPos="90000" dir="5400000" sy="-100000" algn="bl" rotWithShape="0"/>
          </a:effectLst>
        </p:spPr>
      </p:pic>
      <p:pic>
        <p:nvPicPr>
          <p:cNvPr id="33" name="32 Imagen" descr="1194984816305628060card_figures_-_diamond_01.svg.hi.png"/>
          <p:cNvPicPr>
            <a:picLocks noChangeAspect="1"/>
          </p:cNvPicPr>
          <p:nvPr/>
        </p:nvPicPr>
        <p:blipFill>
          <a:blip r:embed="rId3"/>
          <a:stretch>
            <a:fillRect/>
          </a:stretch>
        </p:blipFill>
        <p:spPr>
          <a:xfrm>
            <a:off x="1643042" y="2071684"/>
            <a:ext cx="895323" cy="862494"/>
          </a:xfrm>
          <a:prstGeom prst="rect">
            <a:avLst/>
          </a:prstGeom>
          <a:effectLst>
            <a:reflection blurRad="6350" stA="50000" endA="300" endPos="90000" dir="5400000" sy="-100000" algn="bl" rotWithShape="0"/>
          </a:effectLst>
        </p:spPr>
      </p:pic>
      <p:pic>
        <p:nvPicPr>
          <p:cNvPr id="34" name="33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1643042" y="2500330"/>
            <a:ext cx="895323" cy="862494"/>
          </a:xfrm>
          <a:prstGeom prst="rect">
            <a:avLst/>
          </a:prstGeom>
          <a:effectLst>
            <a:reflection blurRad="6350" stA="50000" endA="300" endPos="90000" dir="5400000" sy="-100000" algn="bl" rotWithShape="0"/>
          </a:effectLst>
        </p:spPr>
      </p:pic>
      <p:pic>
        <p:nvPicPr>
          <p:cNvPr id="35" name="34 Imagen" descr="1194984816305628060card_figures_-_diamond_01.svg.hi.png"/>
          <p:cNvPicPr>
            <a:picLocks noChangeAspect="1"/>
          </p:cNvPicPr>
          <p:nvPr/>
        </p:nvPicPr>
        <p:blipFill>
          <a:blip r:embed="rId3"/>
          <a:stretch>
            <a:fillRect/>
          </a:stretch>
        </p:blipFill>
        <p:spPr>
          <a:xfrm>
            <a:off x="1643042" y="2928940"/>
            <a:ext cx="895323" cy="862494"/>
          </a:xfrm>
          <a:prstGeom prst="rect">
            <a:avLst/>
          </a:prstGeom>
          <a:effectLst>
            <a:reflection blurRad="6350" stA="50000" endA="300" endPos="90000" dir="5400000" sy="-100000" algn="bl" rotWithShape="0"/>
          </a:effectLst>
        </p:spPr>
      </p:pic>
      <p:pic>
        <p:nvPicPr>
          <p:cNvPr id="36" name="35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1643042" y="3286148"/>
            <a:ext cx="895323" cy="862494"/>
          </a:xfrm>
          <a:prstGeom prst="rect">
            <a:avLst/>
          </a:prstGeom>
          <a:effectLst>
            <a:reflection blurRad="6350" stA="50000" endA="300" endPos="90000" dir="5400000" sy="-100000" algn="bl" rotWithShape="0"/>
          </a:effectLst>
        </p:spPr>
      </p:pic>
      <p:pic>
        <p:nvPicPr>
          <p:cNvPr id="37" name="36 Imagen" descr="1194984816305628060card_figures_-_diamond_01.svg.hi.png"/>
          <p:cNvPicPr>
            <a:picLocks noChangeAspect="1"/>
          </p:cNvPicPr>
          <p:nvPr/>
        </p:nvPicPr>
        <p:blipFill>
          <a:blip r:embed="rId3"/>
          <a:stretch>
            <a:fillRect/>
          </a:stretch>
        </p:blipFill>
        <p:spPr>
          <a:xfrm>
            <a:off x="1643042" y="3714758"/>
            <a:ext cx="895323" cy="862494"/>
          </a:xfrm>
          <a:prstGeom prst="rect">
            <a:avLst/>
          </a:prstGeom>
          <a:effectLst>
            <a:reflection blurRad="6350" stA="50000" endA="300" endPos="90000" dir="5400000" sy="-100000" algn="bl" rotWithShape="0"/>
          </a:effectLst>
        </p:spPr>
      </p:pic>
      <p:pic>
        <p:nvPicPr>
          <p:cNvPr id="38" name="37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1643042" y="4143404"/>
            <a:ext cx="895323" cy="862494"/>
          </a:xfrm>
          <a:prstGeom prst="rect">
            <a:avLst/>
          </a:prstGeom>
          <a:effectLst>
            <a:reflection blurRad="6350" stA="50000" endA="300" endPos="90000" dir="5400000" sy="-100000" algn="bl" rotWithShape="0"/>
          </a:effectLst>
        </p:spPr>
      </p:pic>
      <p:pic>
        <p:nvPicPr>
          <p:cNvPr id="39" name="38 Imagen" descr="1194984816305628060card_figures_-_diamond_01.svg.hi.png"/>
          <p:cNvPicPr>
            <a:picLocks noChangeAspect="1"/>
          </p:cNvPicPr>
          <p:nvPr/>
        </p:nvPicPr>
        <p:blipFill>
          <a:blip r:embed="rId3"/>
          <a:stretch>
            <a:fillRect/>
          </a:stretch>
        </p:blipFill>
        <p:spPr>
          <a:xfrm>
            <a:off x="1643042" y="4572014"/>
            <a:ext cx="895323" cy="862494"/>
          </a:xfrm>
          <a:prstGeom prst="rect">
            <a:avLst/>
          </a:prstGeom>
          <a:effectLst>
            <a:reflection blurRad="6350" stA="50000" endA="300" endPos="90000" dir="5400000" sy="-100000" algn="bl" rotWithShape="0"/>
          </a:effectLst>
        </p:spPr>
      </p:pic>
      <p:pic>
        <p:nvPicPr>
          <p:cNvPr id="40" name="39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6429388" y="0"/>
            <a:ext cx="895323" cy="862494"/>
          </a:xfrm>
          <a:prstGeom prst="rect">
            <a:avLst/>
          </a:prstGeom>
          <a:effectLst>
            <a:reflection blurRad="6350" stA="50000" endA="300" endPos="90000" dir="5400000" sy="-100000" algn="bl" rotWithShape="0"/>
          </a:effectLst>
        </p:spPr>
      </p:pic>
      <p:pic>
        <p:nvPicPr>
          <p:cNvPr id="41" name="40 Imagen" descr="1194984816305628060card_figures_-_diamond_01.svg.hi.png"/>
          <p:cNvPicPr>
            <a:picLocks noChangeAspect="1"/>
          </p:cNvPicPr>
          <p:nvPr/>
        </p:nvPicPr>
        <p:blipFill>
          <a:blip r:embed="rId3"/>
          <a:stretch>
            <a:fillRect/>
          </a:stretch>
        </p:blipFill>
        <p:spPr>
          <a:xfrm>
            <a:off x="6429388" y="428610"/>
            <a:ext cx="895323" cy="862494"/>
          </a:xfrm>
          <a:prstGeom prst="rect">
            <a:avLst/>
          </a:prstGeom>
          <a:effectLst>
            <a:reflection blurRad="6350" stA="50000" endA="300" endPos="90000" dir="5400000" sy="-100000" algn="bl" rotWithShape="0"/>
          </a:effectLst>
        </p:spPr>
      </p:pic>
      <p:pic>
        <p:nvPicPr>
          <p:cNvPr id="42" name="41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6429388" y="857256"/>
            <a:ext cx="895323" cy="862494"/>
          </a:xfrm>
          <a:prstGeom prst="rect">
            <a:avLst/>
          </a:prstGeom>
          <a:effectLst>
            <a:reflection blurRad="6350" stA="50000" endA="300" endPos="90000" dir="5400000" sy="-100000" algn="bl" rotWithShape="0"/>
          </a:effectLst>
        </p:spPr>
      </p:pic>
      <p:pic>
        <p:nvPicPr>
          <p:cNvPr id="43" name="42 Imagen" descr="1194984816305628060card_figures_-_diamond_01.svg.hi.png"/>
          <p:cNvPicPr>
            <a:picLocks noChangeAspect="1"/>
          </p:cNvPicPr>
          <p:nvPr/>
        </p:nvPicPr>
        <p:blipFill>
          <a:blip r:embed="rId3"/>
          <a:stretch>
            <a:fillRect/>
          </a:stretch>
        </p:blipFill>
        <p:spPr>
          <a:xfrm>
            <a:off x="6429388" y="1285866"/>
            <a:ext cx="895323" cy="862494"/>
          </a:xfrm>
          <a:prstGeom prst="rect">
            <a:avLst/>
          </a:prstGeom>
          <a:effectLst>
            <a:reflection blurRad="6350" stA="50000" endA="300" endPos="90000" dir="5400000" sy="-100000" algn="bl" rotWithShape="0"/>
          </a:effectLst>
        </p:spPr>
      </p:pic>
      <p:pic>
        <p:nvPicPr>
          <p:cNvPr id="44" name="43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6429388" y="1643074"/>
            <a:ext cx="895323" cy="862494"/>
          </a:xfrm>
          <a:prstGeom prst="rect">
            <a:avLst/>
          </a:prstGeom>
          <a:effectLst>
            <a:reflection blurRad="6350" stA="50000" endA="300" endPos="90000" dir="5400000" sy="-100000" algn="bl" rotWithShape="0"/>
          </a:effectLst>
        </p:spPr>
      </p:pic>
      <p:pic>
        <p:nvPicPr>
          <p:cNvPr id="45" name="44 Imagen" descr="1194984816305628060card_figures_-_diamond_01.svg.hi.png"/>
          <p:cNvPicPr>
            <a:picLocks noChangeAspect="1"/>
          </p:cNvPicPr>
          <p:nvPr/>
        </p:nvPicPr>
        <p:blipFill>
          <a:blip r:embed="rId3"/>
          <a:stretch>
            <a:fillRect/>
          </a:stretch>
        </p:blipFill>
        <p:spPr>
          <a:xfrm>
            <a:off x="6429388" y="2071684"/>
            <a:ext cx="895323" cy="862494"/>
          </a:xfrm>
          <a:prstGeom prst="rect">
            <a:avLst/>
          </a:prstGeom>
          <a:effectLst>
            <a:reflection blurRad="6350" stA="50000" endA="300" endPos="90000" dir="5400000" sy="-100000" algn="bl" rotWithShape="0"/>
          </a:effectLst>
        </p:spPr>
      </p:pic>
      <p:pic>
        <p:nvPicPr>
          <p:cNvPr id="46" name="45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6429388" y="2500330"/>
            <a:ext cx="895323" cy="862494"/>
          </a:xfrm>
          <a:prstGeom prst="rect">
            <a:avLst/>
          </a:prstGeom>
          <a:effectLst>
            <a:reflection blurRad="6350" stA="50000" endA="300" endPos="90000" dir="5400000" sy="-100000" algn="bl" rotWithShape="0"/>
          </a:effectLst>
        </p:spPr>
      </p:pic>
      <p:pic>
        <p:nvPicPr>
          <p:cNvPr id="47" name="46 Imagen" descr="1194984816305628060card_figures_-_diamond_01.svg.hi.png"/>
          <p:cNvPicPr>
            <a:picLocks noChangeAspect="1"/>
          </p:cNvPicPr>
          <p:nvPr/>
        </p:nvPicPr>
        <p:blipFill>
          <a:blip r:embed="rId3"/>
          <a:stretch>
            <a:fillRect/>
          </a:stretch>
        </p:blipFill>
        <p:spPr>
          <a:xfrm>
            <a:off x="6429388" y="2928940"/>
            <a:ext cx="895323" cy="862494"/>
          </a:xfrm>
          <a:prstGeom prst="rect">
            <a:avLst/>
          </a:prstGeom>
          <a:effectLst>
            <a:reflection blurRad="6350" stA="50000" endA="300" endPos="90000" dir="5400000" sy="-100000" algn="bl" rotWithShape="0"/>
          </a:effectLst>
        </p:spPr>
      </p:pic>
      <p:pic>
        <p:nvPicPr>
          <p:cNvPr id="48" name="47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6429388" y="3286148"/>
            <a:ext cx="895323" cy="862494"/>
          </a:xfrm>
          <a:prstGeom prst="rect">
            <a:avLst/>
          </a:prstGeom>
          <a:effectLst>
            <a:reflection blurRad="6350" stA="50000" endA="300" endPos="90000" dir="5400000" sy="-100000" algn="bl" rotWithShape="0"/>
          </a:effectLst>
        </p:spPr>
      </p:pic>
      <p:pic>
        <p:nvPicPr>
          <p:cNvPr id="49" name="48 Imagen" descr="1194984816305628060card_figures_-_diamond_01.svg.hi.png"/>
          <p:cNvPicPr>
            <a:picLocks noChangeAspect="1"/>
          </p:cNvPicPr>
          <p:nvPr/>
        </p:nvPicPr>
        <p:blipFill>
          <a:blip r:embed="rId3"/>
          <a:stretch>
            <a:fillRect/>
          </a:stretch>
        </p:blipFill>
        <p:spPr>
          <a:xfrm>
            <a:off x="6429388" y="3714758"/>
            <a:ext cx="895323" cy="862494"/>
          </a:xfrm>
          <a:prstGeom prst="rect">
            <a:avLst/>
          </a:prstGeom>
          <a:effectLst>
            <a:reflection blurRad="6350" stA="50000" endA="300" endPos="90000" dir="5400000" sy="-100000" algn="bl" rotWithShape="0"/>
          </a:effectLst>
        </p:spPr>
      </p:pic>
      <p:pic>
        <p:nvPicPr>
          <p:cNvPr id="50" name="49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6429388" y="4143404"/>
            <a:ext cx="895323" cy="862494"/>
          </a:xfrm>
          <a:prstGeom prst="rect">
            <a:avLst/>
          </a:prstGeom>
          <a:effectLst>
            <a:reflection blurRad="6350" stA="50000" endA="300" endPos="90000" dir="5400000" sy="-100000" algn="bl" rotWithShape="0"/>
          </a:effectLst>
        </p:spPr>
      </p:pic>
      <p:pic>
        <p:nvPicPr>
          <p:cNvPr id="51" name="50 Imagen" descr="1194984816305628060card_figures_-_diamond_01.svg.hi.png"/>
          <p:cNvPicPr>
            <a:picLocks noChangeAspect="1"/>
          </p:cNvPicPr>
          <p:nvPr/>
        </p:nvPicPr>
        <p:blipFill>
          <a:blip r:embed="rId3"/>
          <a:stretch>
            <a:fillRect/>
          </a:stretch>
        </p:blipFill>
        <p:spPr>
          <a:xfrm>
            <a:off x="6429388" y="4572014"/>
            <a:ext cx="895323" cy="862494"/>
          </a:xfrm>
          <a:prstGeom prst="rect">
            <a:avLst/>
          </a:prstGeom>
          <a:effectLst>
            <a:reflection blurRad="6350" stA="50000" endA="300" endPos="90000" dir="5400000" sy="-100000" algn="bl" rotWithShape="0"/>
          </a:effectLst>
        </p:spPr>
      </p:pic>
      <p:pic>
        <p:nvPicPr>
          <p:cNvPr id="52" name="51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7929586" y="0"/>
            <a:ext cx="895323" cy="862494"/>
          </a:xfrm>
          <a:prstGeom prst="rect">
            <a:avLst/>
          </a:prstGeom>
          <a:effectLst>
            <a:reflection blurRad="6350" stA="50000" endA="300" endPos="90000" dir="5400000" sy="-100000" algn="bl" rotWithShape="0"/>
          </a:effectLst>
        </p:spPr>
      </p:pic>
      <p:pic>
        <p:nvPicPr>
          <p:cNvPr id="53" name="52 Imagen" descr="1194984816305628060card_figures_-_diamond_01.svg.hi.png"/>
          <p:cNvPicPr>
            <a:picLocks noChangeAspect="1"/>
          </p:cNvPicPr>
          <p:nvPr/>
        </p:nvPicPr>
        <p:blipFill>
          <a:blip r:embed="rId3"/>
          <a:stretch>
            <a:fillRect/>
          </a:stretch>
        </p:blipFill>
        <p:spPr>
          <a:xfrm>
            <a:off x="7929586" y="428610"/>
            <a:ext cx="895323" cy="862494"/>
          </a:xfrm>
          <a:prstGeom prst="rect">
            <a:avLst/>
          </a:prstGeom>
          <a:effectLst>
            <a:reflection blurRad="6350" stA="50000" endA="300" endPos="90000" dir="5400000" sy="-100000" algn="bl" rotWithShape="0"/>
          </a:effectLst>
        </p:spPr>
      </p:pic>
      <p:pic>
        <p:nvPicPr>
          <p:cNvPr id="54" name="53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7929586" y="857256"/>
            <a:ext cx="895323" cy="862494"/>
          </a:xfrm>
          <a:prstGeom prst="rect">
            <a:avLst/>
          </a:prstGeom>
          <a:effectLst>
            <a:reflection blurRad="6350" stA="50000" endA="300" endPos="90000" dir="5400000" sy="-100000" algn="bl" rotWithShape="0"/>
          </a:effectLst>
        </p:spPr>
      </p:pic>
      <p:pic>
        <p:nvPicPr>
          <p:cNvPr id="55" name="54 Imagen" descr="1194984816305628060card_figures_-_diamond_01.svg.hi.png"/>
          <p:cNvPicPr>
            <a:picLocks noChangeAspect="1"/>
          </p:cNvPicPr>
          <p:nvPr/>
        </p:nvPicPr>
        <p:blipFill>
          <a:blip r:embed="rId3"/>
          <a:stretch>
            <a:fillRect/>
          </a:stretch>
        </p:blipFill>
        <p:spPr>
          <a:xfrm>
            <a:off x="7929586" y="1285866"/>
            <a:ext cx="895323" cy="862494"/>
          </a:xfrm>
          <a:prstGeom prst="rect">
            <a:avLst/>
          </a:prstGeom>
          <a:effectLst>
            <a:reflection blurRad="6350" stA="50000" endA="300" endPos="90000" dir="5400000" sy="-100000" algn="bl" rotWithShape="0"/>
          </a:effectLst>
        </p:spPr>
      </p:pic>
      <p:pic>
        <p:nvPicPr>
          <p:cNvPr id="56" name="55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7929586" y="1643074"/>
            <a:ext cx="895323" cy="862494"/>
          </a:xfrm>
          <a:prstGeom prst="rect">
            <a:avLst/>
          </a:prstGeom>
          <a:effectLst>
            <a:reflection blurRad="6350" stA="50000" endA="300" endPos="90000" dir="5400000" sy="-100000" algn="bl" rotWithShape="0"/>
          </a:effectLst>
        </p:spPr>
      </p:pic>
      <p:pic>
        <p:nvPicPr>
          <p:cNvPr id="57" name="56 Imagen" descr="1194984816305628060card_figures_-_diamond_01.svg.hi.png"/>
          <p:cNvPicPr>
            <a:picLocks noChangeAspect="1"/>
          </p:cNvPicPr>
          <p:nvPr/>
        </p:nvPicPr>
        <p:blipFill>
          <a:blip r:embed="rId3"/>
          <a:stretch>
            <a:fillRect/>
          </a:stretch>
        </p:blipFill>
        <p:spPr>
          <a:xfrm>
            <a:off x="7929586" y="2071684"/>
            <a:ext cx="895323" cy="862494"/>
          </a:xfrm>
          <a:prstGeom prst="rect">
            <a:avLst/>
          </a:prstGeom>
          <a:effectLst>
            <a:reflection blurRad="6350" stA="50000" endA="300" endPos="90000" dir="5400000" sy="-100000" algn="bl" rotWithShape="0"/>
          </a:effectLst>
        </p:spPr>
      </p:pic>
      <p:pic>
        <p:nvPicPr>
          <p:cNvPr id="58" name="57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7929586" y="2500330"/>
            <a:ext cx="895323" cy="862494"/>
          </a:xfrm>
          <a:prstGeom prst="rect">
            <a:avLst/>
          </a:prstGeom>
          <a:effectLst>
            <a:reflection blurRad="6350" stA="50000" endA="300" endPos="90000" dir="5400000" sy="-100000" algn="bl" rotWithShape="0"/>
          </a:effectLst>
        </p:spPr>
      </p:pic>
      <p:pic>
        <p:nvPicPr>
          <p:cNvPr id="59" name="58 Imagen" descr="1194984816305628060card_figures_-_diamond_01.svg.hi.png"/>
          <p:cNvPicPr>
            <a:picLocks noChangeAspect="1"/>
          </p:cNvPicPr>
          <p:nvPr/>
        </p:nvPicPr>
        <p:blipFill>
          <a:blip r:embed="rId3"/>
          <a:stretch>
            <a:fillRect/>
          </a:stretch>
        </p:blipFill>
        <p:spPr>
          <a:xfrm>
            <a:off x="7929586" y="2928940"/>
            <a:ext cx="895323" cy="862494"/>
          </a:xfrm>
          <a:prstGeom prst="rect">
            <a:avLst/>
          </a:prstGeom>
          <a:effectLst>
            <a:reflection blurRad="6350" stA="50000" endA="300" endPos="90000" dir="5400000" sy="-100000" algn="bl" rotWithShape="0"/>
          </a:effectLst>
        </p:spPr>
      </p:pic>
      <p:pic>
        <p:nvPicPr>
          <p:cNvPr id="60" name="59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7929586" y="3286148"/>
            <a:ext cx="895323" cy="862494"/>
          </a:xfrm>
          <a:prstGeom prst="rect">
            <a:avLst/>
          </a:prstGeom>
          <a:effectLst>
            <a:reflection blurRad="6350" stA="50000" endA="300" endPos="90000" dir="5400000" sy="-100000" algn="bl" rotWithShape="0"/>
          </a:effectLst>
        </p:spPr>
      </p:pic>
      <p:pic>
        <p:nvPicPr>
          <p:cNvPr id="61" name="60 Imagen" descr="1194984816305628060card_figures_-_diamond_01.svg.hi.png"/>
          <p:cNvPicPr>
            <a:picLocks noChangeAspect="1"/>
          </p:cNvPicPr>
          <p:nvPr/>
        </p:nvPicPr>
        <p:blipFill>
          <a:blip r:embed="rId3"/>
          <a:stretch>
            <a:fillRect/>
          </a:stretch>
        </p:blipFill>
        <p:spPr>
          <a:xfrm>
            <a:off x="7929586" y="3714758"/>
            <a:ext cx="895323" cy="862494"/>
          </a:xfrm>
          <a:prstGeom prst="rect">
            <a:avLst/>
          </a:prstGeom>
          <a:effectLst>
            <a:reflection blurRad="6350" stA="50000" endA="300" endPos="90000" dir="5400000" sy="-100000" algn="bl" rotWithShape="0"/>
          </a:effectLst>
        </p:spPr>
      </p:pic>
      <p:pic>
        <p:nvPicPr>
          <p:cNvPr id="62" name="61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7929586" y="4143404"/>
            <a:ext cx="895323" cy="862494"/>
          </a:xfrm>
          <a:prstGeom prst="rect">
            <a:avLst/>
          </a:prstGeom>
          <a:effectLst>
            <a:reflection blurRad="6350" stA="50000" endA="300" endPos="90000" dir="5400000" sy="-100000" algn="bl" rotWithShape="0"/>
          </a:effectLst>
        </p:spPr>
      </p:pic>
      <p:pic>
        <p:nvPicPr>
          <p:cNvPr id="63" name="62 Imagen" descr="1194984816305628060card_figures_-_diamond_01.svg.hi.png"/>
          <p:cNvPicPr>
            <a:picLocks noChangeAspect="1"/>
          </p:cNvPicPr>
          <p:nvPr/>
        </p:nvPicPr>
        <p:blipFill>
          <a:blip r:embed="rId3"/>
          <a:stretch>
            <a:fillRect/>
          </a:stretch>
        </p:blipFill>
        <p:spPr>
          <a:xfrm>
            <a:off x="7929586" y="4572014"/>
            <a:ext cx="895323" cy="862494"/>
          </a:xfrm>
          <a:prstGeom prst="rect">
            <a:avLst/>
          </a:prstGeom>
          <a:effectLst>
            <a:reflection blurRad="6350" stA="50000" endA="300" endPos="90000" dir="5400000" sy="-100000" algn="bl" rotWithShape="0"/>
          </a:effectLst>
        </p:spPr>
      </p:pic>
      <p:pic>
        <p:nvPicPr>
          <p:cNvPr id="64" name="63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285720" y="0"/>
            <a:ext cx="895323" cy="862494"/>
          </a:xfrm>
          <a:prstGeom prst="rect">
            <a:avLst/>
          </a:prstGeom>
          <a:effectLst>
            <a:reflection blurRad="6350" stA="50000" endA="300" endPos="90000" dir="5400000" sy="-100000" algn="bl" rotWithShape="0"/>
          </a:effectLst>
        </p:spPr>
      </p:pic>
      <p:pic>
        <p:nvPicPr>
          <p:cNvPr id="65" name="64 Imagen" descr="1194984816305628060card_figures_-_diamond_01.svg.hi.png"/>
          <p:cNvPicPr>
            <a:picLocks noChangeAspect="1"/>
          </p:cNvPicPr>
          <p:nvPr/>
        </p:nvPicPr>
        <p:blipFill>
          <a:blip r:embed="rId3"/>
          <a:stretch>
            <a:fillRect/>
          </a:stretch>
        </p:blipFill>
        <p:spPr>
          <a:xfrm>
            <a:off x="285720" y="428610"/>
            <a:ext cx="895323" cy="862494"/>
          </a:xfrm>
          <a:prstGeom prst="rect">
            <a:avLst/>
          </a:prstGeom>
          <a:effectLst>
            <a:reflection blurRad="6350" stA="50000" endA="300" endPos="90000" dir="5400000" sy="-100000" algn="bl" rotWithShape="0"/>
          </a:effectLst>
        </p:spPr>
      </p:pic>
      <p:pic>
        <p:nvPicPr>
          <p:cNvPr id="66" name="65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285720" y="857256"/>
            <a:ext cx="895323" cy="862494"/>
          </a:xfrm>
          <a:prstGeom prst="rect">
            <a:avLst/>
          </a:prstGeom>
          <a:effectLst>
            <a:reflection blurRad="6350" stA="50000" endA="300" endPos="90000" dir="5400000" sy="-100000" algn="bl" rotWithShape="0"/>
          </a:effectLst>
        </p:spPr>
      </p:pic>
      <p:pic>
        <p:nvPicPr>
          <p:cNvPr id="67" name="66 Imagen" descr="1194984816305628060card_figures_-_diamond_01.svg.hi.png"/>
          <p:cNvPicPr>
            <a:picLocks noChangeAspect="1"/>
          </p:cNvPicPr>
          <p:nvPr/>
        </p:nvPicPr>
        <p:blipFill>
          <a:blip r:embed="rId3"/>
          <a:stretch>
            <a:fillRect/>
          </a:stretch>
        </p:blipFill>
        <p:spPr>
          <a:xfrm>
            <a:off x="285720" y="1285866"/>
            <a:ext cx="895323" cy="862494"/>
          </a:xfrm>
          <a:prstGeom prst="rect">
            <a:avLst/>
          </a:prstGeom>
          <a:effectLst>
            <a:reflection blurRad="6350" stA="50000" endA="300" endPos="90000" dir="5400000" sy="-100000" algn="bl" rotWithShape="0"/>
          </a:effectLst>
        </p:spPr>
      </p:pic>
      <p:pic>
        <p:nvPicPr>
          <p:cNvPr id="68" name="67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285720" y="1643074"/>
            <a:ext cx="895323" cy="862494"/>
          </a:xfrm>
          <a:prstGeom prst="rect">
            <a:avLst/>
          </a:prstGeom>
          <a:effectLst>
            <a:reflection blurRad="6350" stA="50000" endA="300" endPos="90000" dir="5400000" sy="-100000" algn="bl" rotWithShape="0"/>
          </a:effectLst>
        </p:spPr>
      </p:pic>
      <p:pic>
        <p:nvPicPr>
          <p:cNvPr id="69" name="68 Imagen" descr="1194984816305628060card_figures_-_diamond_01.svg.hi.png"/>
          <p:cNvPicPr>
            <a:picLocks noChangeAspect="1"/>
          </p:cNvPicPr>
          <p:nvPr/>
        </p:nvPicPr>
        <p:blipFill>
          <a:blip r:embed="rId3"/>
          <a:stretch>
            <a:fillRect/>
          </a:stretch>
        </p:blipFill>
        <p:spPr>
          <a:xfrm>
            <a:off x="285720" y="2071684"/>
            <a:ext cx="895323" cy="862494"/>
          </a:xfrm>
          <a:prstGeom prst="rect">
            <a:avLst/>
          </a:prstGeom>
          <a:effectLst>
            <a:reflection blurRad="6350" stA="50000" endA="300" endPos="90000" dir="5400000" sy="-100000" algn="bl" rotWithShape="0"/>
          </a:effectLst>
        </p:spPr>
      </p:pic>
      <p:pic>
        <p:nvPicPr>
          <p:cNvPr id="70" name="69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285720" y="2500330"/>
            <a:ext cx="895323" cy="862494"/>
          </a:xfrm>
          <a:prstGeom prst="rect">
            <a:avLst/>
          </a:prstGeom>
          <a:effectLst>
            <a:reflection blurRad="6350" stA="50000" endA="300" endPos="90000" dir="5400000" sy="-100000" algn="bl" rotWithShape="0"/>
          </a:effectLst>
        </p:spPr>
      </p:pic>
      <p:pic>
        <p:nvPicPr>
          <p:cNvPr id="71" name="70 Imagen" descr="1194984816305628060card_figures_-_diamond_01.svg.hi.png"/>
          <p:cNvPicPr>
            <a:picLocks noChangeAspect="1"/>
          </p:cNvPicPr>
          <p:nvPr/>
        </p:nvPicPr>
        <p:blipFill>
          <a:blip r:embed="rId3"/>
          <a:stretch>
            <a:fillRect/>
          </a:stretch>
        </p:blipFill>
        <p:spPr>
          <a:xfrm>
            <a:off x="285720" y="2928940"/>
            <a:ext cx="895323" cy="862494"/>
          </a:xfrm>
          <a:prstGeom prst="rect">
            <a:avLst/>
          </a:prstGeom>
          <a:effectLst>
            <a:reflection blurRad="6350" stA="50000" endA="300" endPos="90000" dir="5400000" sy="-100000" algn="bl" rotWithShape="0"/>
          </a:effectLst>
        </p:spPr>
      </p:pic>
      <p:pic>
        <p:nvPicPr>
          <p:cNvPr id="72" name="71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285720" y="3286148"/>
            <a:ext cx="895323" cy="862494"/>
          </a:xfrm>
          <a:prstGeom prst="rect">
            <a:avLst/>
          </a:prstGeom>
          <a:effectLst>
            <a:reflection blurRad="6350" stA="50000" endA="300" endPos="90000" dir="5400000" sy="-100000" algn="bl" rotWithShape="0"/>
          </a:effectLst>
        </p:spPr>
      </p:pic>
      <p:pic>
        <p:nvPicPr>
          <p:cNvPr id="73" name="72 Imagen" descr="1194984816305628060card_figures_-_diamond_01.svg.hi.png"/>
          <p:cNvPicPr>
            <a:picLocks noChangeAspect="1"/>
          </p:cNvPicPr>
          <p:nvPr/>
        </p:nvPicPr>
        <p:blipFill>
          <a:blip r:embed="rId3"/>
          <a:stretch>
            <a:fillRect/>
          </a:stretch>
        </p:blipFill>
        <p:spPr>
          <a:xfrm>
            <a:off x="285720" y="3714758"/>
            <a:ext cx="895323" cy="862494"/>
          </a:xfrm>
          <a:prstGeom prst="rect">
            <a:avLst/>
          </a:prstGeom>
          <a:effectLst>
            <a:reflection blurRad="6350" stA="50000" endA="300" endPos="90000" dir="5400000" sy="-100000" algn="bl" rotWithShape="0"/>
          </a:effectLst>
        </p:spPr>
      </p:pic>
      <p:pic>
        <p:nvPicPr>
          <p:cNvPr id="74" name="73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285720" y="4143404"/>
            <a:ext cx="895323" cy="862494"/>
          </a:xfrm>
          <a:prstGeom prst="rect">
            <a:avLst/>
          </a:prstGeom>
          <a:effectLst>
            <a:reflection blurRad="6350" stA="50000" endA="300" endPos="90000" dir="5400000" sy="-100000" algn="bl" rotWithShape="0"/>
          </a:effectLst>
        </p:spPr>
      </p:pic>
      <p:pic>
        <p:nvPicPr>
          <p:cNvPr id="75" name="74 Imagen" descr="1194984816305628060card_figures_-_diamond_01.svg.hi.png"/>
          <p:cNvPicPr>
            <a:picLocks noChangeAspect="1"/>
          </p:cNvPicPr>
          <p:nvPr/>
        </p:nvPicPr>
        <p:blipFill>
          <a:blip r:embed="rId3"/>
          <a:stretch>
            <a:fillRect/>
          </a:stretch>
        </p:blipFill>
        <p:spPr>
          <a:xfrm>
            <a:off x="285720" y="4572014"/>
            <a:ext cx="895323" cy="862494"/>
          </a:xfrm>
          <a:prstGeom prst="rect">
            <a:avLst/>
          </a:prstGeom>
          <a:effectLst>
            <a:reflection blurRad="6350" stA="50000" endA="300" endPos="90000" dir="5400000" sy="-100000" algn="bl" rotWithShape="0"/>
          </a:effectLst>
        </p:spPr>
      </p:pic>
      <p:pic>
        <p:nvPicPr>
          <p:cNvPr id="76" name="75 Imagen" descr="list-filialy-vesnoj-zelen.jpg"/>
          <p:cNvPicPr>
            <a:picLocks noChangeAspect="1"/>
          </p:cNvPicPr>
          <p:nvPr/>
        </p:nvPicPr>
        <p:blipFill>
          <a:blip r:embed="rId4"/>
          <a:stretch>
            <a:fillRect/>
          </a:stretch>
        </p:blipFill>
        <p:spPr>
          <a:xfrm>
            <a:off x="1116" y="0"/>
            <a:ext cx="9141768" cy="614365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76"/>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ppt_x"/>
                                          </p:val>
                                        </p:tav>
                                        <p:tav tm="100000">
                                          <p:val>
                                            <p:strVal val="#ppt_x"/>
                                          </p:val>
                                        </p:tav>
                                      </p:tavLst>
                                    </p:anim>
                                    <p:anim calcmode="lin" valueType="num">
                                      <p:cBhvr additive="base">
                                        <p:cTn id="10" dur="3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ppt_x"/>
                                          </p:val>
                                        </p:tav>
                                        <p:tav tm="100000">
                                          <p:val>
                                            <p:strVal val="#ppt_x"/>
                                          </p:val>
                                        </p:tav>
                                      </p:tavLst>
                                    </p:anim>
                                    <p:anim calcmode="lin" valueType="num">
                                      <p:cBhvr additive="base">
                                        <p:cTn id="14" dur="3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3000" fill="hold"/>
                                        <p:tgtEl>
                                          <p:spTgt spid="6"/>
                                        </p:tgtEl>
                                        <p:attrNameLst>
                                          <p:attrName>ppt_x</p:attrName>
                                        </p:attrNameLst>
                                      </p:cBhvr>
                                      <p:tavLst>
                                        <p:tav tm="0">
                                          <p:val>
                                            <p:strVal val="#ppt_x"/>
                                          </p:val>
                                        </p:tav>
                                        <p:tav tm="100000">
                                          <p:val>
                                            <p:strVal val="#ppt_x"/>
                                          </p:val>
                                        </p:tav>
                                      </p:tavLst>
                                    </p:anim>
                                    <p:anim calcmode="lin" valueType="num">
                                      <p:cBhvr additive="base">
                                        <p:cTn id="18" dur="3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3000" fill="hold"/>
                                        <p:tgtEl>
                                          <p:spTgt spid="7"/>
                                        </p:tgtEl>
                                        <p:attrNameLst>
                                          <p:attrName>ppt_x</p:attrName>
                                        </p:attrNameLst>
                                      </p:cBhvr>
                                      <p:tavLst>
                                        <p:tav tm="0">
                                          <p:val>
                                            <p:strVal val="#ppt_x"/>
                                          </p:val>
                                        </p:tav>
                                        <p:tav tm="100000">
                                          <p:val>
                                            <p:strVal val="#ppt_x"/>
                                          </p:val>
                                        </p:tav>
                                      </p:tavLst>
                                    </p:anim>
                                    <p:anim calcmode="lin" valueType="num">
                                      <p:cBhvr additive="base">
                                        <p:cTn id="22" dur="3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3000" fill="hold"/>
                                        <p:tgtEl>
                                          <p:spTgt spid="8"/>
                                        </p:tgtEl>
                                        <p:attrNameLst>
                                          <p:attrName>ppt_x</p:attrName>
                                        </p:attrNameLst>
                                      </p:cBhvr>
                                      <p:tavLst>
                                        <p:tav tm="0">
                                          <p:val>
                                            <p:strVal val="#ppt_x"/>
                                          </p:val>
                                        </p:tav>
                                        <p:tav tm="100000">
                                          <p:val>
                                            <p:strVal val="#ppt_x"/>
                                          </p:val>
                                        </p:tav>
                                      </p:tavLst>
                                    </p:anim>
                                    <p:anim calcmode="lin" valueType="num">
                                      <p:cBhvr additive="base">
                                        <p:cTn id="26" dur="3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3000" fill="hold"/>
                                        <p:tgtEl>
                                          <p:spTgt spid="9"/>
                                        </p:tgtEl>
                                        <p:attrNameLst>
                                          <p:attrName>ppt_x</p:attrName>
                                        </p:attrNameLst>
                                      </p:cBhvr>
                                      <p:tavLst>
                                        <p:tav tm="0">
                                          <p:val>
                                            <p:strVal val="#ppt_x"/>
                                          </p:val>
                                        </p:tav>
                                        <p:tav tm="100000">
                                          <p:val>
                                            <p:strVal val="#ppt_x"/>
                                          </p:val>
                                        </p:tav>
                                      </p:tavLst>
                                    </p:anim>
                                    <p:anim calcmode="lin" valueType="num">
                                      <p:cBhvr additive="base">
                                        <p:cTn id="30" dur="3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3000" fill="hold"/>
                                        <p:tgtEl>
                                          <p:spTgt spid="10"/>
                                        </p:tgtEl>
                                        <p:attrNameLst>
                                          <p:attrName>ppt_x</p:attrName>
                                        </p:attrNameLst>
                                      </p:cBhvr>
                                      <p:tavLst>
                                        <p:tav tm="0">
                                          <p:val>
                                            <p:strVal val="#ppt_x"/>
                                          </p:val>
                                        </p:tav>
                                        <p:tav tm="100000">
                                          <p:val>
                                            <p:strVal val="#ppt_x"/>
                                          </p:val>
                                        </p:tav>
                                      </p:tavLst>
                                    </p:anim>
                                    <p:anim calcmode="lin" valueType="num">
                                      <p:cBhvr additive="base">
                                        <p:cTn id="34" dur="3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3000" fill="hold"/>
                                        <p:tgtEl>
                                          <p:spTgt spid="11"/>
                                        </p:tgtEl>
                                        <p:attrNameLst>
                                          <p:attrName>ppt_x</p:attrName>
                                        </p:attrNameLst>
                                      </p:cBhvr>
                                      <p:tavLst>
                                        <p:tav tm="0">
                                          <p:val>
                                            <p:strVal val="#ppt_x"/>
                                          </p:val>
                                        </p:tav>
                                        <p:tav tm="100000">
                                          <p:val>
                                            <p:strVal val="#ppt_x"/>
                                          </p:val>
                                        </p:tav>
                                      </p:tavLst>
                                    </p:anim>
                                    <p:anim calcmode="lin" valueType="num">
                                      <p:cBhvr additive="base">
                                        <p:cTn id="38" dur="3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3000" fill="hold"/>
                                        <p:tgtEl>
                                          <p:spTgt spid="12"/>
                                        </p:tgtEl>
                                        <p:attrNameLst>
                                          <p:attrName>ppt_x</p:attrName>
                                        </p:attrNameLst>
                                      </p:cBhvr>
                                      <p:tavLst>
                                        <p:tav tm="0">
                                          <p:val>
                                            <p:strVal val="#ppt_x"/>
                                          </p:val>
                                        </p:tav>
                                        <p:tav tm="100000">
                                          <p:val>
                                            <p:strVal val="#ppt_x"/>
                                          </p:val>
                                        </p:tav>
                                      </p:tavLst>
                                    </p:anim>
                                    <p:anim calcmode="lin" valueType="num">
                                      <p:cBhvr additive="base">
                                        <p:cTn id="42" dur="3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3000" fill="hold"/>
                                        <p:tgtEl>
                                          <p:spTgt spid="13"/>
                                        </p:tgtEl>
                                        <p:attrNameLst>
                                          <p:attrName>ppt_x</p:attrName>
                                        </p:attrNameLst>
                                      </p:cBhvr>
                                      <p:tavLst>
                                        <p:tav tm="0">
                                          <p:val>
                                            <p:strVal val="#ppt_x"/>
                                          </p:val>
                                        </p:tav>
                                        <p:tav tm="100000">
                                          <p:val>
                                            <p:strVal val="#ppt_x"/>
                                          </p:val>
                                        </p:tav>
                                      </p:tavLst>
                                    </p:anim>
                                    <p:anim calcmode="lin" valueType="num">
                                      <p:cBhvr additive="base">
                                        <p:cTn id="46" dur="3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3000" fill="hold"/>
                                        <p:tgtEl>
                                          <p:spTgt spid="14"/>
                                        </p:tgtEl>
                                        <p:attrNameLst>
                                          <p:attrName>ppt_x</p:attrName>
                                        </p:attrNameLst>
                                      </p:cBhvr>
                                      <p:tavLst>
                                        <p:tav tm="0">
                                          <p:val>
                                            <p:strVal val="#ppt_x"/>
                                          </p:val>
                                        </p:tav>
                                        <p:tav tm="100000">
                                          <p:val>
                                            <p:strVal val="#ppt_x"/>
                                          </p:val>
                                        </p:tav>
                                      </p:tavLst>
                                    </p:anim>
                                    <p:anim calcmode="lin" valueType="num">
                                      <p:cBhvr additive="base">
                                        <p:cTn id="50" dur="3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3000" fill="hold"/>
                                        <p:tgtEl>
                                          <p:spTgt spid="15"/>
                                        </p:tgtEl>
                                        <p:attrNameLst>
                                          <p:attrName>ppt_x</p:attrName>
                                        </p:attrNameLst>
                                      </p:cBhvr>
                                      <p:tavLst>
                                        <p:tav tm="0">
                                          <p:val>
                                            <p:strVal val="#ppt_x"/>
                                          </p:val>
                                        </p:tav>
                                        <p:tav tm="100000">
                                          <p:val>
                                            <p:strVal val="#ppt_x"/>
                                          </p:val>
                                        </p:tav>
                                      </p:tavLst>
                                    </p:anim>
                                    <p:anim calcmode="lin" valueType="num">
                                      <p:cBhvr additive="base">
                                        <p:cTn id="54" dur="3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3000" fill="hold"/>
                                        <p:tgtEl>
                                          <p:spTgt spid="16"/>
                                        </p:tgtEl>
                                        <p:attrNameLst>
                                          <p:attrName>ppt_x</p:attrName>
                                        </p:attrNameLst>
                                      </p:cBhvr>
                                      <p:tavLst>
                                        <p:tav tm="0">
                                          <p:val>
                                            <p:strVal val="#ppt_x"/>
                                          </p:val>
                                        </p:tav>
                                        <p:tav tm="100000">
                                          <p:val>
                                            <p:strVal val="#ppt_x"/>
                                          </p:val>
                                        </p:tav>
                                      </p:tavLst>
                                    </p:anim>
                                    <p:anim calcmode="lin" valueType="num">
                                      <p:cBhvr additive="base">
                                        <p:cTn id="58" dur="3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3000" fill="hold"/>
                                        <p:tgtEl>
                                          <p:spTgt spid="17"/>
                                        </p:tgtEl>
                                        <p:attrNameLst>
                                          <p:attrName>ppt_x</p:attrName>
                                        </p:attrNameLst>
                                      </p:cBhvr>
                                      <p:tavLst>
                                        <p:tav tm="0">
                                          <p:val>
                                            <p:strVal val="#ppt_x"/>
                                          </p:val>
                                        </p:tav>
                                        <p:tav tm="100000">
                                          <p:val>
                                            <p:strVal val="#ppt_x"/>
                                          </p:val>
                                        </p:tav>
                                      </p:tavLst>
                                    </p:anim>
                                    <p:anim calcmode="lin" valueType="num">
                                      <p:cBhvr additive="base">
                                        <p:cTn id="62" dur="3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3000" fill="hold"/>
                                        <p:tgtEl>
                                          <p:spTgt spid="18"/>
                                        </p:tgtEl>
                                        <p:attrNameLst>
                                          <p:attrName>ppt_x</p:attrName>
                                        </p:attrNameLst>
                                      </p:cBhvr>
                                      <p:tavLst>
                                        <p:tav tm="0">
                                          <p:val>
                                            <p:strVal val="#ppt_x"/>
                                          </p:val>
                                        </p:tav>
                                        <p:tav tm="100000">
                                          <p:val>
                                            <p:strVal val="#ppt_x"/>
                                          </p:val>
                                        </p:tav>
                                      </p:tavLst>
                                    </p:anim>
                                    <p:anim calcmode="lin" valueType="num">
                                      <p:cBhvr additive="base">
                                        <p:cTn id="66" dur="3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3000" fill="hold"/>
                                        <p:tgtEl>
                                          <p:spTgt spid="19"/>
                                        </p:tgtEl>
                                        <p:attrNameLst>
                                          <p:attrName>ppt_x</p:attrName>
                                        </p:attrNameLst>
                                      </p:cBhvr>
                                      <p:tavLst>
                                        <p:tav tm="0">
                                          <p:val>
                                            <p:strVal val="#ppt_x"/>
                                          </p:val>
                                        </p:tav>
                                        <p:tav tm="100000">
                                          <p:val>
                                            <p:strVal val="#ppt_x"/>
                                          </p:val>
                                        </p:tav>
                                      </p:tavLst>
                                    </p:anim>
                                    <p:anim calcmode="lin" valueType="num">
                                      <p:cBhvr additive="base">
                                        <p:cTn id="70" dur="3000" fill="hold"/>
                                        <p:tgtEl>
                                          <p:spTgt spid="19"/>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3000" fill="hold"/>
                                        <p:tgtEl>
                                          <p:spTgt spid="20"/>
                                        </p:tgtEl>
                                        <p:attrNameLst>
                                          <p:attrName>ppt_x</p:attrName>
                                        </p:attrNameLst>
                                      </p:cBhvr>
                                      <p:tavLst>
                                        <p:tav tm="0">
                                          <p:val>
                                            <p:strVal val="#ppt_x"/>
                                          </p:val>
                                        </p:tav>
                                        <p:tav tm="100000">
                                          <p:val>
                                            <p:strVal val="#ppt_x"/>
                                          </p:val>
                                        </p:tav>
                                      </p:tavLst>
                                    </p:anim>
                                    <p:anim calcmode="lin" valueType="num">
                                      <p:cBhvr additive="base">
                                        <p:cTn id="74" dur="30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3000" fill="hold"/>
                                        <p:tgtEl>
                                          <p:spTgt spid="21"/>
                                        </p:tgtEl>
                                        <p:attrNameLst>
                                          <p:attrName>ppt_x</p:attrName>
                                        </p:attrNameLst>
                                      </p:cBhvr>
                                      <p:tavLst>
                                        <p:tav tm="0">
                                          <p:val>
                                            <p:strVal val="#ppt_x"/>
                                          </p:val>
                                        </p:tav>
                                        <p:tav tm="100000">
                                          <p:val>
                                            <p:strVal val="#ppt_x"/>
                                          </p:val>
                                        </p:tav>
                                      </p:tavLst>
                                    </p:anim>
                                    <p:anim calcmode="lin" valueType="num">
                                      <p:cBhvr additive="base">
                                        <p:cTn id="78" dur="3000" fill="hold"/>
                                        <p:tgtEl>
                                          <p:spTgt spid="21"/>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3000" fill="hold"/>
                                        <p:tgtEl>
                                          <p:spTgt spid="22"/>
                                        </p:tgtEl>
                                        <p:attrNameLst>
                                          <p:attrName>ppt_x</p:attrName>
                                        </p:attrNameLst>
                                      </p:cBhvr>
                                      <p:tavLst>
                                        <p:tav tm="0">
                                          <p:val>
                                            <p:strVal val="#ppt_x"/>
                                          </p:val>
                                        </p:tav>
                                        <p:tav tm="100000">
                                          <p:val>
                                            <p:strVal val="#ppt_x"/>
                                          </p:val>
                                        </p:tav>
                                      </p:tavLst>
                                    </p:anim>
                                    <p:anim calcmode="lin" valueType="num">
                                      <p:cBhvr additive="base">
                                        <p:cTn id="82" dur="3000" fill="hold"/>
                                        <p:tgtEl>
                                          <p:spTgt spid="22"/>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3000" fill="hold"/>
                                        <p:tgtEl>
                                          <p:spTgt spid="23"/>
                                        </p:tgtEl>
                                        <p:attrNameLst>
                                          <p:attrName>ppt_x</p:attrName>
                                        </p:attrNameLst>
                                      </p:cBhvr>
                                      <p:tavLst>
                                        <p:tav tm="0">
                                          <p:val>
                                            <p:strVal val="#ppt_x"/>
                                          </p:val>
                                        </p:tav>
                                        <p:tav tm="100000">
                                          <p:val>
                                            <p:strVal val="#ppt_x"/>
                                          </p:val>
                                        </p:tav>
                                      </p:tavLst>
                                    </p:anim>
                                    <p:anim calcmode="lin" valueType="num">
                                      <p:cBhvr additive="base">
                                        <p:cTn id="86" dur="3000" fill="hold"/>
                                        <p:tgtEl>
                                          <p:spTgt spid="23"/>
                                        </p:tgtEl>
                                        <p:attrNameLst>
                                          <p:attrName>ppt_y</p:attrName>
                                        </p:attrNameLst>
                                      </p:cBhvr>
                                      <p:tavLst>
                                        <p:tav tm="0">
                                          <p:val>
                                            <p:strVal val="1+#ppt_h/2"/>
                                          </p:val>
                                        </p:tav>
                                        <p:tav tm="100000">
                                          <p:val>
                                            <p:strVal val="#ppt_y"/>
                                          </p:val>
                                        </p:tav>
                                      </p:tavLst>
                                    </p:anim>
                                  </p:childTnLst>
                                </p:cTn>
                              </p:par>
                              <p:par>
                                <p:cTn id="87" presetID="2" presetClass="entr" presetSubtype="4" fill="hold"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3000" fill="hold"/>
                                        <p:tgtEl>
                                          <p:spTgt spid="24"/>
                                        </p:tgtEl>
                                        <p:attrNameLst>
                                          <p:attrName>ppt_x</p:attrName>
                                        </p:attrNameLst>
                                      </p:cBhvr>
                                      <p:tavLst>
                                        <p:tav tm="0">
                                          <p:val>
                                            <p:strVal val="#ppt_x"/>
                                          </p:val>
                                        </p:tav>
                                        <p:tav tm="100000">
                                          <p:val>
                                            <p:strVal val="#ppt_x"/>
                                          </p:val>
                                        </p:tav>
                                      </p:tavLst>
                                    </p:anim>
                                    <p:anim calcmode="lin" valueType="num">
                                      <p:cBhvr additive="base">
                                        <p:cTn id="90" dur="3000" fill="hold"/>
                                        <p:tgtEl>
                                          <p:spTgt spid="24"/>
                                        </p:tgtEl>
                                        <p:attrNameLst>
                                          <p:attrName>ppt_y</p:attrName>
                                        </p:attrNameLst>
                                      </p:cBhvr>
                                      <p:tavLst>
                                        <p:tav tm="0">
                                          <p:val>
                                            <p:strVal val="1+#ppt_h/2"/>
                                          </p:val>
                                        </p:tav>
                                        <p:tav tm="100000">
                                          <p:val>
                                            <p:strVal val="#ppt_y"/>
                                          </p:val>
                                        </p:tav>
                                      </p:tavLst>
                                    </p:anim>
                                  </p:childTnLst>
                                </p:cTn>
                              </p:par>
                              <p:par>
                                <p:cTn id="91" presetID="2" presetClass="entr" presetSubtype="4" fill="hold"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3000" fill="hold"/>
                                        <p:tgtEl>
                                          <p:spTgt spid="25"/>
                                        </p:tgtEl>
                                        <p:attrNameLst>
                                          <p:attrName>ppt_x</p:attrName>
                                        </p:attrNameLst>
                                      </p:cBhvr>
                                      <p:tavLst>
                                        <p:tav tm="0">
                                          <p:val>
                                            <p:strVal val="#ppt_x"/>
                                          </p:val>
                                        </p:tav>
                                        <p:tav tm="100000">
                                          <p:val>
                                            <p:strVal val="#ppt_x"/>
                                          </p:val>
                                        </p:tav>
                                      </p:tavLst>
                                    </p:anim>
                                    <p:anim calcmode="lin" valueType="num">
                                      <p:cBhvr additive="base">
                                        <p:cTn id="94" dur="3000" fill="hold"/>
                                        <p:tgtEl>
                                          <p:spTgt spid="25"/>
                                        </p:tgtEl>
                                        <p:attrNameLst>
                                          <p:attrName>ppt_y</p:attrName>
                                        </p:attrNameLst>
                                      </p:cBhvr>
                                      <p:tavLst>
                                        <p:tav tm="0">
                                          <p:val>
                                            <p:strVal val="1+#ppt_h/2"/>
                                          </p:val>
                                        </p:tav>
                                        <p:tav tm="100000">
                                          <p:val>
                                            <p:strVal val="#ppt_y"/>
                                          </p:val>
                                        </p:tav>
                                      </p:tavLst>
                                    </p:anim>
                                  </p:childTnLst>
                                </p:cTn>
                              </p:par>
                              <p:par>
                                <p:cTn id="95" presetID="2" presetClass="entr" presetSubtype="4" fill="hold"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3000" fill="hold"/>
                                        <p:tgtEl>
                                          <p:spTgt spid="26"/>
                                        </p:tgtEl>
                                        <p:attrNameLst>
                                          <p:attrName>ppt_x</p:attrName>
                                        </p:attrNameLst>
                                      </p:cBhvr>
                                      <p:tavLst>
                                        <p:tav tm="0">
                                          <p:val>
                                            <p:strVal val="#ppt_x"/>
                                          </p:val>
                                        </p:tav>
                                        <p:tav tm="100000">
                                          <p:val>
                                            <p:strVal val="#ppt_x"/>
                                          </p:val>
                                        </p:tav>
                                      </p:tavLst>
                                    </p:anim>
                                    <p:anim calcmode="lin" valueType="num">
                                      <p:cBhvr additive="base">
                                        <p:cTn id="98" dur="3000" fill="hold"/>
                                        <p:tgtEl>
                                          <p:spTgt spid="26"/>
                                        </p:tgtEl>
                                        <p:attrNameLst>
                                          <p:attrName>ppt_y</p:attrName>
                                        </p:attrNameLst>
                                      </p:cBhvr>
                                      <p:tavLst>
                                        <p:tav tm="0">
                                          <p:val>
                                            <p:strVal val="1+#ppt_h/2"/>
                                          </p:val>
                                        </p:tav>
                                        <p:tav tm="100000">
                                          <p:val>
                                            <p:strVal val="#ppt_y"/>
                                          </p:val>
                                        </p:tav>
                                      </p:tavLst>
                                    </p:anim>
                                  </p:childTnLst>
                                </p:cTn>
                              </p:par>
                              <p:par>
                                <p:cTn id="99" presetID="2" presetClass="entr" presetSubtype="4" fill="hold"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3000" fill="hold"/>
                                        <p:tgtEl>
                                          <p:spTgt spid="27"/>
                                        </p:tgtEl>
                                        <p:attrNameLst>
                                          <p:attrName>ppt_x</p:attrName>
                                        </p:attrNameLst>
                                      </p:cBhvr>
                                      <p:tavLst>
                                        <p:tav tm="0">
                                          <p:val>
                                            <p:strVal val="#ppt_x"/>
                                          </p:val>
                                        </p:tav>
                                        <p:tav tm="100000">
                                          <p:val>
                                            <p:strVal val="#ppt_x"/>
                                          </p:val>
                                        </p:tav>
                                      </p:tavLst>
                                    </p:anim>
                                    <p:anim calcmode="lin" valueType="num">
                                      <p:cBhvr additive="base">
                                        <p:cTn id="102" dur="3000" fill="hold"/>
                                        <p:tgtEl>
                                          <p:spTgt spid="27"/>
                                        </p:tgtEl>
                                        <p:attrNameLst>
                                          <p:attrName>ppt_y</p:attrName>
                                        </p:attrNameLst>
                                      </p:cBhvr>
                                      <p:tavLst>
                                        <p:tav tm="0">
                                          <p:val>
                                            <p:strVal val="1+#ppt_h/2"/>
                                          </p:val>
                                        </p:tav>
                                        <p:tav tm="100000">
                                          <p:val>
                                            <p:strVal val="#ppt_y"/>
                                          </p:val>
                                        </p:tav>
                                      </p:tavLst>
                                    </p:anim>
                                  </p:childTnLst>
                                </p:cTn>
                              </p:par>
                              <p:par>
                                <p:cTn id="103" presetID="2" presetClass="entr" presetSubtype="4" fill="hold"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3000" fill="hold"/>
                                        <p:tgtEl>
                                          <p:spTgt spid="28"/>
                                        </p:tgtEl>
                                        <p:attrNameLst>
                                          <p:attrName>ppt_x</p:attrName>
                                        </p:attrNameLst>
                                      </p:cBhvr>
                                      <p:tavLst>
                                        <p:tav tm="0">
                                          <p:val>
                                            <p:strVal val="#ppt_x"/>
                                          </p:val>
                                        </p:tav>
                                        <p:tav tm="100000">
                                          <p:val>
                                            <p:strVal val="#ppt_x"/>
                                          </p:val>
                                        </p:tav>
                                      </p:tavLst>
                                    </p:anim>
                                    <p:anim calcmode="lin" valueType="num">
                                      <p:cBhvr additive="base">
                                        <p:cTn id="106" dur="3000" fill="hold"/>
                                        <p:tgtEl>
                                          <p:spTgt spid="28"/>
                                        </p:tgtEl>
                                        <p:attrNameLst>
                                          <p:attrName>ppt_y</p:attrName>
                                        </p:attrNameLst>
                                      </p:cBhvr>
                                      <p:tavLst>
                                        <p:tav tm="0">
                                          <p:val>
                                            <p:strVal val="1+#ppt_h/2"/>
                                          </p:val>
                                        </p:tav>
                                        <p:tav tm="100000">
                                          <p:val>
                                            <p:strVal val="#ppt_y"/>
                                          </p:val>
                                        </p:tav>
                                      </p:tavLst>
                                    </p:anim>
                                  </p:childTnLst>
                                </p:cTn>
                              </p:par>
                              <p:par>
                                <p:cTn id="107" presetID="2" presetClass="entr" presetSubtype="4" fill="hold"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3000" fill="hold"/>
                                        <p:tgtEl>
                                          <p:spTgt spid="29"/>
                                        </p:tgtEl>
                                        <p:attrNameLst>
                                          <p:attrName>ppt_x</p:attrName>
                                        </p:attrNameLst>
                                      </p:cBhvr>
                                      <p:tavLst>
                                        <p:tav tm="0">
                                          <p:val>
                                            <p:strVal val="#ppt_x"/>
                                          </p:val>
                                        </p:tav>
                                        <p:tav tm="100000">
                                          <p:val>
                                            <p:strVal val="#ppt_x"/>
                                          </p:val>
                                        </p:tav>
                                      </p:tavLst>
                                    </p:anim>
                                    <p:anim calcmode="lin" valueType="num">
                                      <p:cBhvr additive="base">
                                        <p:cTn id="110" dur="3000" fill="hold"/>
                                        <p:tgtEl>
                                          <p:spTgt spid="29"/>
                                        </p:tgtEl>
                                        <p:attrNameLst>
                                          <p:attrName>ppt_y</p:attrName>
                                        </p:attrNameLst>
                                      </p:cBhvr>
                                      <p:tavLst>
                                        <p:tav tm="0">
                                          <p:val>
                                            <p:strVal val="1+#ppt_h/2"/>
                                          </p:val>
                                        </p:tav>
                                        <p:tav tm="100000">
                                          <p:val>
                                            <p:strVal val="#ppt_y"/>
                                          </p:val>
                                        </p:tav>
                                      </p:tavLst>
                                    </p:anim>
                                  </p:childTnLst>
                                </p:cTn>
                              </p:par>
                              <p:par>
                                <p:cTn id="111" presetID="2" presetClass="entr" presetSubtype="4" fill="hold" nodeType="withEffect">
                                  <p:stCondLst>
                                    <p:cond delay="0"/>
                                  </p:stCondLst>
                                  <p:childTnLst>
                                    <p:set>
                                      <p:cBhvr>
                                        <p:cTn id="112" dur="1" fill="hold">
                                          <p:stCondLst>
                                            <p:cond delay="0"/>
                                          </p:stCondLst>
                                        </p:cTn>
                                        <p:tgtEl>
                                          <p:spTgt spid="30"/>
                                        </p:tgtEl>
                                        <p:attrNameLst>
                                          <p:attrName>style.visibility</p:attrName>
                                        </p:attrNameLst>
                                      </p:cBhvr>
                                      <p:to>
                                        <p:strVal val="visible"/>
                                      </p:to>
                                    </p:set>
                                    <p:anim calcmode="lin" valueType="num">
                                      <p:cBhvr additive="base">
                                        <p:cTn id="113" dur="3000" fill="hold"/>
                                        <p:tgtEl>
                                          <p:spTgt spid="30"/>
                                        </p:tgtEl>
                                        <p:attrNameLst>
                                          <p:attrName>ppt_x</p:attrName>
                                        </p:attrNameLst>
                                      </p:cBhvr>
                                      <p:tavLst>
                                        <p:tav tm="0">
                                          <p:val>
                                            <p:strVal val="#ppt_x"/>
                                          </p:val>
                                        </p:tav>
                                        <p:tav tm="100000">
                                          <p:val>
                                            <p:strVal val="#ppt_x"/>
                                          </p:val>
                                        </p:tav>
                                      </p:tavLst>
                                    </p:anim>
                                    <p:anim calcmode="lin" valueType="num">
                                      <p:cBhvr additive="base">
                                        <p:cTn id="114" dur="3000" fill="hold"/>
                                        <p:tgtEl>
                                          <p:spTgt spid="30"/>
                                        </p:tgtEl>
                                        <p:attrNameLst>
                                          <p:attrName>ppt_y</p:attrName>
                                        </p:attrNameLst>
                                      </p:cBhvr>
                                      <p:tavLst>
                                        <p:tav tm="0">
                                          <p:val>
                                            <p:strVal val="1+#ppt_h/2"/>
                                          </p:val>
                                        </p:tav>
                                        <p:tav tm="100000">
                                          <p:val>
                                            <p:strVal val="#ppt_y"/>
                                          </p:val>
                                        </p:tav>
                                      </p:tavLst>
                                    </p:anim>
                                  </p:childTnLst>
                                </p:cTn>
                              </p:par>
                              <p:par>
                                <p:cTn id="115" presetID="2" presetClass="entr" presetSubtype="4" fill="hold" nodeType="with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additive="base">
                                        <p:cTn id="117" dur="3000" fill="hold"/>
                                        <p:tgtEl>
                                          <p:spTgt spid="31"/>
                                        </p:tgtEl>
                                        <p:attrNameLst>
                                          <p:attrName>ppt_x</p:attrName>
                                        </p:attrNameLst>
                                      </p:cBhvr>
                                      <p:tavLst>
                                        <p:tav tm="0">
                                          <p:val>
                                            <p:strVal val="#ppt_x"/>
                                          </p:val>
                                        </p:tav>
                                        <p:tav tm="100000">
                                          <p:val>
                                            <p:strVal val="#ppt_x"/>
                                          </p:val>
                                        </p:tav>
                                      </p:tavLst>
                                    </p:anim>
                                    <p:anim calcmode="lin" valueType="num">
                                      <p:cBhvr additive="base">
                                        <p:cTn id="118" dur="3000" fill="hold"/>
                                        <p:tgtEl>
                                          <p:spTgt spid="31"/>
                                        </p:tgtEl>
                                        <p:attrNameLst>
                                          <p:attrName>ppt_y</p:attrName>
                                        </p:attrNameLst>
                                      </p:cBhvr>
                                      <p:tavLst>
                                        <p:tav tm="0">
                                          <p:val>
                                            <p:strVal val="1+#ppt_h/2"/>
                                          </p:val>
                                        </p:tav>
                                        <p:tav tm="100000">
                                          <p:val>
                                            <p:strVal val="#ppt_y"/>
                                          </p:val>
                                        </p:tav>
                                      </p:tavLst>
                                    </p:anim>
                                  </p:childTnLst>
                                </p:cTn>
                              </p:par>
                              <p:par>
                                <p:cTn id="119" presetID="2" presetClass="entr" presetSubtype="4" fill="hold" nodeType="withEffect">
                                  <p:stCondLst>
                                    <p:cond delay="0"/>
                                  </p:stCondLst>
                                  <p:childTnLst>
                                    <p:set>
                                      <p:cBhvr>
                                        <p:cTn id="120" dur="1" fill="hold">
                                          <p:stCondLst>
                                            <p:cond delay="0"/>
                                          </p:stCondLst>
                                        </p:cTn>
                                        <p:tgtEl>
                                          <p:spTgt spid="32"/>
                                        </p:tgtEl>
                                        <p:attrNameLst>
                                          <p:attrName>style.visibility</p:attrName>
                                        </p:attrNameLst>
                                      </p:cBhvr>
                                      <p:to>
                                        <p:strVal val="visible"/>
                                      </p:to>
                                    </p:set>
                                    <p:anim calcmode="lin" valueType="num">
                                      <p:cBhvr additive="base">
                                        <p:cTn id="121" dur="3000" fill="hold"/>
                                        <p:tgtEl>
                                          <p:spTgt spid="32"/>
                                        </p:tgtEl>
                                        <p:attrNameLst>
                                          <p:attrName>ppt_x</p:attrName>
                                        </p:attrNameLst>
                                      </p:cBhvr>
                                      <p:tavLst>
                                        <p:tav tm="0">
                                          <p:val>
                                            <p:strVal val="#ppt_x"/>
                                          </p:val>
                                        </p:tav>
                                        <p:tav tm="100000">
                                          <p:val>
                                            <p:strVal val="#ppt_x"/>
                                          </p:val>
                                        </p:tav>
                                      </p:tavLst>
                                    </p:anim>
                                    <p:anim calcmode="lin" valueType="num">
                                      <p:cBhvr additive="base">
                                        <p:cTn id="122" dur="3000" fill="hold"/>
                                        <p:tgtEl>
                                          <p:spTgt spid="32"/>
                                        </p:tgtEl>
                                        <p:attrNameLst>
                                          <p:attrName>ppt_y</p:attrName>
                                        </p:attrNameLst>
                                      </p:cBhvr>
                                      <p:tavLst>
                                        <p:tav tm="0">
                                          <p:val>
                                            <p:strVal val="1+#ppt_h/2"/>
                                          </p:val>
                                        </p:tav>
                                        <p:tav tm="100000">
                                          <p:val>
                                            <p:strVal val="#ppt_y"/>
                                          </p:val>
                                        </p:tav>
                                      </p:tavLst>
                                    </p:anim>
                                  </p:childTnLst>
                                </p:cTn>
                              </p:par>
                              <p:par>
                                <p:cTn id="123" presetID="2" presetClass="entr" presetSubtype="4" fill="hold" nodeType="withEffect">
                                  <p:stCondLst>
                                    <p:cond delay="0"/>
                                  </p:stCondLst>
                                  <p:childTnLst>
                                    <p:set>
                                      <p:cBhvr>
                                        <p:cTn id="124" dur="1" fill="hold">
                                          <p:stCondLst>
                                            <p:cond delay="0"/>
                                          </p:stCondLst>
                                        </p:cTn>
                                        <p:tgtEl>
                                          <p:spTgt spid="33"/>
                                        </p:tgtEl>
                                        <p:attrNameLst>
                                          <p:attrName>style.visibility</p:attrName>
                                        </p:attrNameLst>
                                      </p:cBhvr>
                                      <p:to>
                                        <p:strVal val="visible"/>
                                      </p:to>
                                    </p:set>
                                    <p:anim calcmode="lin" valueType="num">
                                      <p:cBhvr additive="base">
                                        <p:cTn id="125" dur="3000" fill="hold"/>
                                        <p:tgtEl>
                                          <p:spTgt spid="33"/>
                                        </p:tgtEl>
                                        <p:attrNameLst>
                                          <p:attrName>ppt_x</p:attrName>
                                        </p:attrNameLst>
                                      </p:cBhvr>
                                      <p:tavLst>
                                        <p:tav tm="0">
                                          <p:val>
                                            <p:strVal val="#ppt_x"/>
                                          </p:val>
                                        </p:tav>
                                        <p:tav tm="100000">
                                          <p:val>
                                            <p:strVal val="#ppt_x"/>
                                          </p:val>
                                        </p:tav>
                                      </p:tavLst>
                                    </p:anim>
                                    <p:anim calcmode="lin" valueType="num">
                                      <p:cBhvr additive="base">
                                        <p:cTn id="126" dur="3000" fill="hold"/>
                                        <p:tgtEl>
                                          <p:spTgt spid="33"/>
                                        </p:tgtEl>
                                        <p:attrNameLst>
                                          <p:attrName>ppt_y</p:attrName>
                                        </p:attrNameLst>
                                      </p:cBhvr>
                                      <p:tavLst>
                                        <p:tav tm="0">
                                          <p:val>
                                            <p:strVal val="1+#ppt_h/2"/>
                                          </p:val>
                                        </p:tav>
                                        <p:tav tm="100000">
                                          <p:val>
                                            <p:strVal val="#ppt_y"/>
                                          </p:val>
                                        </p:tav>
                                      </p:tavLst>
                                    </p:anim>
                                  </p:childTnLst>
                                </p:cTn>
                              </p:par>
                              <p:par>
                                <p:cTn id="127" presetID="2" presetClass="entr" presetSubtype="4" fill="hold" nodeType="withEffect">
                                  <p:stCondLst>
                                    <p:cond delay="0"/>
                                  </p:stCondLst>
                                  <p:childTnLst>
                                    <p:set>
                                      <p:cBhvr>
                                        <p:cTn id="128" dur="1" fill="hold">
                                          <p:stCondLst>
                                            <p:cond delay="0"/>
                                          </p:stCondLst>
                                        </p:cTn>
                                        <p:tgtEl>
                                          <p:spTgt spid="34"/>
                                        </p:tgtEl>
                                        <p:attrNameLst>
                                          <p:attrName>style.visibility</p:attrName>
                                        </p:attrNameLst>
                                      </p:cBhvr>
                                      <p:to>
                                        <p:strVal val="visible"/>
                                      </p:to>
                                    </p:set>
                                    <p:anim calcmode="lin" valueType="num">
                                      <p:cBhvr additive="base">
                                        <p:cTn id="129" dur="3000" fill="hold"/>
                                        <p:tgtEl>
                                          <p:spTgt spid="34"/>
                                        </p:tgtEl>
                                        <p:attrNameLst>
                                          <p:attrName>ppt_x</p:attrName>
                                        </p:attrNameLst>
                                      </p:cBhvr>
                                      <p:tavLst>
                                        <p:tav tm="0">
                                          <p:val>
                                            <p:strVal val="#ppt_x"/>
                                          </p:val>
                                        </p:tav>
                                        <p:tav tm="100000">
                                          <p:val>
                                            <p:strVal val="#ppt_x"/>
                                          </p:val>
                                        </p:tav>
                                      </p:tavLst>
                                    </p:anim>
                                    <p:anim calcmode="lin" valueType="num">
                                      <p:cBhvr additive="base">
                                        <p:cTn id="130" dur="3000" fill="hold"/>
                                        <p:tgtEl>
                                          <p:spTgt spid="34"/>
                                        </p:tgtEl>
                                        <p:attrNameLst>
                                          <p:attrName>ppt_y</p:attrName>
                                        </p:attrNameLst>
                                      </p:cBhvr>
                                      <p:tavLst>
                                        <p:tav tm="0">
                                          <p:val>
                                            <p:strVal val="1+#ppt_h/2"/>
                                          </p:val>
                                        </p:tav>
                                        <p:tav tm="100000">
                                          <p:val>
                                            <p:strVal val="#ppt_y"/>
                                          </p:val>
                                        </p:tav>
                                      </p:tavLst>
                                    </p:anim>
                                  </p:childTnLst>
                                </p:cTn>
                              </p:par>
                              <p:par>
                                <p:cTn id="131" presetID="2" presetClass="entr" presetSubtype="4" fill="hold" nodeType="withEffect">
                                  <p:stCondLst>
                                    <p:cond delay="0"/>
                                  </p:stCondLst>
                                  <p:childTnLst>
                                    <p:set>
                                      <p:cBhvr>
                                        <p:cTn id="132" dur="1" fill="hold">
                                          <p:stCondLst>
                                            <p:cond delay="0"/>
                                          </p:stCondLst>
                                        </p:cTn>
                                        <p:tgtEl>
                                          <p:spTgt spid="35"/>
                                        </p:tgtEl>
                                        <p:attrNameLst>
                                          <p:attrName>style.visibility</p:attrName>
                                        </p:attrNameLst>
                                      </p:cBhvr>
                                      <p:to>
                                        <p:strVal val="visible"/>
                                      </p:to>
                                    </p:set>
                                    <p:anim calcmode="lin" valueType="num">
                                      <p:cBhvr additive="base">
                                        <p:cTn id="133" dur="3000" fill="hold"/>
                                        <p:tgtEl>
                                          <p:spTgt spid="35"/>
                                        </p:tgtEl>
                                        <p:attrNameLst>
                                          <p:attrName>ppt_x</p:attrName>
                                        </p:attrNameLst>
                                      </p:cBhvr>
                                      <p:tavLst>
                                        <p:tav tm="0">
                                          <p:val>
                                            <p:strVal val="#ppt_x"/>
                                          </p:val>
                                        </p:tav>
                                        <p:tav tm="100000">
                                          <p:val>
                                            <p:strVal val="#ppt_x"/>
                                          </p:val>
                                        </p:tav>
                                      </p:tavLst>
                                    </p:anim>
                                    <p:anim calcmode="lin" valueType="num">
                                      <p:cBhvr additive="base">
                                        <p:cTn id="134" dur="3000" fill="hold"/>
                                        <p:tgtEl>
                                          <p:spTgt spid="35"/>
                                        </p:tgtEl>
                                        <p:attrNameLst>
                                          <p:attrName>ppt_y</p:attrName>
                                        </p:attrNameLst>
                                      </p:cBhvr>
                                      <p:tavLst>
                                        <p:tav tm="0">
                                          <p:val>
                                            <p:strVal val="1+#ppt_h/2"/>
                                          </p:val>
                                        </p:tav>
                                        <p:tav tm="100000">
                                          <p:val>
                                            <p:strVal val="#ppt_y"/>
                                          </p:val>
                                        </p:tav>
                                      </p:tavLst>
                                    </p:anim>
                                  </p:childTnLst>
                                </p:cTn>
                              </p:par>
                              <p:par>
                                <p:cTn id="135" presetID="2" presetClass="entr" presetSubtype="4" fill="hold" nodeType="withEffect">
                                  <p:stCondLst>
                                    <p:cond delay="0"/>
                                  </p:stCondLst>
                                  <p:childTnLst>
                                    <p:set>
                                      <p:cBhvr>
                                        <p:cTn id="136" dur="1" fill="hold">
                                          <p:stCondLst>
                                            <p:cond delay="0"/>
                                          </p:stCondLst>
                                        </p:cTn>
                                        <p:tgtEl>
                                          <p:spTgt spid="36"/>
                                        </p:tgtEl>
                                        <p:attrNameLst>
                                          <p:attrName>style.visibility</p:attrName>
                                        </p:attrNameLst>
                                      </p:cBhvr>
                                      <p:to>
                                        <p:strVal val="visible"/>
                                      </p:to>
                                    </p:set>
                                    <p:anim calcmode="lin" valueType="num">
                                      <p:cBhvr additive="base">
                                        <p:cTn id="137" dur="3000" fill="hold"/>
                                        <p:tgtEl>
                                          <p:spTgt spid="36"/>
                                        </p:tgtEl>
                                        <p:attrNameLst>
                                          <p:attrName>ppt_x</p:attrName>
                                        </p:attrNameLst>
                                      </p:cBhvr>
                                      <p:tavLst>
                                        <p:tav tm="0">
                                          <p:val>
                                            <p:strVal val="#ppt_x"/>
                                          </p:val>
                                        </p:tav>
                                        <p:tav tm="100000">
                                          <p:val>
                                            <p:strVal val="#ppt_x"/>
                                          </p:val>
                                        </p:tav>
                                      </p:tavLst>
                                    </p:anim>
                                    <p:anim calcmode="lin" valueType="num">
                                      <p:cBhvr additive="base">
                                        <p:cTn id="138" dur="3000" fill="hold"/>
                                        <p:tgtEl>
                                          <p:spTgt spid="36"/>
                                        </p:tgtEl>
                                        <p:attrNameLst>
                                          <p:attrName>ppt_y</p:attrName>
                                        </p:attrNameLst>
                                      </p:cBhvr>
                                      <p:tavLst>
                                        <p:tav tm="0">
                                          <p:val>
                                            <p:strVal val="1+#ppt_h/2"/>
                                          </p:val>
                                        </p:tav>
                                        <p:tav tm="100000">
                                          <p:val>
                                            <p:strVal val="#ppt_y"/>
                                          </p:val>
                                        </p:tav>
                                      </p:tavLst>
                                    </p:anim>
                                  </p:childTnLst>
                                </p:cTn>
                              </p:par>
                              <p:par>
                                <p:cTn id="139" presetID="2" presetClass="entr" presetSubtype="4" fill="hold" nodeType="withEffect">
                                  <p:stCondLst>
                                    <p:cond delay="0"/>
                                  </p:stCondLst>
                                  <p:childTnLst>
                                    <p:set>
                                      <p:cBhvr>
                                        <p:cTn id="140" dur="1" fill="hold">
                                          <p:stCondLst>
                                            <p:cond delay="0"/>
                                          </p:stCondLst>
                                        </p:cTn>
                                        <p:tgtEl>
                                          <p:spTgt spid="37"/>
                                        </p:tgtEl>
                                        <p:attrNameLst>
                                          <p:attrName>style.visibility</p:attrName>
                                        </p:attrNameLst>
                                      </p:cBhvr>
                                      <p:to>
                                        <p:strVal val="visible"/>
                                      </p:to>
                                    </p:set>
                                    <p:anim calcmode="lin" valueType="num">
                                      <p:cBhvr additive="base">
                                        <p:cTn id="141" dur="3000" fill="hold"/>
                                        <p:tgtEl>
                                          <p:spTgt spid="37"/>
                                        </p:tgtEl>
                                        <p:attrNameLst>
                                          <p:attrName>ppt_x</p:attrName>
                                        </p:attrNameLst>
                                      </p:cBhvr>
                                      <p:tavLst>
                                        <p:tav tm="0">
                                          <p:val>
                                            <p:strVal val="#ppt_x"/>
                                          </p:val>
                                        </p:tav>
                                        <p:tav tm="100000">
                                          <p:val>
                                            <p:strVal val="#ppt_x"/>
                                          </p:val>
                                        </p:tav>
                                      </p:tavLst>
                                    </p:anim>
                                    <p:anim calcmode="lin" valueType="num">
                                      <p:cBhvr additive="base">
                                        <p:cTn id="142" dur="3000" fill="hold"/>
                                        <p:tgtEl>
                                          <p:spTgt spid="37"/>
                                        </p:tgtEl>
                                        <p:attrNameLst>
                                          <p:attrName>ppt_y</p:attrName>
                                        </p:attrNameLst>
                                      </p:cBhvr>
                                      <p:tavLst>
                                        <p:tav tm="0">
                                          <p:val>
                                            <p:strVal val="1+#ppt_h/2"/>
                                          </p:val>
                                        </p:tav>
                                        <p:tav tm="100000">
                                          <p:val>
                                            <p:strVal val="#ppt_y"/>
                                          </p:val>
                                        </p:tav>
                                      </p:tavLst>
                                    </p:anim>
                                  </p:childTnLst>
                                </p:cTn>
                              </p:par>
                              <p:par>
                                <p:cTn id="143" presetID="2" presetClass="entr" presetSubtype="4" fill="hold" nodeType="withEffect">
                                  <p:stCondLst>
                                    <p:cond delay="0"/>
                                  </p:stCondLst>
                                  <p:childTnLst>
                                    <p:set>
                                      <p:cBhvr>
                                        <p:cTn id="144" dur="1" fill="hold">
                                          <p:stCondLst>
                                            <p:cond delay="0"/>
                                          </p:stCondLst>
                                        </p:cTn>
                                        <p:tgtEl>
                                          <p:spTgt spid="38"/>
                                        </p:tgtEl>
                                        <p:attrNameLst>
                                          <p:attrName>style.visibility</p:attrName>
                                        </p:attrNameLst>
                                      </p:cBhvr>
                                      <p:to>
                                        <p:strVal val="visible"/>
                                      </p:to>
                                    </p:set>
                                    <p:anim calcmode="lin" valueType="num">
                                      <p:cBhvr additive="base">
                                        <p:cTn id="145" dur="3000" fill="hold"/>
                                        <p:tgtEl>
                                          <p:spTgt spid="38"/>
                                        </p:tgtEl>
                                        <p:attrNameLst>
                                          <p:attrName>ppt_x</p:attrName>
                                        </p:attrNameLst>
                                      </p:cBhvr>
                                      <p:tavLst>
                                        <p:tav tm="0">
                                          <p:val>
                                            <p:strVal val="#ppt_x"/>
                                          </p:val>
                                        </p:tav>
                                        <p:tav tm="100000">
                                          <p:val>
                                            <p:strVal val="#ppt_x"/>
                                          </p:val>
                                        </p:tav>
                                      </p:tavLst>
                                    </p:anim>
                                    <p:anim calcmode="lin" valueType="num">
                                      <p:cBhvr additive="base">
                                        <p:cTn id="146" dur="3000" fill="hold"/>
                                        <p:tgtEl>
                                          <p:spTgt spid="38"/>
                                        </p:tgtEl>
                                        <p:attrNameLst>
                                          <p:attrName>ppt_y</p:attrName>
                                        </p:attrNameLst>
                                      </p:cBhvr>
                                      <p:tavLst>
                                        <p:tav tm="0">
                                          <p:val>
                                            <p:strVal val="1+#ppt_h/2"/>
                                          </p:val>
                                        </p:tav>
                                        <p:tav tm="100000">
                                          <p:val>
                                            <p:strVal val="#ppt_y"/>
                                          </p:val>
                                        </p:tav>
                                      </p:tavLst>
                                    </p:anim>
                                  </p:childTnLst>
                                </p:cTn>
                              </p:par>
                              <p:par>
                                <p:cTn id="147" presetID="2" presetClass="entr" presetSubtype="4" fill="hold" nodeType="withEffect">
                                  <p:stCondLst>
                                    <p:cond delay="0"/>
                                  </p:stCondLst>
                                  <p:childTnLst>
                                    <p:set>
                                      <p:cBhvr>
                                        <p:cTn id="148" dur="1" fill="hold">
                                          <p:stCondLst>
                                            <p:cond delay="0"/>
                                          </p:stCondLst>
                                        </p:cTn>
                                        <p:tgtEl>
                                          <p:spTgt spid="39"/>
                                        </p:tgtEl>
                                        <p:attrNameLst>
                                          <p:attrName>style.visibility</p:attrName>
                                        </p:attrNameLst>
                                      </p:cBhvr>
                                      <p:to>
                                        <p:strVal val="visible"/>
                                      </p:to>
                                    </p:set>
                                    <p:anim calcmode="lin" valueType="num">
                                      <p:cBhvr additive="base">
                                        <p:cTn id="149" dur="3000" fill="hold"/>
                                        <p:tgtEl>
                                          <p:spTgt spid="39"/>
                                        </p:tgtEl>
                                        <p:attrNameLst>
                                          <p:attrName>ppt_x</p:attrName>
                                        </p:attrNameLst>
                                      </p:cBhvr>
                                      <p:tavLst>
                                        <p:tav tm="0">
                                          <p:val>
                                            <p:strVal val="#ppt_x"/>
                                          </p:val>
                                        </p:tav>
                                        <p:tav tm="100000">
                                          <p:val>
                                            <p:strVal val="#ppt_x"/>
                                          </p:val>
                                        </p:tav>
                                      </p:tavLst>
                                    </p:anim>
                                    <p:anim calcmode="lin" valueType="num">
                                      <p:cBhvr additive="base">
                                        <p:cTn id="150" dur="3000" fill="hold"/>
                                        <p:tgtEl>
                                          <p:spTgt spid="39"/>
                                        </p:tgtEl>
                                        <p:attrNameLst>
                                          <p:attrName>ppt_y</p:attrName>
                                        </p:attrNameLst>
                                      </p:cBhvr>
                                      <p:tavLst>
                                        <p:tav tm="0">
                                          <p:val>
                                            <p:strVal val="1+#ppt_h/2"/>
                                          </p:val>
                                        </p:tav>
                                        <p:tav tm="100000">
                                          <p:val>
                                            <p:strVal val="#ppt_y"/>
                                          </p:val>
                                        </p:tav>
                                      </p:tavLst>
                                    </p:anim>
                                  </p:childTnLst>
                                </p:cTn>
                              </p:par>
                              <p:par>
                                <p:cTn id="151" presetID="2" presetClass="entr" presetSubtype="4" fill="hold" nodeType="withEffect">
                                  <p:stCondLst>
                                    <p:cond delay="0"/>
                                  </p:stCondLst>
                                  <p:childTnLst>
                                    <p:set>
                                      <p:cBhvr>
                                        <p:cTn id="152" dur="1" fill="hold">
                                          <p:stCondLst>
                                            <p:cond delay="0"/>
                                          </p:stCondLst>
                                        </p:cTn>
                                        <p:tgtEl>
                                          <p:spTgt spid="40"/>
                                        </p:tgtEl>
                                        <p:attrNameLst>
                                          <p:attrName>style.visibility</p:attrName>
                                        </p:attrNameLst>
                                      </p:cBhvr>
                                      <p:to>
                                        <p:strVal val="visible"/>
                                      </p:to>
                                    </p:set>
                                    <p:anim calcmode="lin" valueType="num">
                                      <p:cBhvr additive="base">
                                        <p:cTn id="153" dur="3000" fill="hold"/>
                                        <p:tgtEl>
                                          <p:spTgt spid="40"/>
                                        </p:tgtEl>
                                        <p:attrNameLst>
                                          <p:attrName>ppt_x</p:attrName>
                                        </p:attrNameLst>
                                      </p:cBhvr>
                                      <p:tavLst>
                                        <p:tav tm="0">
                                          <p:val>
                                            <p:strVal val="#ppt_x"/>
                                          </p:val>
                                        </p:tav>
                                        <p:tav tm="100000">
                                          <p:val>
                                            <p:strVal val="#ppt_x"/>
                                          </p:val>
                                        </p:tav>
                                      </p:tavLst>
                                    </p:anim>
                                    <p:anim calcmode="lin" valueType="num">
                                      <p:cBhvr additive="base">
                                        <p:cTn id="154" dur="3000" fill="hold"/>
                                        <p:tgtEl>
                                          <p:spTgt spid="40"/>
                                        </p:tgtEl>
                                        <p:attrNameLst>
                                          <p:attrName>ppt_y</p:attrName>
                                        </p:attrNameLst>
                                      </p:cBhvr>
                                      <p:tavLst>
                                        <p:tav tm="0">
                                          <p:val>
                                            <p:strVal val="1+#ppt_h/2"/>
                                          </p:val>
                                        </p:tav>
                                        <p:tav tm="100000">
                                          <p:val>
                                            <p:strVal val="#ppt_y"/>
                                          </p:val>
                                        </p:tav>
                                      </p:tavLst>
                                    </p:anim>
                                  </p:childTnLst>
                                </p:cTn>
                              </p:par>
                              <p:par>
                                <p:cTn id="155" presetID="2" presetClass="entr" presetSubtype="4" fill="hold" nodeType="withEffect">
                                  <p:stCondLst>
                                    <p:cond delay="0"/>
                                  </p:stCondLst>
                                  <p:childTnLst>
                                    <p:set>
                                      <p:cBhvr>
                                        <p:cTn id="156" dur="1" fill="hold">
                                          <p:stCondLst>
                                            <p:cond delay="0"/>
                                          </p:stCondLst>
                                        </p:cTn>
                                        <p:tgtEl>
                                          <p:spTgt spid="41"/>
                                        </p:tgtEl>
                                        <p:attrNameLst>
                                          <p:attrName>style.visibility</p:attrName>
                                        </p:attrNameLst>
                                      </p:cBhvr>
                                      <p:to>
                                        <p:strVal val="visible"/>
                                      </p:to>
                                    </p:set>
                                    <p:anim calcmode="lin" valueType="num">
                                      <p:cBhvr additive="base">
                                        <p:cTn id="157" dur="3000" fill="hold"/>
                                        <p:tgtEl>
                                          <p:spTgt spid="41"/>
                                        </p:tgtEl>
                                        <p:attrNameLst>
                                          <p:attrName>ppt_x</p:attrName>
                                        </p:attrNameLst>
                                      </p:cBhvr>
                                      <p:tavLst>
                                        <p:tav tm="0">
                                          <p:val>
                                            <p:strVal val="#ppt_x"/>
                                          </p:val>
                                        </p:tav>
                                        <p:tav tm="100000">
                                          <p:val>
                                            <p:strVal val="#ppt_x"/>
                                          </p:val>
                                        </p:tav>
                                      </p:tavLst>
                                    </p:anim>
                                    <p:anim calcmode="lin" valueType="num">
                                      <p:cBhvr additive="base">
                                        <p:cTn id="158" dur="3000" fill="hold"/>
                                        <p:tgtEl>
                                          <p:spTgt spid="41"/>
                                        </p:tgtEl>
                                        <p:attrNameLst>
                                          <p:attrName>ppt_y</p:attrName>
                                        </p:attrNameLst>
                                      </p:cBhvr>
                                      <p:tavLst>
                                        <p:tav tm="0">
                                          <p:val>
                                            <p:strVal val="1+#ppt_h/2"/>
                                          </p:val>
                                        </p:tav>
                                        <p:tav tm="100000">
                                          <p:val>
                                            <p:strVal val="#ppt_y"/>
                                          </p:val>
                                        </p:tav>
                                      </p:tavLst>
                                    </p:anim>
                                  </p:childTnLst>
                                </p:cTn>
                              </p:par>
                              <p:par>
                                <p:cTn id="159" presetID="2" presetClass="entr" presetSubtype="4" fill="hold" nodeType="withEffect">
                                  <p:stCondLst>
                                    <p:cond delay="0"/>
                                  </p:stCondLst>
                                  <p:childTnLst>
                                    <p:set>
                                      <p:cBhvr>
                                        <p:cTn id="160" dur="1" fill="hold">
                                          <p:stCondLst>
                                            <p:cond delay="0"/>
                                          </p:stCondLst>
                                        </p:cTn>
                                        <p:tgtEl>
                                          <p:spTgt spid="42"/>
                                        </p:tgtEl>
                                        <p:attrNameLst>
                                          <p:attrName>style.visibility</p:attrName>
                                        </p:attrNameLst>
                                      </p:cBhvr>
                                      <p:to>
                                        <p:strVal val="visible"/>
                                      </p:to>
                                    </p:set>
                                    <p:anim calcmode="lin" valueType="num">
                                      <p:cBhvr additive="base">
                                        <p:cTn id="161" dur="3000" fill="hold"/>
                                        <p:tgtEl>
                                          <p:spTgt spid="42"/>
                                        </p:tgtEl>
                                        <p:attrNameLst>
                                          <p:attrName>ppt_x</p:attrName>
                                        </p:attrNameLst>
                                      </p:cBhvr>
                                      <p:tavLst>
                                        <p:tav tm="0">
                                          <p:val>
                                            <p:strVal val="#ppt_x"/>
                                          </p:val>
                                        </p:tav>
                                        <p:tav tm="100000">
                                          <p:val>
                                            <p:strVal val="#ppt_x"/>
                                          </p:val>
                                        </p:tav>
                                      </p:tavLst>
                                    </p:anim>
                                    <p:anim calcmode="lin" valueType="num">
                                      <p:cBhvr additive="base">
                                        <p:cTn id="162" dur="3000" fill="hold"/>
                                        <p:tgtEl>
                                          <p:spTgt spid="42"/>
                                        </p:tgtEl>
                                        <p:attrNameLst>
                                          <p:attrName>ppt_y</p:attrName>
                                        </p:attrNameLst>
                                      </p:cBhvr>
                                      <p:tavLst>
                                        <p:tav tm="0">
                                          <p:val>
                                            <p:strVal val="1+#ppt_h/2"/>
                                          </p:val>
                                        </p:tav>
                                        <p:tav tm="100000">
                                          <p:val>
                                            <p:strVal val="#ppt_y"/>
                                          </p:val>
                                        </p:tav>
                                      </p:tavLst>
                                    </p:anim>
                                  </p:childTnLst>
                                </p:cTn>
                              </p:par>
                              <p:par>
                                <p:cTn id="163" presetID="2" presetClass="entr" presetSubtype="4" fill="hold" nodeType="withEffect">
                                  <p:stCondLst>
                                    <p:cond delay="0"/>
                                  </p:stCondLst>
                                  <p:childTnLst>
                                    <p:set>
                                      <p:cBhvr>
                                        <p:cTn id="164" dur="1" fill="hold">
                                          <p:stCondLst>
                                            <p:cond delay="0"/>
                                          </p:stCondLst>
                                        </p:cTn>
                                        <p:tgtEl>
                                          <p:spTgt spid="43"/>
                                        </p:tgtEl>
                                        <p:attrNameLst>
                                          <p:attrName>style.visibility</p:attrName>
                                        </p:attrNameLst>
                                      </p:cBhvr>
                                      <p:to>
                                        <p:strVal val="visible"/>
                                      </p:to>
                                    </p:set>
                                    <p:anim calcmode="lin" valueType="num">
                                      <p:cBhvr additive="base">
                                        <p:cTn id="165" dur="3000" fill="hold"/>
                                        <p:tgtEl>
                                          <p:spTgt spid="43"/>
                                        </p:tgtEl>
                                        <p:attrNameLst>
                                          <p:attrName>ppt_x</p:attrName>
                                        </p:attrNameLst>
                                      </p:cBhvr>
                                      <p:tavLst>
                                        <p:tav tm="0">
                                          <p:val>
                                            <p:strVal val="#ppt_x"/>
                                          </p:val>
                                        </p:tav>
                                        <p:tav tm="100000">
                                          <p:val>
                                            <p:strVal val="#ppt_x"/>
                                          </p:val>
                                        </p:tav>
                                      </p:tavLst>
                                    </p:anim>
                                    <p:anim calcmode="lin" valueType="num">
                                      <p:cBhvr additive="base">
                                        <p:cTn id="166" dur="3000" fill="hold"/>
                                        <p:tgtEl>
                                          <p:spTgt spid="43"/>
                                        </p:tgtEl>
                                        <p:attrNameLst>
                                          <p:attrName>ppt_y</p:attrName>
                                        </p:attrNameLst>
                                      </p:cBhvr>
                                      <p:tavLst>
                                        <p:tav tm="0">
                                          <p:val>
                                            <p:strVal val="1+#ppt_h/2"/>
                                          </p:val>
                                        </p:tav>
                                        <p:tav tm="100000">
                                          <p:val>
                                            <p:strVal val="#ppt_y"/>
                                          </p:val>
                                        </p:tav>
                                      </p:tavLst>
                                    </p:anim>
                                  </p:childTnLst>
                                </p:cTn>
                              </p:par>
                              <p:par>
                                <p:cTn id="167" presetID="2" presetClass="entr" presetSubtype="4" fill="hold" nodeType="withEffect">
                                  <p:stCondLst>
                                    <p:cond delay="0"/>
                                  </p:stCondLst>
                                  <p:childTnLst>
                                    <p:set>
                                      <p:cBhvr>
                                        <p:cTn id="168" dur="1" fill="hold">
                                          <p:stCondLst>
                                            <p:cond delay="0"/>
                                          </p:stCondLst>
                                        </p:cTn>
                                        <p:tgtEl>
                                          <p:spTgt spid="44"/>
                                        </p:tgtEl>
                                        <p:attrNameLst>
                                          <p:attrName>style.visibility</p:attrName>
                                        </p:attrNameLst>
                                      </p:cBhvr>
                                      <p:to>
                                        <p:strVal val="visible"/>
                                      </p:to>
                                    </p:set>
                                    <p:anim calcmode="lin" valueType="num">
                                      <p:cBhvr additive="base">
                                        <p:cTn id="169" dur="3000" fill="hold"/>
                                        <p:tgtEl>
                                          <p:spTgt spid="44"/>
                                        </p:tgtEl>
                                        <p:attrNameLst>
                                          <p:attrName>ppt_x</p:attrName>
                                        </p:attrNameLst>
                                      </p:cBhvr>
                                      <p:tavLst>
                                        <p:tav tm="0">
                                          <p:val>
                                            <p:strVal val="#ppt_x"/>
                                          </p:val>
                                        </p:tav>
                                        <p:tav tm="100000">
                                          <p:val>
                                            <p:strVal val="#ppt_x"/>
                                          </p:val>
                                        </p:tav>
                                      </p:tavLst>
                                    </p:anim>
                                    <p:anim calcmode="lin" valueType="num">
                                      <p:cBhvr additive="base">
                                        <p:cTn id="170" dur="3000" fill="hold"/>
                                        <p:tgtEl>
                                          <p:spTgt spid="44"/>
                                        </p:tgtEl>
                                        <p:attrNameLst>
                                          <p:attrName>ppt_y</p:attrName>
                                        </p:attrNameLst>
                                      </p:cBhvr>
                                      <p:tavLst>
                                        <p:tav tm="0">
                                          <p:val>
                                            <p:strVal val="1+#ppt_h/2"/>
                                          </p:val>
                                        </p:tav>
                                        <p:tav tm="100000">
                                          <p:val>
                                            <p:strVal val="#ppt_y"/>
                                          </p:val>
                                        </p:tav>
                                      </p:tavLst>
                                    </p:anim>
                                  </p:childTnLst>
                                </p:cTn>
                              </p:par>
                              <p:par>
                                <p:cTn id="171" presetID="2" presetClass="entr" presetSubtype="4" fill="hold" nodeType="withEffect">
                                  <p:stCondLst>
                                    <p:cond delay="0"/>
                                  </p:stCondLst>
                                  <p:childTnLst>
                                    <p:set>
                                      <p:cBhvr>
                                        <p:cTn id="172" dur="1" fill="hold">
                                          <p:stCondLst>
                                            <p:cond delay="0"/>
                                          </p:stCondLst>
                                        </p:cTn>
                                        <p:tgtEl>
                                          <p:spTgt spid="45"/>
                                        </p:tgtEl>
                                        <p:attrNameLst>
                                          <p:attrName>style.visibility</p:attrName>
                                        </p:attrNameLst>
                                      </p:cBhvr>
                                      <p:to>
                                        <p:strVal val="visible"/>
                                      </p:to>
                                    </p:set>
                                    <p:anim calcmode="lin" valueType="num">
                                      <p:cBhvr additive="base">
                                        <p:cTn id="173" dur="3000" fill="hold"/>
                                        <p:tgtEl>
                                          <p:spTgt spid="45"/>
                                        </p:tgtEl>
                                        <p:attrNameLst>
                                          <p:attrName>ppt_x</p:attrName>
                                        </p:attrNameLst>
                                      </p:cBhvr>
                                      <p:tavLst>
                                        <p:tav tm="0">
                                          <p:val>
                                            <p:strVal val="#ppt_x"/>
                                          </p:val>
                                        </p:tav>
                                        <p:tav tm="100000">
                                          <p:val>
                                            <p:strVal val="#ppt_x"/>
                                          </p:val>
                                        </p:tav>
                                      </p:tavLst>
                                    </p:anim>
                                    <p:anim calcmode="lin" valueType="num">
                                      <p:cBhvr additive="base">
                                        <p:cTn id="174" dur="3000" fill="hold"/>
                                        <p:tgtEl>
                                          <p:spTgt spid="45"/>
                                        </p:tgtEl>
                                        <p:attrNameLst>
                                          <p:attrName>ppt_y</p:attrName>
                                        </p:attrNameLst>
                                      </p:cBhvr>
                                      <p:tavLst>
                                        <p:tav tm="0">
                                          <p:val>
                                            <p:strVal val="1+#ppt_h/2"/>
                                          </p:val>
                                        </p:tav>
                                        <p:tav tm="100000">
                                          <p:val>
                                            <p:strVal val="#ppt_y"/>
                                          </p:val>
                                        </p:tav>
                                      </p:tavLst>
                                    </p:anim>
                                  </p:childTnLst>
                                </p:cTn>
                              </p:par>
                              <p:par>
                                <p:cTn id="175" presetID="2" presetClass="entr" presetSubtype="4" fill="hold" nodeType="withEffect">
                                  <p:stCondLst>
                                    <p:cond delay="0"/>
                                  </p:stCondLst>
                                  <p:childTnLst>
                                    <p:set>
                                      <p:cBhvr>
                                        <p:cTn id="176" dur="1" fill="hold">
                                          <p:stCondLst>
                                            <p:cond delay="0"/>
                                          </p:stCondLst>
                                        </p:cTn>
                                        <p:tgtEl>
                                          <p:spTgt spid="46"/>
                                        </p:tgtEl>
                                        <p:attrNameLst>
                                          <p:attrName>style.visibility</p:attrName>
                                        </p:attrNameLst>
                                      </p:cBhvr>
                                      <p:to>
                                        <p:strVal val="visible"/>
                                      </p:to>
                                    </p:set>
                                    <p:anim calcmode="lin" valueType="num">
                                      <p:cBhvr additive="base">
                                        <p:cTn id="177" dur="3000" fill="hold"/>
                                        <p:tgtEl>
                                          <p:spTgt spid="46"/>
                                        </p:tgtEl>
                                        <p:attrNameLst>
                                          <p:attrName>ppt_x</p:attrName>
                                        </p:attrNameLst>
                                      </p:cBhvr>
                                      <p:tavLst>
                                        <p:tav tm="0">
                                          <p:val>
                                            <p:strVal val="#ppt_x"/>
                                          </p:val>
                                        </p:tav>
                                        <p:tav tm="100000">
                                          <p:val>
                                            <p:strVal val="#ppt_x"/>
                                          </p:val>
                                        </p:tav>
                                      </p:tavLst>
                                    </p:anim>
                                    <p:anim calcmode="lin" valueType="num">
                                      <p:cBhvr additive="base">
                                        <p:cTn id="178" dur="3000" fill="hold"/>
                                        <p:tgtEl>
                                          <p:spTgt spid="46"/>
                                        </p:tgtEl>
                                        <p:attrNameLst>
                                          <p:attrName>ppt_y</p:attrName>
                                        </p:attrNameLst>
                                      </p:cBhvr>
                                      <p:tavLst>
                                        <p:tav tm="0">
                                          <p:val>
                                            <p:strVal val="1+#ppt_h/2"/>
                                          </p:val>
                                        </p:tav>
                                        <p:tav tm="100000">
                                          <p:val>
                                            <p:strVal val="#ppt_y"/>
                                          </p:val>
                                        </p:tav>
                                      </p:tavLst>
                                    </p:anim>
                                  </p:childTnLst>
                                </p:cTn>
                              </p:par>
                              <p:par>
                                <p:cTn id="179" presetID="2" presetClass="entr" presetSubtype="4" fill="hold" nodeType="withEffect">
                                  <p:stCondLst>
                                    <p:cond delay="0"/>
                                  </p:stCondLst>
                                  <p:childTnLst>
                                    <p:set>
                                      <p:cBhvr>
                                        <p:cTn id="180" dur="1" fill="hold">
                                          <p:stCondLst>
                                            <p:cond delay="0"/>
                                          </p:stCondLst>
                                        </p:cTn>
                                        <p:tgtEl>
                                          <p:spTgt spid="47"/>
                                        </p:tgtEl>
                                        <p:attrNameLst>
                                          <p:attrName>style.visibility</p:attrName>
                                        </p:attrNameLst>
                                      </p:cBhvr>
                                      <p:to>
                                        <p:strVal val="visible"/>
                                      </p:to>
                                    </p:set>
                                    <p:anim calcmode="lin" valueType="num">
                                      <p:cBhvr additive="base">
                                        <p:cTn id="181" dur="3000" fill="hold"/>
                                        <p:tgtEl>
                                          <p:spTgt spid="47"/>
                                        </p:tgtEl>
                                        <p:attrNameLst>
                                          <p:attrName>ppt_x</p:attrName>
                                        </p:attrNameLst>
                                      </p:cBhvr>
                                      <p:tavLst>
                                        <p:tav tm="0">
                                          <p:val>
                                            <p:strVal val="#ppt_x"/>
                                          </p:val>
                                        </p:tav>
                                        <p:tav tm="100000">
                                          <p:val>
                                            <p:strVal val="#ppt_x"/>
                                          </p:val>
                                        </p:tav>
                                      </p:tavLst>
                                    </p:anim>
                                    <p:anim calcmode="lin" valueType="num">
                                      <p:cBhvr additive="base">
                                        <p:cTn id="182" dur="3000" fill="hold"/>
                                        <p:tgtEl>
                                          <p:spTgt spid="47"/>
                                        </p:tgtEl>
                                        <p:attrNameLst>
                                          <p:attrName>ppt_y</p:attrName>
                                        </p:attrNameLst>
                                      </p:cBhvr>
                                      <p:tavLst>
                                        <p:tav tm="0">
                                          <p:val>
                                            <p:strVal val="1+#ppt_h/2"/>
                                          </p:val>
                                        </p:tav>
                                        <p:tav tm="100000">
                                          <p:val>
                                            <p:strVal val="#ppt_y"/>
                                          </p:val>
                                        </p:tav>
                                      </p:tavLst>
                                    </p:anim>
                                  </p:childTnLst>
                                </p:cTn>
                              </p:par>
                              <p:par>
                                <p:cTn id="183" presetID="2" presetClass="entr" presetSubtype="4" fill="hold" nodeType="withEffect">
                                  <p:stCondLst>
                                    <p:cond delay="0"/>
                                  </p:stCondLst>
                                  <p:childTnLst>
                                    <p:set>
                                      <p:cBhvr>
                                        <p:cTn id="184" dur="1" fill="hold">
                                          <p:stCondLst>
                                            <p:cond delay="0"/>
                                          </p:stCondLst>
                                        </p:cTn>
                                        <p:tgtEl>
                                          <p:spTgt spid="48"/>
                                        </p:tgtEl>
                                        <p:attrNameLst>
                                          <p:attrName>style.visibility</p:attrName>
                                        </p:attrNameLst>
                                      </p:cBhvr>
                                      <p:to>
                                        <p:strVal val="visible"/>
                                      </p:to>
                                    </p:set>
                                    <p:anim calcmode="lin" valueType="num">
                                      <p:cBhvr additive="base">
                                        <p:cTn id="185" dur="3000" fill="hold"/>
                                        <p:tgtEl>
                                          <p:spTgt spid="48"/>
                                        </p:tgtEl>
                                        <p:attrNameLst>
                                          <p:attrName>ppt_x</p:attrName>
                                        </p:attrNameLst>
                                      </p:cBhvr>
                                      <p:tavLst>
                                        <p:tav tm="0">
                                          <p:val>
                                            <p:strVal val="#ppt_x"/>
                                          </p:val>
                                        </p:tav>
                                        <p:tav tm="100000">
                                          <p:val>
                                            <p:strVal val="#ppt_x"/>
                                          </p:val>
                                        </p:tav>
                                      </p:tavLst>
                                    </p:anim>
                                    <p:anim calcmode="lin" valueType="num">
                                      <p:cBhvr additive="base">
                                        <p:cTn id="186" dur="3000" fill="hold"/>
                                        <p:tgtEl>
                                          <p:spTgt spid="48"/>
                                        </p:tgtEl>
                                        <p:attrNameLst>
                                          <p:attrName>ppt_y</p:attrName>
                                        </p:attrNameLst>
                                      </p:cBhvr>
                                      <p:tavLst>
                                        <p:tav tm="0">
                                          <p:val>
                                            <p:strVal val="1+#ppt_h/2"/>
                                          </p:val>
                                        </p:tav>
                                        <p:tav tm="100000">
                                          <p:val>
                                            <p:strVal val="#ppt_y"/>
                                          </p:val>
                                        </p:tav>
                                      </p:tavLst>
                                    </p:anim>
                                  </p:childTnLst>
                                </p:cTn>
                              </p:par>
                              <p:par>
                                <p:cTn id="187" presetID="2" presetClass="entr" presetSubtype="4" fill="hold" nodeType="withEffect">
                                  <p:stCondLst>
                                    <p:cond delay="0"/>
                                  </p:stCondLst>
                                  <p:childTnLst>
                                    <p:set>
                                      <p:cBhvr>
                                        <p:cTn id="188" dur="1" fill="hold">
                                          <p:stCondLst>
                                            <p:cond delay="0"/>
                                          </p:stCondLst>
                                        </p:cTn>
                                        <p:tgtEl>
                                          <p:spTgt spid="49"/>
                                        </p:tgtEl>
                                        <p:attrNameLst>
                                          <p:attrName>style.visibility</p:attrName>
                                        </p:attrNameLst>
                                      </p:cBhvr>
                                      <p:to>
                                        <p:strVal val="visible"/>
                                      </p:to>
                                    </p:set>
                                    <p:anim calcmode="lin" valueType="num">
                                      <p:cBhvr additive="base">
                                        <p:cTn id="189" dur="3000" fill="hold"/>
                                        <p:tgtEl>
                                          <p:spTgt spid="49"/>
                                        </p:tgtEl>
                                        <p:attrNameLst>
                                          <p:attrName>ppt_x</p:attrName>
                                        </p:attrNameLst>
                                      </p:cBhvr>
                                      <p:tavLst>
                                        <p:tav tm="0">
                                          <p:val>
                                            <p:strVal val="#ppt_x"/>
                                          </p:val>
                                        </p:tav>
                                        <p:tav tm="100000">
                                          <p:val>
                                            <p:strVal val="#ppt_x"/>
                                          </p:val>
                                        </p:tav>
                                      </p:tavLst>
                                    </p:anim>
                                    <p:anim calcmode="lin" valueType="num">
                                      <p:cBhvr additive="base">
                                        <p:cTn id="190" dur="3000" fill="hold"/>
                                        <p:tgtEl>
                                          <p:spTgt spid="49"/>
                                        </p:tgtEl>
                                        <p:attrNameLst>
                                          <p:attrName>ppt_y</p:attrName>
                                        </p:attrNameLst>
                                      </p:cBhvr>
                                      <p:tavLst>
                                        <p:tav tm="0">
                                          <p:val>
                                            <p:strVal val="1+#ppt_h/2"/>
                                          </p:val>
                                        </p:tav>
                                        <p:tav tm="100000">
                                          <p:val>
                                            <p:strVal val="#ppt_y"/>
                                          </p:val>
                                        </p:tav>
                                      </p:tavLst>
                                    </p:anim>
                                  </p:childTnLst>
                                </p:cTn>
                              </p:par>
                              <p:par>
                                <p:cTn id="191" presetID="2" presetClass="entr" presetSubtype="4" fill="hold" nodeType="withEffect">
                                  <p:stCondLst>
                                    <p:cond delay="0"/>
                                  </p:stCondLst>
                                  <p:childTnLst>
                                    <p:set>
                                      <p:cBhvr>
                                        <p:cTn id="192" dur="1" fill="hold">
                                          <p:stCondLst>
                                            <p:cond delay="0"/>
                                          </p:stCondLst>
                                        </p:cTn>
                                        <p:tgtEl>
                                          <p:spTgt spid="50"/>
                                        </p:tgtEl>
                                        <p:attrNameLst>
                                          <p:attrName>style.visibility</p:attrName>
                                        </p:attrNameLst>
                                      </p:cBhvr>
                                      <p:to>
                                        <p:strVal val="visible"/>
                                      </p:to>
                                    </p:set>
                                    <p:anim calcmode="lin" valueType="num">
                                      <p:cBhvr additive="base">
                                        <p:cTn id="193" dur="3000" fill="hold"/>
                                        <p:tgtEl>
                                          <p:spTgt spid="50"/>
                                        </p:tgtEl>
                                        <p:attrNameLst>
                                          <p:attrName>ppt_x</p:attrName>
                                        </p:attrNameLst>
                                      </p:cBhvr>
                                      <p:tavLst>
                                        <p:tav tm="0">
                                          <p:val>
                                            <p:strVal val="#ppt_x"/>
                                          </p:val>
                                        </p:tav>
                                        <p:tav tm="100000">
                                          <p:val>
                                            <p:strVal val="#ppt_x"/>
                                          </p:val>
                                        </p:tav>
                                      </p:tavLst>
                                    </p:anim>
                                    <p:anim calcmode="lin" valueType="num">
                                      <p:cBhvr additive="base">
                                        <p:cTn id="194" dur="3000" fill="hold"/>
                                        <p:tgtEl>
                                          <p:spTgt spid="50"/>
                                        </p:tgtEl>
                                        <p:attrNameLst>
                                          <p:attrName>ppt_y</p:attrName>
                                        </p:attrNameLst>
                                      </p:cBhvr>
                                      <p:tavLst>
                                        <p:tav tm="0">
                                          <p:val>
                                            <p:strVal val="1+#ppt_h/2"/>
                                          </p:val>
                                        </p:tav>
                                        <p:tav tm="100000">
                                          <p:val>
                                            <p:strVal val="#ppt_y"/>
                                          </p:val>
                                        </p:tav>
                                      </p:tavLst>
                                    </p:anim>
                                  </p:childTnLst>
                                </p:cTn>
                              </p:par>
                              <p:par>
                                <p:cTn id="195" presetID="2" presetClass="entr" presetSubtype="4" fill="hold" nodeType="withEffect">
                                  <p:stCondLst>
                                    <p:cond delay="0"/>
                                  </p:stCondLst>
                                  <p:childTnLst>
                                    <p:set>
                                      <p:cBhvr>
                                        <p:cTn id="196" dur="1" fill="hold">
                                          <p:stCondLst>
                                            <p:cond delay="0"/>
                                          </p:stCondLst>
                                        </p:cTn>
                                        <p:tgtEl>
                                          <p:spTgt spid="51"/>
                                        </p:tgtEl>
                                        <p:attrNameLst>
                                          <p:attrName>style.visibility</p:attrName>
                                        </p:attrNameLst>
                                      </p:cBhvr>
                                      <p:to>
                                        <p:strVal val="visible"/>
                                      </p:to>
                                    </p:set>
                                    <p:anim calcmode="lin" valueType="num">
                                      <p:cBhvr additive="base">
                                        <p:cTn id="197" dur="3000" fill="hold"/>
                                        <p:tgtEl>
                                          <p:spTgt spid="51"/>
                                        </p:tgtEl>
                                        <p:attrNameLst>
                                          <p:attrName>ppt_x</p:attrName>
                                        </p:attrNameLst>
                                      </p:cBhvr>
                                      <p:tavLst>
                                        <p:tav tm="0">
                                          <p:val>
                                            <p:strVal val="#ppt_x"/>
                                          </p:val>
                                        </p:tav>
                                        <p:tav tm="100000">
                                          <p:val>
                                            <p:strVal val="#ppt_x"/>
                                          </p:val>
                                        </p:tav>
                                      </p:tavLst>
                                    </p:anim>
                                    <p:anim calcmode="lin" valueType="num">
                                      <p:cBhvr additive="base">
                                        <p:cTn id="198" dur="3000" fill="hold"/>
                                        <p:tgtEl>
                                          <p:spTgt spid="51"/>
                                        </p:tgtEl>
                                        <p:attrNameLst>
                                          <p:attrName>ppt_y</p:attrName>
                                        </p:attrNameLst>
                                      </p:cBhvr>
                                      <p:tavLst>
                                        <p:tav tm="0">
                                          <p:val>
                                            <p:strVal val="1+#ppt_h/2"/>
                                          </p:val>
                                        </p:tav>
                                        <p:tav tm="100000">
                                          <p:val>
                                            <p:strVal val="#ppt_y"/>
                                          </p:val>
                                        </p:tav>
                                      </p:tavLst>
                                    </p:anim>
                                  </p:childTnLst>
                                </p:cTn>
                              </p:par>
                              <p:par>
                                <p:cTn id="199" presetID="2" presetClass="entr" presetSubtype="4" fill="hold" nodeType="withEffect">
                                  <p:stCondLst>
                                    <p:cond delay="0"/>
                                  </p:stCondLst>
                                  <p:childTnLst>
                                    <p:set>
                                      <p:cBhvr>
                                        <p:cTn id="200" dur="1" fill="hold">
                                          <p:stCondLst>
                                            <p:cond delay="0"/>
                                          </p:stCondLst>
                                        </p:cTn>
                                        <p:tgtEl>
                                          <p:spTgt spid="52"/>
                                        </p:tgtEl>
                                        <p:attrNameLst>
                                          <p:attrName>style.visibility</p:attrName>
                                        </p:attrNameLst>
                                      </p:cBhvr>
                                      <p:to>
                                        <p:strVal val="visible"/>
                                      </p:to>
                                    </p:set>
                                    <p:anim calcmode="lin" valueType="num">
                                      <p:cBhvr additive="base">
                                        <p:cTn id="201" dur="3000" fill="hold"/>
                                        <p:tgtEl>
                                          <p:spTgt spid="52"/>
                                        </p:tgtEl>
                                        <p:attrNameLst>
                                          <p:attrName>ppt_x</p:attrName>
                                        </p:attrNameLst>
                                      </p:cBhvr>
                                      <p:tavLst>
                                        <p:tav tm="0">
                                          <p:val>
                                            <p:strVal val="#ppt_x"/>
                                          </p:val>
                                        </p:tav>
                                        <p:tav tm="100000">
                                          <p:val>
                                            <p:strVal val="#ppt_x"/>
                                          </p:val>
                                        </p:tav>
                                      </p:tavLst>
                                    </p:anim>
                                    <p:anim calcmode="lin" valueType="num">
                                      <p:cBhvr additive="base">
                                        <p:cTn id="202" dur="3000" fill="hold"/>
                                        <p:tgtEl>
                                          <p:spTgt spid="52"/>
                                        </p:tgtEl>
                                        <p:attrNameLst>
                                          <p:attrName>ppt_y</p:attrName>
                                        </p:attrNameLst>
                                      </p:cBhvr>
                                      <p:tavLst>
                                        <p:tav tm="0">
                                          <p:val>
                                            <p:strVal val="1+#ppt_h/2"/>
                                          </p:val>
                                        </p:tav>
                                        <p:tav tm="100000">
                                          <p:val>
                                            <p:strVal val="#ppt_y"/>
                                          </p:val>
                                        </p:tav>
                                      </p:tavLst>
                                    </p:anim>
                                  </p:childTnLst>
                                </p:cTn>
                              </p:par>
                              <p:par>
                                <p:cTn id="203" presetID="2" presetClass="entr" presetSubtype="4" fill="hold" nodeType="withEffect">
                                  <p:stCondLst>
                                    <p:cond delay="0"/>
                                  </p:stCondLst>
                                  <p:childTnLst>
                                    <p:set>
                                      <p:cBhvr>
                                        <p:cTn id="204" dur="1" fill="hold">
                                          <p:stCondLst>
                                            <p:cond delay="0"/>
                                          </p:stCondLst>
                                        </p:cTn>
                                        <p:tgtEl>
                                          <p:spTgt spid="53"/>
                                        </p:tgtEl>
                                        <p:attrNameLst>
                                          <p:attrName>style.visibility</p:attrName>
                                        </p:attrNameLst>
                                      </p:cBhvr>
                                      <p:to>
                                        <p:strVal val="visible"/>
                                      </p:to>
                                    </p:set>
                                    <p:anim calcmode="lin" valueType="num">
                                      <p:cBhvr additive="base">
                                        <p:cTn id="205" dur="3000" fill="hold"/>
                                        <p:tgtEl>
                                          <p:spTgt spid="53"/>
                                        </p:tgtEl>
                                        <p:attrNameLst>
                                          <p:attrName>ppt_x</p:attrName>
                                        </p:attrNameLst>
                                      </p:cBhvr>
                                      <p:tavLst>
                                        <p:tav tm="0">
                                          <p:val>
                                            <p:strVal val="#ppt_x"/>
                                          </p:val>
                                        </p:tav>
                                        <p:tav tm="100000">
                                          <p:val>
                                            <p:strVal val="#ppt_x"/>
                                          </p:val>
                                        </p:tav>
                                      </p:tavLst>
                                    </p:anim>
                                    <p:anim calcmode="lin" valueType="num">
                                      <p:cBhvr additive="base">
                                        <p:cTn id="206" dur="3000" fill="hold"/>
                                        <p:tgtEl>
                                          <p:spTgt spid="53"/>
                                        </p:tgtEl>
                                        <p:attrNameLst>
                                          <p:attrName>ppt_y</p:attrName>
                                        </p:attrNameLst>
                                      </p:cBhvr>
                                      <p:tavLst>
                                        <p:tav tm="0">
                                          <p:val>
                                            <p:strVal val="1+#ppt_h/2"/>
                                          </p:val>
                                        </p:tav>
                                        <p:tav tm="100000">
                                          <p:val>
                                            <p:strVal val="#ppt_y"/>
                                          </p:val>
                                        </p:tav>
                                      </p:tavLst>
                                    </p:anim>
                                  </p:childTnLst>
                                </p:cTn>
                              </p:par>
                              <p:par>
                                <p:cTn id="207" presetID="2" presetClass="entr" presetSubtype="4" fill="hold" nodeType="withEffect">
                                  <p:stCondLst>
                                    <p:cond delay="0"/>
                                  </p:stCondLst>
                                  <p:childTnLst>
                                    <p:set>
                                      <p:cBhvr>
                                        <p:cTn id="208" dur="1" fill="hold">
                                          <p:stCondLst>
                                            <p:cond delay="0"/>
                                          </p:stCondLst>
                                        </p:cTn>
                                        <p:tgtEl>
                                          <p:spTgt spid="54"/>
                                        </p:tgtEl>
                                        <p:attrNameLst>
                                          <p:attrName>style.visibility</p:attrName>
                                        </p:attrNameLst>
                                      </p:cBhvr>
                                      <p:to>
                                        <p:strVal val="visible"/>
                                      </p:to>
                                    </p:set>
                                    <p:anim calcmode="lin" valueType="num">
                                      <p:cBhvr additive="base">
                                        <p:cTn id="209" dur="3000" fill="hold"/>
                                        <p:tgtEl>
                                          <p:spTgt spid="54"/>
                                        </p:tgtEl>
                                        <p:attrNameLst>
                                          <p:attrName>ppt_x</p:attrName>
                                        </p:attrNameLst>
                                      </p:cBhvr>
                                      <p:tavLst>
                                        <p:tav tm="0">
                                          <p:val>
                                            <p:strVal val="#ppt_x"/>
                                          </p:val>
                                        </p:tav>
                                        <p:tav tm="100000">
                                          <p:val>
                                            <p:strVal val="#ppt_x"/>
                                          </p:val>
                                        </p:tav>
                                      </p:tavLst>
                                    </p:anim>
                                    <p:anim calcmode="lin" valueType="num">
                                      <p:cBhvr additive="base">
                                        <p:cTn id="210" dur="3000" fill="hold"/>
                                        <p:tgtEl>
                                          <p:spTgt spid="54"/>
                                        </p:tgtEl>
                                        <p:attrNameLst>
                                          <p:attrName>ppt_y</p:attrName>
                                        </p:attrNameLst>
                                      </p:cBhvr>
                                      <p:tavLst>
                                        <p:tav tm="0">
                                          <p:val>
                                            <p:strVal val="1+#ppt_h/2"/>
                                          </p:val>
                                        </p:tav>
                                        <p:tav tm="100000">
                                          <p:val>
                                            <p:strVal val="#ppt_y"/>
                                          </p:val>
                                        </p:tav>
                                      </p:tavLst>
                                    </p:anim>
                                  </p:childTnLst>
                                </p:cTn>
                              </p:par>
                              <p:par>
                                <p:cTn id="211" presetID="2" presetClass="entr" presetSubtype="4" fill="hold" nodeType="withEffect">
                                  <p:stCondLst>
                                    <p:cond delay="0"/>
                                  </p:stCondLst>
                                  <p:childTnLst>
                                    <p:set>
                                      <p:cBhvr>
                                        <p:cTn id="212" dur="1" fill="hold">
                                          <p:stCondLst>
                                            <p:cond delay="0"/>
                                          </p:stCondLst>
                                        </p:cTn>
                                        <p:tgtEl>
                                          <p:spTgt spid="55"/>
                                        </p:tgtEl>
                                        <p:attrNameLst>
                                          <p:attrName>style.visibility</p:attrName>
                                        </p:attrNameLst>
                                      </p:cBhvr>
                                      <p:to>
                                        <p:strVal val="visible"/>
                                      </p:to>
                                    </p:set>
                                    <p:anim calcmode="lin" valueType="num">
                                      <p:cBhvr additive="base">
                                        <p:cTn id="213" dur="3000" fill="hold"/>
                                        <p:tgtEl>
                                          <p:spTgt spid="55"/>
                                        </p:tgtEl>
                                        <p:attrNameLst>
                                          <p:attrName>ppt_x</p:attrName>
                                        </p:attrNameLst>
                                      </p:cBhvr>
                                      <p:tavLst>
                                        <p:tav tm="0">
                                          <p:val>
                                            <p:strVal val="#ppt_x"/>
                                          </p:val>
                                        </p:tav>
                                        <p:tav tm="100000">
                                          <p:val>
                                            <p:strVal val="#ppt_x"/>
                                          </p:val>
                                        </p:tav>
                                      </p:tavLst>
                                    </p:anim>
                                    <p:anim calcmode="lin" valueType="num">
                                      <p:cBhvr additive="base">
                                        <p:cTn id="214" dur="3000" fill="hold"/>
                                        <p:tgtEl>
                                          <p:spTgt spid="55"/>
                                        </p:tgtEl>
                                        <p:attrNameLst>
                                          <p:attrName>ppt_y</p:attrName>
                                        </p:attrNameLst>
                                      </p:cBhvr>
                                      <p:tavLst>
                                        <p:tav tm="0">
                                          <p:val>
                                            <p:strVal val="1+#ppt_h/2"/>
                                          </p:val>
                                        </p:tav>
                                        <p:tav tm="100000">
                                          <p:val>
                                            <p:strVal val="#ppt_y"/>
                                          </p:val>
                                        </p:tav>
                                      </p:tavLst>
                                    </p:anim>
                                  </p:childTnLst>
                                </p:cTn>
                              </p:par>
                              <p:par>
                                <p:cTn id="215" presetID="2" presetClass="entr" presetSubtype="4" fill="hold" nodeType="withEffect">
                                  <p:stCondLst>
                                    <p:cond delay="0"/>
                                  </p:stCondLst>
                                  <p:childTnLst>
                                    <p:set>
                                      <p:cBhvr>
                                        <p:cTn id="216" dur="1" fill="hold">
                                          <p:stCondLst>
                                            <p:cond delay="0"/>
                                          </p:stCondLst>
                                        </p:cTn>
                                        <p:tgtEl>
                                          <p:spTgt spid="56"/>
                                        </p:tgtEl>
                                        <p:attrNameLst>
                                          <p:attrName>style.visibility</p:attrName>
                                        </p:attrNameLst>
                                      </p:cBhvr>
                                      <p:to>
                                        <p:strVal val="visible"/>
                                      </p:to>
                                    </p:set>
                                    <p:anim calcmode="lin" valueType="num">
                                      <p:cBhvr additive="base">
                                        <p:cTn id="217" dur="3000" fill="hold"/>
                                        <p:tgtEl>
                                          <p:spTgt spid="56"/>
                                        </p:tgtEl>
                                        <p:attrNameLst>
                                          <p:attrName>ppt_x</p:attrName>
                                        </p:attrNameLst>
                                      </p:cBhvr>
                                      <p:tavLst>
                                        <p:tav tm="0">
                                          <p:val>
                                            <p:strVal val="#ppt_x"/>
                                          </p:val>
                                        </p:tav>
                                        <p:tav tm="100000">
                                          <p:val>
                                            <p:strVal val="#ppt_x"/>
                                          </p:val>
                                        </p:tav>
                                      </p:tavLst>
                                    </p:anim>
                                    <p:anim calcmode="lin" valueType="num">
                                      <p:cBhvr additive="base">
                                        <p:cTn id="218" dur="3000" fill="hold"/>
                                        <p:tgtEl>
                                          <p:spTgt spid="56"/>
                                        </p:tgtEl>
                                        <p:attrNameLst>
                                          <p:attrName>ppt_y</p:attrName>
                                        </p:attrNameLst>
                                      </p:cBhvr>
                                      <p:tavLst>
                                        <p:tav tm="0">
                                          <p:val>
                                            <p:strVal val="1+#ppt_h/2"/>
                                          </p:val>
                                        </p:tav>
                                        <p:tav tm="100000">
                                          <p:val>
                                            <p:strVal val="#ppt_y"/>
                                          </p:val>
                                        </p:tav>
                                      </p:tavLst>
                                    </p:anim>
                                  </p:childTnLst>
                                </p:cTn>
                              </p:par>
                              <p:par>
                                <p:cTn id="219" presetID="2" presetClass="entr" presetSubtype="4" fill="hold" nodeType="withEffect">
                                  <p:stCondLst>
                                    <p:cond delay="0"/>
                                  </p:stCondLst>
                                  <p:childTnLst>
                                    <p:set>
                                      <p:cBhvr>
                                        <p:cTn id="220" dur="1" fill="hold">
                                          <p:stCondLst>
                                            <p:cond delay="0"/>
                                          </p:stCondLst>
                                        </p:cTn>
                                        <p:tgtEl>
                                          <p:spTgt spid="57"/>
                                        </p:tgtEl>
                                        <p:attrNameLst>
                                          <p:attrName>style.visibility</p:attrName>
                                        </p:attrNameLst>
                                      </p:cBhvr>
                                      <p:to>
                                        <p:strVal val="visible"/>
                                      </p:to>
                                    </p:set>
                                    <p:anim calcmode="lin" valueType="num">
                                      <p:cBhvr additive="base">
                                        <p:cTn id="221" dur="3000" fill="hold"/>
                                        <p:tgtEl>
                                          <p:spTgt spid="57"/>
                                        </p:tgtEl>
                                        <p:attrNameLst>
                                          <p:attrName>ppt_x</p:attrName>
                                        </p:attrNameLst>
                                      </p:cBhvr>
                                      <p:tavLst>
                                        <p:tav tm="0">
                                          <p:val>
                                            <p:strVal val="#ppt_x"/>
                                          </p:val>
                                        </p:tav>
                                        <p:tav tm="100000">
                                          <p:val>
                                            <p:strVal val="#ppt_x"/>
                                          </p:val>
                                        </p:tav>
                                      </p:tavLst>
                                    </p:anim>
                                    <p:anim calcmode="lin" valueType="num">
                                      <p:cBhvr additive="base">
                                        <p:cTn id="222" dur="3000" fill="hold"/>
                                        <p:tgtEl>
                                          <p:spTgt spid="57"/>
                                        </p:tgtEl>
                                        <p:attrNameLst>
                                          <p:attrName>ppt_y</p:attrName>
                                        </p:attrNameLst>
                                      </p:cBhvr>
                                      <p:tavLst>
                                        <p:tav tm="0">
                                          <p:val>
                                            <p:strVal val="1+#ppt_h/2"/>
                                          </p:val>
                                        </p:tav>
                                        <p:tav tm="100000">
                                          <p:val>
                                            <p:strVal val="#ppt_y"/>
                                          </p:val>
                                        </p:tav>
                                      </p:tavLst>
                                    </p:anim>
                                  </p:childTnLst>
                                </p:cTn>
                              </p:par>
                              <p:par>
                                <p:cTn id="223" presetID="2" presetClass="entr" presetSubtype="4" fill="hold" nodeType="withEffect">
                                  <p:stCondLst>
                                    <p:cond delay="0"/>
                                  </p:stCondLst>
                                  <p:childTnLst>
                                    <p:set>
                                      <p:cBhvr>
                                        <p:cTn id="224" dur="1" fill="hold">
                                          <p:stCondLst>
                                            <p:cond delay="0"/>
                                          </p:stCondLst>
                                        </p:cTn>
                                        <p:tgtEl>
                                          <p:spTgt spid="58"/>
                                        </p:tgtEl>
                                        <p:attrNameLst>
                                          <p:attrName>style.visibility</p:attrName>
                                        </p:attrNameLst>
                                      </p:cBhvr>
                                      <p:to>
                                        <p:strVal val="visible"/>
                                      </p:to>
                                    </p:set>
                                    <p:anim calcmode="lin" valueType="num">
                                      <p:cBhvr additive="base">
                                        <p:cTn id="225" dur="3000" fill="hold"/>
                                        <p:tgtEl>
                                          <p:spTgt spid="58"/>
                                        </p:tgtEl>
                                        <p:attrNameLst>
                                          <p:attrName>ppt_x</p:attrName>
                                        </p:attrNameLst>
                                      </p:cBhvr>
                                      <p:tavLst>
                                        <p:tav tm="0">
                                          <p:val>
                                            <p:strVal val="#ppt_x"/>
                                          </p:val>
                                        </p:tav>
                                        <p:tav tm="100000">
                                          <p:val>
                                            <p:strVal val="#ppt_x"/>
                                          </p:val>
                                        </p:tav>
                                      </p:tavLst>
                                    </p:anim>
                                    <p:anim calcmode="lin" valueType="num">
                                      <p:cBhvr additive="base">
                                        <p:cTn id="226" dur="3000" fill="hold"/>
                                        <p:tgtEl>
                                          <p:spTgt spid="58"/>
                                        </p:tgtEl>
                                        <p:attrNameLst>
                                          <p:attrName>ppt_y</p:attrName>
                                        </p:attrNameLst>
                                      </p:cBhvr>
                                      <p:tavLst>
                                        <p:tav tm="0">
                                          <p:val>
                                            <p:strVal val="1+#ppt_h/2"/>
                                          </p:val>
                                        </p:tav>
                                        <p:tav tm="100000">
                                          <p:val>
                                            <p:strVal val="#ppt_y"/>
                                          </p:val>
                                        </p:tav>
                                      </p:tavLst>
                                    </p:anim>
                                  </p:childTnLst>
                                </p:cTn>
                              </p:par>
                              <p:par>
                                <p:cTn id="227" presetID="2" presetClass="entr" presetSubtype="4" fill="hold" nodeType="withEffect">
                                  <p:stCondLst>
                                    <p:cond delay="0"/>
                                  </p:stCondLst>
                                  <p:childTnLst>
                                    <p:set>
                                      <p:cBhvr>
                                        <p:cTn id="228" dur="1" fill="hold">
                                          <p:stCondLst>
                                            <p:cond delay="0"/>
                                          </p:stCondLst>
                                        </p:cTn>
                                        <p:tgtEl>
                                          <p:spTgt spid="59"/>
                                        </p:tgtEl>
                                        <p:attrNameLst>
                                          <p:attrName>style.visibility</p:attrName>
                                        </p:attrNameLst>
                                      </p:cBhvr>
                                      <p:to>
                                        <p:strVal val="visible"/>
                                      </p:to>
                                    </p:set>
                                    <p:anim calcmode="lin" valueType="num">
                                      <p:cBhvr additive="base">
                                        <p:cTn id="229" dur="3000" fill="hold"/>
                                        <p:tgtEl>
                                          <p:spTgt spid="59"/>
                                        </p:tgtEl>
                                        <p:attrNameLst>
                                          <p:attrName>ppt_x</p:attrName>
                                        </p:attrNameLst>
                                      </p:cBhvr>
                                      <p:tavLst>
                                        <p:tav tm="0">
                                          <p:val>
                                            <p:strVal val="#ppt_x"/>
                                          </p:val>
                                        </p:tav>
                                        <p:tav tm="100000">
                                          <p:val>
                                            <p:strVal val="#ppt_x"/>
                                          </p:val>
                                        </p:tav>
                                      </p:tavLst>
                                    </p:anim>
                                    <p:anim calcmode="lin" valueType="num">
                                      <p:cBhvr additive="base">
                                        <p:cTn id="230" dur="3000" fill="hold"/>
                                        <p:tgtEl>
                                          <p:spTgt spid="59"/>
                                        </p:tgtEl>
                                        <p:attrNameLst>
                                          <p:attrName>ppt_y</p:attrName>
                                        </p:attrNameLst>
                                      </p:cBhvr>
                                      <p:tavLst>
                                        <p:tav tm="0">
                                          <p:val>
                                            <p:strVal val="1+#ppt_h/2"/>
                                          </p:val>
                                        </p:tav>
                                        <p:tav tm="100000">
                                          <p:val>
                                            <p:strVal val="#ppt_y"/>
                                          </p:val>
                                        </p:tav>
                                      </p:tavLst>
                                    </p:anim>
                                  </p:childTnLst>
                                </p:cTn>
                              </p:par>
                              <p:par>
                                <p:cTn id="231" presetID="2" presetClass="entr" presetSubtype="4" fill="hold" nodeType="withEffect">
                                  <p:stCondLst>
                                    <p:cond delay="0"/>
                                  </p:stCondLst>
                                  <p:childTnLst>
                                    <p:set>
                                      <p:cBhvr>
                                        <p:cTn id="232" dur="1" fill="hold">
                                          <p:stCondLst>
                                            <p:cond delay="0"/>
                                          </p:stCondLst>
                                        </p:cTn>
                                        <p:tgtEl>
                                          <p:spTgt spid="60"/>
                                        </p:tgtEl>
                                        <p:attrNameLst>
                                          <p:attrName>style.visibility</p:attrName>
                                        </p:attrNameLst>
                                      </p:cBhvr>
                                      <p:to>
                                        <p:strVal val="visible"/>
                                      </p:to>
                                    </p:set>
                                    <p:anim calcmode="lin" valueType="num">
                                      <p:cBhvr additive="base">
                                        <p:cTn id="233" dur="3000" fill="hold"/>
                                        <p:tgtEl>
                                          <p:spTgt spid="60"/>
                                        </p:tgtEl>
                                        <p:attrNameLst>
                                          <p:attrName>ppt_x</p:attrName>
                                        </p:attrNameLst>
                                      </p:cBhvr>
                                      <p:tavLst>
                                        <p:tav tm="0">
                                          <p:val>
                                            <p:strVal val="#ppt_x"/>
                                          </p:val>
                                        </p:tav>
                                        <p:tav tm="100000">
                                          <p:val>
                                            <p:strVal val="#ppt_x"/>
                                          </p:val>
                                        </p:tav>
                                      </p:tavLst>
                                    </p:anim>
                                    <p:anim calcmode="lin" valueType="num">
                                      <p:cBhvr additive="base">
                                        <p:cTn id="234" dur="3000" fill="hold"/>
                                        <p:tgtEl>
                                          <p:spTgt spid="60"/>
                                        </p:tgtEl>
                                        <p:attrNameLst>
                                          <p:attrName>ppt_y</p:attrName>
                                        </p:attrNameLst>
                                      </p:cBhvr>
                                      <p:tavLst>
                                        <p:tav tm="0">
                                          <p:val>
                                            <p:strVal val="1+#ppt_h/2"/>
                                          </p:val>
                                        </p:tav>
                                        <p:tav tm="100000">
                                          <p:val>
                                            <p:strVal val="#ppt_y"/>
                                          </p:val>
                                        </p:tav>
                                      </p:tavLst>
                                    </p:anim>
                                  </p:childTnLst>
                                </p:cTn>
                              </p:par>
                              <p:par>
                                <p:cTn id="235" presetID="2" presetClass="entr" presetSubtype="4" fill="hold" nodeType="withEffect">
                                  <p:stCondLst>
                                    <p:cond delay="0"/>
                                  </p:stCondLst>
                                  <p:childTnLst>
                                    <p:set>
                                      <p:cBhvr>
                                        <p:cTn id="236" dur="1" fill="hold">
                                          <p:stCondLst>
                                            <p:cond delay="0"/>
                                          </p:stCondLst>
                                        </p:cTn>
                                        <p:tgtEl>
                                          <p:spTgt spid="61"/>
                                        </p:tgtEl>
                                        <p:attrNameLst>
                                          <p:attrName>style.visibility</p:attrName>
                                        </p:attrNameLst>
                                      </p:cBhvr>
                                      <p:to>
                                        <p:strVal val="visible"/>
                                      </p:to>
                                    </p:set>
                                    <p:anim calcmode="lin" valueType="num">
                                      <p:cBhvr additive="base">
                                        <p:cTn id="237" dur="3000" fill="hold"/>
                                        <p:tgtEl>
                                          <p:spTgt spid="61"/>
                                        </p:tgtEl>
                                        <p:attrNameLst>
                                          <p:attrName>ppt_x</p:attrName>
                                        </p:attrNameLst>
                                      </p:cBhvr>
                                      <p:tavLst>
                                        <p:tav tm="0">
                                          <p:val>
                                            <p:strVal val="#ppt_x"/>
                                          </p:val>
                                        </p:tav>
                                        <p:tav tm="100000">
                                          <p:val>
                                            <p:strVal val="#ppt_x"/>
                                          </p:val>
                                        </p:tav>
                                      </p:tavLst>
                                    </p:anim>
                                    <p:anim calcmode="lin" valueType="num">
                                      <p:cBhvr additive="base">
                                        <p:cTn id="238" dur="3000" fill="hold"/>
                                        <p:tgtEl>
                                          <p:spTgt spid="61"/>
                                        </p:tgtEl>
                                        <p:attrNameLst>
                                          <p:attrName>ppt_y</p:attrName>
                                        </p:attrNameLst>
                                      </p:cBhvr>
                                      <p:tavLst>
                                        <p:tav tm="0">
                                          <p:val>
                                            <p:strVal val="1+#ppt_h/2"/>
                                          </p:val>
                                        </p:tav>
                                        <p:tav tm="100000">
                                          <p:val>
                                            <p:strVal val="#ppt_y"/>
                                          </p:val>
                                        </p:tav>
                                      </p:tavLst>
                                    </p:anim>
                                  </p:childTnLst>
                                </p:cTn>
                              </p:par>
                              <p:par>
                                <p:cTn id="239" presetID="2" presetClass="entr" presetSubtype="4" fill="hold" nodeType="withEffect">
                                  <p:stCondLst>
                                    <p:cond delay="0"/>
                                  </p:stCondLst>
                                  <p:childTnLst>
                                    <p:set>
                                      <p:cBhvr>
                                        <p:cTn id="240" dur="1" fill="hold">
                                          <p:stCondLst>
                                            <p:cond delay="0"/>
                                          </p:stCondLst>
                                        </p:cTn>
                                        <p:tgtEl>
                                          <p:spTgt spid="62"/>
                                        </p:tgtEl>
                                        <p:attrNameLst>
                                          <p:attrName>style.visibility</p:attrName>
                                        </p:attrNameLst>
                                      </p:cBhvr>
                                      <p:to>
                                        <p:strVal val="visible"/>
                                      </p:to>
                                    </p:set>
                                    <p:anim calcmode="lin" valueType="num">
                                      <p:cBhvr additive="base">
                                        <p:cTn id="241" dur="3000" fill="hold"/>
                                        <p:tgtEl>
                                          <p:spTgt spid="62"/>
                                        </p:tgtEl>
                                        <p:attrNameLst>
                                          <p:attrName>ppt_x</p:attrName>
                                        </p:attrNameLst>
                                      </p:cBhvr>
                                      <p:tavLst>
                                        <p:tav tm="0">
                                          <p:val>
                                            <p:strVal val="#ppt_x"/>
                                          </p:val>
                                        </p:tav>
                                        <p:tav tm="100000">
                                          <p:val>
                                            <p:strVal val="#ppt_x"/>
                                          </p:val>
                                        </p:tav>
                                      </p:tavLst>
                                    </p:anim>
                                    <p:anim calcmode="lin" valueType="num">
                                      <p:cBhvr additive="base">
                                        <p:cTn id="242" dur="3000" fill="hold"/>
                                        <p:tgtEl>
                                          <p:spTgt spid="62"/>
                                        </p:tgtEl>
                                        <p:attrNameLst>
                                          <p:attrName>ppt_y</p:attrName>
                                        </p:attrNameLst>
                                      </p:cBhvr>
                                      <p:tavLst>
                                        <p:tav tm="0">
                                          <p:val>
                                            <p:strVal val="1+#ppt_h/2"/>
                                          </p:val>
                                        </p:tav>
                                        <p:tav tm="100000">
                                          <p:val>
                                            <p:strVal val="#ppt_y"/>
                                          </p:val>
                                        </p:tav>
                                      </p:tavLst>
                                    </p:anim>
                                  </p:childTnLst>
                                </p:cTn>
                              </p:par>
                              <p:par>
                                <p:cTn id="243" presetID="2" presetClass="entr" presetSubtype="4" fill="hold" nodeType="withEffect">
                                  <p:stCondLst>
                                    <p:cond delay="0"/>
                                  </p:stCondLst>
                                  <p:childTnLst>
                                    <p:set>
                                      <p:cBhvr>
                                        <p:cTn id="244" dur="1" fill="hold">
                                          <p:stCondLst>
                                            <p:cond delay="0"/>
                                          </p:stCondLst>
                                        </p:cTn>
                                        <p:tgtEl>
                                          <p:spTgt spid="63"/>
                                        </p:tgtEl>
                                        <p:attrNameLst>
                                          <p:attrName>style.visibility</p:attrName>
                                        </p:attrNameLst>
                                      </p:cBhvr>
                                      <p:to>
                                        <p:strVal val="visible"/>
                                      </p:to>
                                    </p:set>
                                    <p:anim calcmode="lin" valueType="num">
                                      <p:cBhvr additive="base">
                                        <p:cTn id="245" dur="3000" fill="hold"/>
                                        <p:tgtEl>
                                          <p:spTgt spid="63"/>
                                        </p:tgtEl>
                                        <p:attrNameLst>
                                          <p:attrName>ppt_x</p:attrName>
                                        </p:attrNameLst>
                                      </p:cBhvr>
                                      <p:tavLst>
                                        <p:tav tm="0">
                                          <p:val>
                                            <p:strVal val="#ppt_x"/>
                                          </p:val>
                                        </p:tav>
                                        <p:tav tm="100000">
                                          <p:val>
                                            <p:strVal val="#ppt_x"/>
                                          </p:val>
                                        </p:tav>
                                      </p:tavLst>
                                    </p:anim>
                                    <p:anim calcmode="lin" valueType="num">
                                      <p:cBhvr additive="base">
                                        <p:cTn id="246" dur="3000" fill="hold"/>
                                        <p:tgtEl>
                                          <p:spTgt spid="63"/>
                                        </p:tgtEl>
                                        <p:attrNameLst>
                                          <p:attrName>ppt_y</p:attrName>
                                        </p:attrNameLst>
                                      </p:cBhvr>
                                      <p:tavLst>
                                        <p:tav tm="0">
                                          <p:val>
                                            <p:strVal val="1+#ppt_h/2"/>
                                          </p:val>
                                        </p:tav>
                                        <p:tav tm="100000">
                                          <p:val>
                                            <p:strVal val="#ppt_y"/>
                                          </p:val>
                                        </p:tav>
                                      </p:tavLst>
                                    </p:anim>
                                  </p:childTnLst>
                                </p:cTn>
                              </p:par>
                              <p:par>
                                <p:cTn id="247" presetID="2" presetClass="entr" presetSubtype="4" fill="hold" nodeType="withEffect">
                                  <p:stCondLst>
                                    <p:cond delay="0"/>
                                  </p:stCondLst>
                                  <p:childTnLst>
                                    <p:set>
                                      <p:cBhvr>
                                        <p:cTn id="248" dur="1" fill="hold">
                                          <p:stCondLst>
                                            <p:cond delay="0"/>
                                          </p:stCondLst>
                                        </p:cTn>
                                        <p:tgtEl>
                                          <p:spTgt spid="64"/>
                                        </p:tgtEl>
                                        <p:attrNameLst>
                                          <p:attrName>style.visibility</p:attrName>
                                        </p:attrNameLst>
                                      </p:cBhvr>
                                      <p:to>
                                        <p:strVal val="visible"/>
                                      </p:to>
                                    </p:set>
                                    <p:anim calcmode="lin" valueType="num">
                                      <p:cBhvr additive="base">
                                        <p:cTn id="249" dur="3000" fill="hold"/>
                                        <p:tgtEl>
                                          <p:spTgt spid="64"/>
                                        </p:tgtEl>
                                        <p:attrNameLst>
                                          <p:attrName>ppt_x</p:attrName>
                                        </p:attrNameLst>
                                      </p:cBhvr>
                                      <p:tavLst>
                                        <p:tav tm="0">
                                          <p:val>
                                            <p:strVal val="#ppt_x"/>
                                          </p:val>
                                        </p:tav>
                                        <p:tav tm="100000">
                                          <p:val>
                                            <p:strVal val="#ppt_x"/>
                                          </p:val>
                                        </p:tav>
                                      </p:tavLst>
                                    </p:anim>
                                    <p:anim calcmode="lin" valueType="num">
                                      <p:cBhvr additive="base">
                                        <p:cTn id="250" dur="3000" fill="hold"/>
                                        <p:tgtEl>
                                          <p:spTgt spid="64"/>
                                        </p:tgtEl>
                                        <p:attrNameLst>
                                          <p:attrName>ppt_y</p:attrName>
                                        </p:attrNameLst>
                                      </p:cBhvr>
                                      <p:tavLst>
                                        <p:tav tm="0">
                                          <p:val>
                                            <p:strVal val="1+#ppt_h/2"/>
                                          </p:val>
                                        </p:tav>
                                        <p:tav tm="100000">
                                          <p:val>
                                            <p:strVal val="#ppt_y"/>
                                          </p:val>
                                        </p:tav>
                                      </p:tavLst>
                                    </p:anim>
                                  </p:childTnLst>
                                </p:cTn>
                              </p:par>
                              <p:par>
                                <p:cTn id="251" presetID="2" presetClass="entr" presetSubtype="4" fill="hold" nodeType="withEffect">
                                  <p:stCondLst>
                                    <p:cond delay="0"/>
                                  </p:stCondLst>
                                  <p:childTnLst>
                                    <p:set>
                                      <p:cBhvr>
                                        <p:cTn id="252" dur="1" fill="hold">
                                          <p:stCondLst>
                                            <p:cond delay="0"/>
                                          </p:stCondLst>
                                        </p:cTn>
                                        <p:tgtEl>
                                          <p:spTgt spid="65"/>
                                        </p:tgtEl>
                                        <p:attrNameLst>
                                          <p:attrName>style.visibility</p:attrName>
                                        </p:attrNameLst>
                                      </p:cBhvr>
                                      <p:to>
                                        <p:strVal val="visible"/>
                                      </p:to>
                                    </p:set>
                                    <p:anim calcmode="lin" valueType="num">
                                      <p:cBhvr additive="base">
                                        <p:cTn id="253" dur="3000" fill="hold"/>
                                        <p:tgtEl>
                                          <p:spTgt spid="65"/>
                                        </p:tgtEl>
                                        <p:attrNameLst>
                                          <p:attrName>ppt_x</p:attrName>
                                        </p:attrNameLst>
                                      </p:cBhvr>
                                      <p:tavLst>
                                        <p:tav tm="0">
                                          <p:val>
                                            <p:strVal val="#ppt_x"/>
                                          </p:val>
                                        </p:tav>
                                        <p:tav tm="100000">
                                          <p:val>
                                            <p:strVal val="#ppt_x"/>
                                          </p:val>
                                        </p:tav>
                                      </p:tavLst>
                                    </p:anim>
                                    <p:anim calcmode="lin" valueType="num">
                                      <p:cBhvr additive="base">
                                        <p:cTn id="254" dur="3000" fill="hold"/>
                                        <p:tgtEl>
                                          <p:spTgt spid="65"/>
                                        </p:tgtEl>
                                        <p:attrNameLst>
                                          <p:attrName>ppt_y</p:attrName>
                                        </p:attrNameLst>
                                      </p:cBhvr>
                                      <p:tavLst>
                                        <p:tav tm="0">
                                          <p:val>
                                            <p:strVal val="1+#ppt_h/2"/>
                                          </p:val>
                                        </p:tav>
                                        <p:tav tm="100000">
                                          <p:val>
                                            <p:strVal val="#ppt_y"/>
                                          </p:val>
                                        </p:tav>
                                      </p:tavLst>
                                    </p:anim>
                                  </p:childTnLst>
                                </p:cTn>
                              </p:par>
                              <p:par>
                                <p:cTn id="255" presetID="2" presetClass="entr" presetSubtype="4" fill="hold" nodeType="withEffect">
                                  <p:stCondLst>
                                    <p:cond delay="0"/>
                                  </p:stCondLst>
                                  <p:childTnLst>
                                    <p:set>
                                      <p:cBhvr>
                                        <p:cTn id="256" dur="1" fill="hold">
                                          <p:stCondLst>
                                            <p:cond delay="0"/>
                                          </p:stCondLst>
                                        </p:cTn>
                                        <p:tgtEl>
                                          <p:spTgt spid="66"/>
                                        </p:tgtEl>
                                        <p:attrNameLst>
                                          <p:attrName>style.visibility</p:attrName>
                                        </p:attrNameLst>
                                      </p:cBhvr>
                                      <p:to>
                                        <p:strVal val="visible"/>
                                      </p:to>
                                    </p:set>
                                    <p:anim calcmode="lin" valueType="num">
                                      <p:cBhvr additive="base">
                                        <p:cTn id="257" dur="3000" fill="hold"/>
                                        <p:tgtEl>
                                          <p:spTgt spid="66"/>
                                        </p:tgtEl>
                                        <p:attrNameLst>
                                          <p:attrName>ppt_x</p:attrName>
                                        </p:attrNameLst>
                                      </p:cBhvr>
                                      <p:tavLst>
                                        <p:tav tm="0">
                                          <p:val>
                                            <p:strVal val="#ppt_x"/>
                                          </p:val>
                                        </p:tav>
                                        <p:tav tm="100000">
                                          <p:val>
                                            <p:strVal val="#ppt_x"/>
                                          </p:val>
                                        </p:tav>
                                      </p:tavLst>
                                    </p:anim>
                                    <p:anim calcmode="lin" valueType="num">
                                      <p:cBhvr additive="base">
                                        <p:cTn id="258" dur="3000" fill="hold"/>
                                        <p:tgtEl>
                                          <p:spTgt spid="66"/>
                                        </p:tgtEl>
                                        <p:attrNameLst>
                                          <p:attrName>ppt_y</p:attrName>
                                        </p:attrNameLst>
                                      </p:cBhvr>
                                      <p:tavLst>
                                        <p:tav tm="0">
                                          <p:val>
                                            <p:strVal val="1+#ppt_h/2"/>
                                          </p:val>
                                        </p:tav>
                                        <p:tav tm="100000">
                                          <p:val>
                                            <p:strVal val="#ppt_y"/>
                                          </p:val>
                                        </p:tav>
                                      </p:tavLst>
                                    </p:anim>
                                  </p:childTnLst>
                                </p:cTn>
                              </p:par>
                              <p:par>
                                <p:cTn id="259" presetID="2" presetClass="entr" presetSubtype="4" fill="hold" nodeType="withEffect">
                                  <p:stCondLst>
                                    <p:cond delay="0"/>
                                  </p:stCondLst>
                                  <p:childTnLst>
                                    <p:set>
                                      <p:cBhvr>
                                        <p:cTn id="260" dur="1" fill="hold">
                                          <p:stCondLst>
                                            <p:cond delay="0"/>
                                          </p:stCondLst>
                                        </p:cTn>
                                        <p:tgtEl>
                                          <p:spTgt spid="67"/>
                                        </p:tgtEl>
                                        <p:attrNameLst>
                                          <p:attrName>style.visibility</p:attrName>
                                        </p:attrNameLst>
                                      </p:cBhvr>
                                      <p:to>
                                        <p:strVal val="visible"/>
                                      </p:to>
                                    </p:set>
                                    <p:anim calcmode="lin" valueType="num">
                                      <p:cBhvr additive="base">
                                        <p:cTn id="261" dur="3000" fill="hold"/>
                                        <p:tgtEl>
                                          <p:spTgt spid="67"/>
                                        </p:tgtEl>
                                        <p:attrNameLst>
                                          <p:attrName>ppt_x</p:attrName>
                                        </p:attrNameLst>
                                      </p:cBhvr>
                                      <p:tavLst>
                                        <p:tav tm="0">
                                          <p:val>
                                            <p:strVal val="#ppt_x"/>
                                          </p:val>
                                        </p:tav>
                                        <p:tav tm="100000">
                                          <p:val>
                                            <p:strVal val="#ppt_x"/>
                                          </p:val>
                                        </p:tav>
                                      </p:tavLst>
                                    </p:anim>
                                    <p:anim calcmode="lin" valueType="num">
                                      <p:cBhvr additive="base">
                                        <p:cTn id="262" dur="3000" fill="hold"/>
                                        <p:tgtEl>
                                          <p:spTgt spid="67"/>
                                        </p:tgtEl>
                                        <p:attrNameLst>
                                          <p:attrName>ppt_y</p:attrName>
                                        </p:attrNameLst>
                                      </p:cBhvr>
                                      <p:tavLst>
                                        <p:tav tm="0">
                                          <p:val>
                                            <p:strVal val="1+#ppt_h/2"/>
                                          </p:val>
                                        </p:tav>
                                        <p:tav tm="100000">
                                          <p:val>
                                            <p:strVal val="#ppt_y"/>
                                          </p:val>
                                        </p:tav>
                                      </p:tavLst>
                                    </p:anim>
                                  </p:childTnLst>
                                </p:cTn>
                              </p:par>
                              <p:par>
                                <p:cTn id="263" presetID="2" presetClass="entr" presetSubtype="4" fill="hold" nodeType="withEffect">
                                  <p:stCondLst>
                                    <p:cond delay="0"/>
                                  </p:stCondLst>
                                  <p:childTnLst>
                                    <p:set>
                                      <p:cBhvr>
                                        <p:cTn id="264" dur="1" fill="hold">
                                          <p:stCondLst>
                                            <p:cond delay="0"/>
                                          </p:stCondLst>
                                        </p:cTn>
                                        <p:tgtEl>
                                          <p:spTgt spid="68"/>
                                        </p:tgtEl>
                                        <p:attrNameLst>
                                          <p:attrName>style.visibility</p:attrName>
                                        </p:attrNameLst>
                                      </p:cBhvr>
                                      <p:to>
                                        <p:strVal val="visible"/>
                                      </p:to>
                                    </p:set>
                                    <p:anim calcmode="lin" valueType="num">
                                      <p:cBhvr additive="base">
                                        <p:cTn id="265" dur="3000" fill="hold"/>
                                        <p:tgtEl>
                                          <p:spTgt spid="68"/>
                                        </p:tgtEl>
                                        <p:attrNameLst>
                                          <p:attrName>ppt_x</p:attrName>
                                        </p:attrNameLst>
                                      </p:cBhvr>
                                      <p:tavLst>
                                        <p:tav tm="0">
                                          <p:val>
                                            <p:strVal val="#ppt_x"/>
                                          </p:val>
                                        </p:tav>
                                        <p:tav tm="100000">
                                          <p:val>
                                            <p:strVal val="#ppt_x"/>
                                          </p:val>
                                        </p:tav>
                                      </p:tavLst>
                                    </p:anim>
                                    <p:anim calcmode="lin" valueType="num">
                                      <p:cBhvr additive="base">
                                        <p:cTn id="266" dur="3000" fill="hold"/>
                                        <p:tgtEl>
                                          <p:spTgt spid="68"/>
                                        </p:tgtEl>
                                        <p:attrNameLst>
                                          <p:attrName>ppt_y</p:attrName>
                                        </p:attrNameLst>
                                      </p:cBhvr>
                                      <p:tavLst>
                                        <p:tav tm="0">
                                          <p:val>
                                            <p:strVal val="1+#ppt_h/2"/>
                                          </p:val>
                                        </p:tav>
                                        <p:tav tm="100000">
                                          <p:val>
                                            <p:strVal val="#ppt_y"/>
                                          </p:val>
                                        </p:tav>
                                      </p:tavLst>
                                    </p:anim>
                                  </p:childTnLst>
                                </p:cTn>
                              </p:par>
                              <p:par>
                                <p:cTn id="267" presetID="2" presetClass="entr" presetSubtype="4" fill="hold" nodeType="withEffect">
                                  <p:stCondLst>
                                    <p:cond delay="0"/>
                                  </p:stCondLst>
                                  <p:childTnLst>
                                    <p:set>
                                      <p:cBhvr>
                                        <p:cTn id="268" dur="1" fill="hold">
                                          <p:stCondLst>
                                            <p:cond delay="0"/>
                                          </p:stCondLst>
                                        </p:cTn>
                                        <p:tgtEl>
                                          <p:spTgt spid="69"/>
                                        </p:tgtEl>
                                        <p:attrNameLst>
                                          <p:attrName>style.visibility</p:attrName>
                                        </p:attrNameLst>
                                      </p:cBhvr>
                                      <p:to>
                                        <p:strVal val="visible"/>
                                      </p:to>
                                    </p:set>
                                    <p:anim calcmode="lin" valueType="num">
                                      <p:cBhvr additive="base">
                                        <p:cTn id="269" dur="3000" fill="hold"/>
                                        <p:tgtEl>
                                          <p:spTgt spid="69"/>
                                        </p:tgtEl>
                                        <p:attrNameLst>
                                          <p:attrName>ppt_x</p:attrName>
                                        </p:attrNameLst>
                                      </p:cBhvr>
                                      <p:tavLst>
                                        <p:tav tm="0">
                                          <p:val>
                                            <p:strVal val="#ppt_x"/>
                                          </p:val>
                                        </p:tav>
                                        <p:tav tm="100000">
                                          <p:val>
                                            <p:strVal val="#ppt_x"/>
                                          </p:val>
                                        </p:tav>
                                      </p:tavLst>
                                    </p:anim>
                                    <p:anim calcmode="lin" valueType="num">
                                      <p:cBhvr additive="base">
                                        <p:cTn id="270" dur="3000" fill="hold"/>
                                        <p:tgtEl>
                                          <p:spTgt spid="69"/>
                                        </p:tgtEl>
                                        <p:attrNameLst>
                                          <p:attrName>ppt_y</p:attrName>
                                        </p:attrNameLst>
                                      </p:cBhvr>
                                      <p:tavLst>
                                        <p:tav tm="0">
                                          <p:val>
                                            <p:strVal val="1+#ppt_h/2"/>
                                          </p:val>
                                        </p:tav>
                                        <p:tav tm="100000">
                                          <p:val>
                                            <p:strVal val="#ppt_y"/>
                                          </p:val>
                                        </p:tav>
                                      </p:tavLst>
                                    </p:anim>
                                  </p:childTnLst>
                                </p:cTn>
                              </p:par>
                              <p:par>
                                <p:cTn id="271" presetID="2" presetClass="entr" presetSubtype="4" fill="hold" nodeType="withEffect">
                                  <p:stCondLst>
                                    <p:cond delay="0"/>
                                  </p:stCondLst>
                                  <p:childTnLst>
                                    <p:set>
                                      <p:cBhvr>
                                        <p:cTn id="272" dur="1" fill="hold">
                                          <p:stCondLst>
                                            <p:cond delay="0"/>
                                          </p:stCondLst>
                                        </p:cTn>
                                        <p:tgtEl>
                                          <p:spTgt spid="70"/>
                                        </p:tgtEl>
                                        <p:attrNameLst>
                                          <p:attrName>style.visibility</p:attrName>
                                        </p:attrNameLst>
                                      </p:cBhvr>
                                      <p:to>
                                        <p:strVal val="visible"/>
                                      </p:to>
                                    </p:set>
                                    <p:anim calcmode="lin" valueType="num">
                                      <p:cBhvr additive="base">
                                        <p:cTn id="273" dur="3000" fill="hold"/>
                                        <p:tgtEl>
                                          <p:spTgt spid="70"/>
                                        </p:tgtEl>
                                        <p:attrNameLst>
                                          <p:attrName>ppt_x</p:attrName>
                                        </p:attrNameLst>
                                      </p:cBhvr>
                                      <p:tavLst>
                                        <p:tav tm="0">
                                          <p:val>
                                            <p:strVal val="#ppt_x"/>
                                          </p:val>
                                        </p:tav>
                                        <p:tav tm="100000">
                                          <p:val>
                                            <p:strVal val="#ppt_x"/>
                                          </p:val>
                                        </p:tav>
                                      </p:tavLst>
                                    </p:anim>
                                    <p:anim calcmode="lin" valueType="num">
                                      <p:cBhvr additive="base">
                                        <p:cTn id="274" dur="3000" fill="hold"/>
                                        <p:tgtEl>
                                          <p:spTgt spid="70"/>
                                        </p:tgtEl>
                                        <p:attrNameLst>
                                          <p:attrName>ppt_y</p:attrName>
                                        </p:attrNameLst>
                                      </p:cBhvr>
                                      <p:tavLst>
                                        <p:tav tm="0">
                                          <p:val>
                                            <p:strVal val="1+#ppt_h/2"/>
                                          </p:val>
                                        </p:tav>
                                        <p:tav tm="100000">
                                          <p:val>
                                            <p:strVal val="#ppt_y"/>
                                          </p:val>
                                        </p:tav>
                                      </p:tavLst>
                                    </p:anim>
                                  </p:childTnLst>
                                </p:cTn>
                              </p:par>
                              <p:par>
                                <p:cTn id="275" presetID="2" presetClass="entr" presetSubtype="4" fill="hold" nodeType="withEffect">
                                  <p:stCondLst>
                                    <p:cond delay="0"/>
                                  </p:stCondLst>
                                  <p:childTnLst>
                                    <p:set>
                                      <p:cBhvr>
                                        <p:cTn id="276" dur="1" fill="hold">
                                          <p:stCondLst>
                                            <p:cond delay="0"/>
                                          </p:stCondLst>
                                        </p:cTn>
                                        <p:tgtEl>
                                          <p:spTgt spid="71"/>
                                        </p:tgtEl>
                                        <p:attrNameLst>
                                          <p:attrName>style.visibility</p:attrName>
                                        </p:attrNameLst>
                                      </p:cBhvr>
                                      <p:to>
                                        <p:strVal val="visible"/>
                                      </p:to>
                                    </p:set>
                                    <p:anim calcmode="lin" valueType="num">
                                      <p:cBhvr additive="base">
                                        <p:cTn id="277" dur="3000" fill="hold"/>
                                        <p:tgtEl>
                                          <p:spTgt spid="71"/>
                                        </p:tgtEl>
                                        <p:attrNameLst>
                                          <p:attrName>ppt_x</p:attrName>
                                        </p:attrNameLst>
                                      </p:cBhvr>
                                      <p:tavLst>
                                        <p:tav tm="0">
                                          <p:val>
                                            <p:strVal val="#ppt_x"/>
                                          </p:val>
                                        </p:tav>
                                        <p:tav tm="100000">
                                          <p:val>
                                            <p:strVal val="#ppt_x"/>
                                          </p:val>
                                        </p:tav>
                                      </p:tavLst>
                                    </p:anim>
                                    <p:anim calcmode="lin" valueType="num">
                                      <p:cBhvr additive="base">
                                        <p:cTn id="278" dur="3000" fill="hold"/>
                                        <p:tgtEl>
                                          <p:spTgt spid="71"/>
                                        </p:tgtEl>
                                        <p:attrNameLst>
                                          <p:attrName>ppt_y</p:attrName>
                                        </p:attrNameLst>
                                      </p:cBhvr>
                                      <p:tavLst>
                                        <p:tav tm="0">
                                          <p:val>
                                            <p:strVal val="1+#ppt_h/2"/>
                                          </p:val>
                                        </p:tav>
                                        <p:tav tm="100000">
                                          <p:val>
                                            <p:strVal val="#ppt_y"/>
                                          </p:val>
                                        </p:tav>
                                      </p:tavLst>
                                    </p:anim>
                                  </p:childTnLst>
                                </p:cTn>
                              </p:par>
                              <p:par>
                                <p:cTn id="279" presetID="2" presetClass="entr" presetSubtype="4" fill="hold" nodeType="withEffect">
                                  <p:stCondLst>
                                    <p:cond delay="0"/>
                                  </p:stCondLst>
                                  <p:childTnLst>
                                    <p:set>
                                      <p:cBhvr>
                                        <p:cTn id="280" dur="1" fill="hold">
                                          <p:stCondLst>
                                            <p:cond delay="0"/>
                                          </p:stCondLst>
                                        </p:cTn>
                                        <p:tgtEl>
                                          <p:spTgt spid="72"/>
                                        </p:tgtEl>
                                        <p:attrNameLst>
                                          <p:attrName>style.visibility</p:attrName>
                                        </p:attrNameLst>
                                      </p:cBhvr>
                                      <p:to>
                                        <p:strVal val="visible"/>
                                      </p:to>
                                    </p:set>
                                    <p:anim calcmode="lin" valueType="num">
                                      <p:cBhvr additive="base">
                                        <p:cTn id="281" dur="3000" fill="hold"/>
                                        <p:tgtEl>
                                          <p:spTgt spid="72"/>
                                        </p:tgtEl>
                                        <p:attrNameLst>
                                          <p:attrName>ppt_x</p:attrName>
                                        </p:attrNameLst>
                                      </p:cBhvr>
                                      <p:tavLst>
                                        <p:tav tm="0">
                                          <p:val>
                                            <p:strVal val="#ppt_x"/>
                                          </p:val>
                                        </p:tav>
                                        <p:tav tm="100000">
                                          <p:val>
                                            <p:strVal val="#ppt_x"/>
                                          </p:val>
                                        </p:tav>
                                      </p:tavLst>
                                    </p:anim>
                                    <p:anim calcmode="lin" valueType="num">
                                      <p:cBhvr additive="base">
                                        <p:cTn id="282" dur="3000" fill="hold"/>
                                        <p:tgtEl>
                                          <p:spTgt spid="72"/>
                                        </p:tgtEl>
                                        <p:attrNameLst>
                                          <p:attrName>ppt_y</p:attrName>
                                        </p:attrNameLst>
                                      </p:cBhvr>
                                      <p:tavLst>
                                        <p:tav tm="0">
                                          <p:val>
                                            <p:strVal val="1+#ppt_h/2"/>
                                          </p:val>
                                        </p:tav>
                                        <p:tav tm="100000">
                                          <p:val>
                                            <p:strVal val="#ppt_y"/>
                                          </p:val>
                                        </p:tav>
                                      </p:tavLst>
                                    </p:anim>
                                  </p:childTnLst>
                                </p:cTn>
                              </p:par>
                              <p:par>
                                <p:cTn id="283" presetID="2" presetClass="entr" presetSubtype="4" fill="hold" nodeType="withEffect">
                                  <p:stCondLst>
                                    <p:cond delay="0"/>
                                  </p:stCondLst>
                                  <p:childTnLst>
                                    <p:set>
                                      <p:cBhvr>
                                        <p:cTn id="284" dur="1" fill="hold">
                                          <p:stCondLst>
                                            <p:cond delay="0"/>
                                          </p:stCondLst>
                                        </p:cTn>
                                        <p:tgtEl>
                                          <p:spTgt spid="73"/>
                                        </p:tgtEl>
                                        <p:attrNameLst>
                                          <p:attrName>style.visibility</p:attrName>
                                        </p:attrNameLst>
                                      </p:cBhvr>
                                      <p:to>
                                        <p:strVal val="visible"/>
                                      </p:to>
                                    </p:set>
                                    <p:anim calcmode="lin" valueType="num">
                                      <p:cBhvr additive="base">
                                        <p:cTn id="285" dur="3000" fill="hold"/>
                                        <p:tgtEl>
                                          <p:spTgt spid="73"/>
                                        </p:tgtEl>
                                        <p:attrNameLst>
                                          <p:attrName>ppt_x</p:attrName>
                                        </p:attrNameLst>
                                      </p:cBhvr>
                                      <p:tavLst>
                                        <p:tav tm="0">
                                          <p:val>
                                            <p:strVal val="#ppt_x"/>
                                          </p:val>
                                        </p:tav>
                                        <p:tav tm="100000">
                                          <p:val>
                                            <p:strVal val="#ppt_x"/>
                                          </p:val>
                                        </p:tav>
                                      </p:tavLst>
                                    </p:anim>
                                    <p:anim calcmode="lin" valueType="num">
                                      <p:cBhvr additive="base">
                                        <p:cTn id="286" dur="3000" fill="hold"/>
                                        <p:tgtEl>
                                          <p:spTgt spid="73"/>
                                        </p:tgtEl>
                                        <p:attrNameLst>
                                          <p:attrName>ppt_y</p:attrName>
                                        </p:attrNameLst>
                                      </p:cBhvr>
                                      <p:tavLst>
                                        <p:tav tm="0">
                                          <p:val>
                                            <p:strVal val="1+#ppt_h/2"/>
                                          </p:val>
                                        </p:tav>
                                        <p:tav tm="100000">
                                          <p:val>
                                            <p:strVal val="#ppt_y"/>
                                          </p:val>
                                        </p:tav>
                                      </p:tavLst>
                                    </p:anim>
                                  </p:childTnLst>
                                </p:cTn>
                              </p:par>
                              <p:par>
                                <p:cTn id="287" presetID="2" presetClass="entr" presetSubtype="4" fill="hold" nodeType="withEffect">
                                  <p:stCondLst>
                                    <p:cond delay="0"/>
                                  </p:stCondLst>
                                  <p:childTnLst>
                                    <p:set>
                                      <p:cBhvr>
                                        <p:cTn id="288" dur="1" fill="hold">
                                          <p:stCondLst>
                                            <p:cond delay="0"/>
                                          </p:stCondLst>
                                        </p:cTn>
                                        <p:tgtEl>
                                          <p:spTgt spid="74"/>
                                        </p:tgtEl>
                                        <p:attrNameLst>
                                          <p:attrName>style.visibility</p:attrName>
                                        </p:attrNameLst>
                                      </p:cBhvr>
                                      <p:to>
                                        <p:strVal val="visible"/>
                                      </p:to>
                                    </p:set>
                                    <p:anim calcmode="lin" valueType="num">
                                      <p:cBhvr additive="base">
                                        <p:cTn id="289" dur="3000" fill="hold"/>
                                        <p:tgtEl>
                                          <p:spTgt spid="74"/>
                                        </p:tgtEl>
                                        <p:attrNameLst>
                                          <p:attrName>ppt_x</p:attrName>
                                        </p:attrNameLst>
                                      </p:cBhvr>
                                      <p:tavLst>
                                        <p:tav tm="0">
                                          <p:val>
                                            <p:strVal val="#ppt_x"/>
                                          </p:val>
                                        </p:tav>
                                        <p:tav tm="100000">
                                          <p:val>
                                            <p:strVal val="#ppt_x"/>
                                          </p:val>
                                        </p:tav>
                                      </p:tavLst>
                                    </p:anim>
                                    <p:anim calcmode="lin" valueType="num">
                                      <p:cBhvr additive="base">
                                        <p:cTn id="290" dur="3000" fill="hold"/>
                                        <p:tgtEl>
                                          <p:spTgt spid="74"/>
                                        </p:tgtEl>
                                        <p:attrNameLst>
                                          <p:attrName>ppt_y</p:attrName>
                                        </p:attrNameLst>
                                      </p:cBhvr>
                                      <p:tavLst>
                                        <p:tav tm="0">
                                          <p:val>
                                            <p:strVal val="1+#ppt_h/2"/>
                                          </p:val>
                                        </p:tav>
                                        <p:tav tm="100000">
                                          <p:val>
                                            <p:strVal val="#ppt_y"/>
                                          </p:val>
                                        </p:tav>
                                      </p:tavLst>
                                    </p:anim>
                                  </p:childTnLst>
                                </p:cTn>
                              </p:par>
                              <p:par>
                                <p:cTn id="291" presetID="2" presetClass="entr" presetSubtype="4" fill="hold" nodeType="withEffect">
                                  <p:stCondLst>
                                    <p:cond delay="0"/>
                                  </p:stCondLst>
                                  <p:childTnLst>
                                    <p:set>
                                      <p:cBhvr>
                                        <p:cTn id="292" dur="1" fill="hold">
                                          <p:stCondLst>
                                            <p:cond delay="0"/>
                                          </p:stCondLst>
                                        </p:cTn>
                                        <p:tgtEl>
                                          <p:spTgt spid="75"/>
                                        </p:tgtEl>
                                        <p:attrNameLst>
                                          <p:attrName>style.visibility</p:attrName>
                                        </p:attrNameLst>
                                      </p:cBhvr>
                                      <p:to>
                                        <p:strVal val="visible"/>
                                      </p:to>
                                    </p:set>
                                    <p:anim calcmode="lin" valueType="num">
                                      <p:cBhvr additive="base">
                                        <p:cTn id="293" dur="3000" fill="hold"/>
                                        <p:tgtEl>
                                          <p:spTgt spid="75"/>
                                        </p:tgtEl>
                                        <p:attrNameLst>
                                          <p:attrName>ppt_x</p:attrName>
                                        </p:attrNameLst>
                                      </p:cBhvr>
                                      <p:tavLst>
                                        <p:tav tm="0">
                                          <p:val>
                                            <p:strVal val="#ppt_x"/>
                                          </p:val>
                                        </p:tav>
                                        <p:tav tm="100000">
                                          <p:val>
                                            <p:strVal val="#ppt_x"/>
                                          </p:val>
                                        </p:tav>
                                      </p:tavLst>
                                    </p:anim>
                                    <p:anim calcmode="lin" valueType="num">
                                      <p:cBhvr additive="base">
                                        <p:cTn id="294" dur="3000" fill="hold"/>
                                        <p:tgtEl>
                                          <p:spTgt spid="75"/>
                                        </p:tgtEl>
                                        <p:attrNameLst>
                                          <p:attrName>ppt_y</p:attrName>
                                        </p:attrNameLst>
                                      </p:cBhvr>
                                      <p:tavLst>
                                        <p:tav tm="0">
                                          <p:val>
                                            <p:strVal val="1+#ppt_h/2"/>
                                          </p:val>
                                        </p:tav>
                                        <p:tav tm="100000">
                                          <p:val>
                                            <p:strVal val="#ppt_y"/>
                                          </p:val>
                                        </p:tav>
                                      </p:tavLst>
                                    </p:anim>
                                  </p:childTnLst>
                                </p:cTn>
                              </p:par>
                              <p:par>
                                <p:cTn id="295" presetID="8" presetClass="emph" presetSubtype="0" fill="hold" nodeType="withEffect">
                                  <p:stCondLst>
                                    <p:cond delay="0"/>
                                  </p:stCondLst>
                                  <p:childTnLst>
                                    <p:animRot by="21600000">
                                      <p:cBhvr>
                                        <p:cTn id="296" dur="3000" fill="hold"/>
                                        <p:tgtEl>
                                          <p:spTgt spid="4"/>
                                        </p:tgtEl>
                                        <p:attrNameLst>
                                          <p:attrName>r</p:attrName>
                                        </p:attrNameLst>
                                      </p:cBhvr>
                                    </p:animRot>
                                  </p:childTnLst>
                                </p:cTn>
                              </p:par>
                              <p:par>
                                <p:cTn id="297" presetID="8" presetClass="emph" presetSubtype="0" fill="hold" nodeType="withEffect">
                                  <p:stCondLst>
                                    <p:cond delay="0"/>
                                  </p:stCondLst>
                                  <p:childTnLst>
                                    <p:animRot by="21600000">
                                      <p:cBhvr>
                                        <p:cTn id="298" dur="3000" fill="hold"/>
                                        <p:tgtEl>
                                          <p:spTgt spid="5"/>
                                        </p:tgtEl>
                                        <p:attrNameLst>
                                          <p:attrName>r</p:attrName>
                                        </p:attrNameLst>
                                      </p:cBhvr>
                                    </p:animRot>
                                  </p:childTnLst>
                                </p:cTn>
                              </p:par>
                              <p:par>
                                <p:cTn id="299" presetID="8" presetClass="emph" presetSubtype="0" fill="hold" nodeType="withEffect">
                                  <p:stCondLst>
                                    <p:cond delay="0"/>
                                  </p:stCondLst>
                                  <p:childTnLst>
                                    <p:animRot by="21600000">
                                      <p:cBhvr>
                                        <p:cTn id="300" dur="3000" fill="hold"/>
                                        <p:tgtEl>
                                          <p:spTgt spid="6"/>
                                        </p:tgtEl>
                                        <p:attrNameLst>
                                          <p:attrName>r</p:attrName>
                                        </p:attrNameLst>
                                      </p:cBhvr>
                                    </p:animRot>
                                  </p:childTnLst>
                                </p:cTn>
                              </p:par>
                              <p:par>
                                <p:cTn id="301" presetID="8" presetClass="emph" presetSubtype="0" fill="hold" nodeType="withEffect">
                                  <p:stCondLst>
                                    <p:cond delay="0"/>
                                  </p:stCondLst>
                                  <p:childTnLst>
                                    <p:animRot by="21600000">
                                      <p:cBhvr>
                                        <p:cTn id="302" dur="3000" fill="hold"/>
                                        <p:tgtEl>
                                          <p:spTgt spid="7"/>
                                        </p:tgtEl>
                                        <p:attrNameLst>
                                          <p:attrName>r</p:attrName>
                                        </p:attrNameLst>
                                      </p:cBhvr>
                                    </p:animRot>
                                  </p:childTnLst>
                                </p:cTn>
                              </p:par>
                              <p:par>
                                <p:cTn id="303" presetID="8" presetClass="emph" presetSubtype="0" fill="hold" nodeType="withEffect">
                                  <p:stCondLst>
                                    <p:cond delay="0"/>
                                  </p:stCondLst>
                                  <p:childTnLst>
                                    <p:animRot by="21600000">
                                      <p:cBhvr>
                                        <p:cTn id="304" dur="3000" fill="hold"/>
                                        <p:tgtEl>
                                          <p:spTgt spid="8"/>
                                        </p:tgtEl>
                                        <p:attrNameLst>
                                          <p:attrName>r</p:attrName>
                                        </p:attrNameLst>
                                      </p:cBhvr>
                                    </p:animRot>
                                  </p:childTnLst>
                                </p:cTn>
                              </p:par>
                              <p:par>
                                <p:cTn id="305" presetID="8" presetClass="emph" presetSubtype="0" fill="hold" nodeType="withEffect">
                                  <p:stCondLst>
                                    <p:cond delay="0"/>
                                  </p:stCondLst>
                                  <p:childTnLst>
                                    <p:animRot by="21600000">
                                      <p:cBhvr>
                                        <p:cTn id="306" dur="3000" fill="hold"/>
                                        <p:tgtEl>
                                          <p:spTgt spid="9"/>
                                        </p:tgtEl>
                                        <p:attrNameLst>
                                          <p:attrName>r</p:attrName>
                                        </p:attrNameLst>
                                      </p:cBhvr>
                                    </p:animRot>
                                  </p:childTnLst>
                                </p:cTn>
                              </p:par>
                              <p:par>
                                <p:cTn id="307" presetID="8" presetClass="emph" presetSubtype="0" fill="hold" nodeType="withEffect">
                                  <p:stCondLst>
                                    <p:cond delay="0"/>
                                  </p:stCondLst>
                                  <p:childTnLst>
                                    <p:animRot by="21600000">
                                      <p:cBhvr>
                                        <p:cTn id="308" dur="3000" fill="hold"/>
                                        <p:tgtEl>
                                          <p:spTgt spid="10"/>
                                        </p:tgtEl>
                                        <p:attrNameLst>
                                          <p:attrName>r</p:attrName>
                                        </p:attrNameLst>
                                      </p:cBhvr>
                                    </p:animRot>
                                  </p:childTnLst>
                                </p:cTn>
                              </p:par>
                              <p:par>
                                <p:cTn id="309" presetID="8" presetClass="emph" presetSubtype="0" fill="hold" nodeType="withEffect">
                                  <p:stCondLst>
                                    <p:cond delay="0"/>
                                  </p:stCondLst>
                                  <p:childTnLst>
                                    <p:animRot by="21600000">
                                      <p:cBhvr>
                                        <p:cTn id="310" dur="3000" fill="hold"/>
                                        <p:tgtEl>
                                          <p:spTgt spid="11"/>
                                        </p:tgtEl>
                                        <p:attrNameLst>
                                          <p:attrName>r</p:attrName>
                                        </p:attrNameLst>
                                      </p:cBhvr>
                                    </p:animRot>
                                  </p:childTnLst>
                                </p:cTn>
                              </p:par>
                              <p:par>
                                <p:cTn id="311" presetID="8" presetClass="emph" presetSubtype="0" fill="hold" nodeType="withEffect">
                                  <p:stCondLst>
                                    <p:cond delay="0"/>
                                  </p:stCondLst>
                                  <p:childTnLst>
                                    <p:animRot by="21600000">
                                      <p:cBhvr>
                                        <p:cTn id="312" dur="3000" fill="hold"/>
                                        <p:tgtEl>
                                          <p:spTgt spid="12"/>
                                        </p:tgtEl>
                                        <p:attrNameLst>
                                          <p:attrName>r</p:attrName>
                                        </p:attrNameLst>
                                      </p:cBhvr>
                                    </p:animRot>
                                  </p:childTnLst>
                                </p:cTn>
                              </p:par>
                              <p:par>
                                <p:cTn id="313" presetID="8" presetClass="emph" presetSubtype="0" fill="hold" nodeType="withEffect">
                                  <p:stCondLst>
                                    <p:cond delay="0"/>
                                  </p:stCondLst>
                                  <p:childTnLst>
                                    <p:animRot by="21600000">
                                      <p:cBhvr>
                                        <p:cTn id="314" dur="3000" fill="hold"/>
                                        <p:tgtEl>
                                          <p:spTgt spid="13"/>
                                        </p:tgtEl>
                                        <p:attrNameLst>
                                          <p:attrName>r</p:attrName>
                                        </p:attrNameLst>
                                      </p:cBhvr>
                                    </p:animRot>
                                  </p:childTnLst>
                                </p:cTn>
                              </p:par>
                              <p:par>
                                <p:cTn id="315" presetID="8" presetClass="emph" presetSubtype="0" fill="hold" nodeType="withEffect">
                                  <p:stCondLst>
                                    <p:cond delay="0"/>
                                  </p:stCondLst>
                                  <p:childTnLst>
                                    <p:animRot by="21600000">
                                      <p:cBhvr>
                                        <p:cTn id="316" dur="3000" fill="hold"/>
                                        <p:tgtEl>
                                          <p:spTgt spid="14"/>
                                        </p:tgtEl>
                                        <p:attrNameLst>
                                          <p:attrName>r</p:attrName>
                                        </p:attrNameLst>
                                      </p:cBhvr>
                                    </p:animRot>
                                  </p:childTnLst>
                                </p:cTn>
                              </p:par>
                              <p:par>
                                <p:cTn id="317" presetID="8" presetClass="emph" presetSubtype="0" fill="hold" nodeType="withEffect">
                                  <p:stCondLst>
                                    <p:cond delay="0"/>
                                  </p:stCondLst>
                                  <p:childTnLst>
                                    <p:animRot by="21600000">
                                      <p:cBhvr>
                                        <p:cTn id="318" dur="3000" fill="hold"/>
                                        <p:tgtEl>
                                          <p:spTgt spid="15"/>
                                        </p:tgtEl>
                                        <p:attrNameLst>
                                          <p:attrName>r</p:attrName>
                                        </p:attrNameLst>
                                      </p:cBhvr>
                                    </p:animRot>
                                  </p:childTnLst>
                                </p:cTn>
                              </p:par>
                              <p:par>
                                <p:cTn id="319" presetID="8" presetClass="emph" presetSubtype="0" fill="hold" nodeType="withEffect">
                                  <p:stCondLst>
                                    <p:cond delay="0"/>
                                  </p:stCondLst>
                                  <p:childTnLst>
                                    <p:animRot by="21600000">
                                      <p:cBhvr>
                                        <p:cTn id="320" dur="3000" fill="hold"/>
                                        <p:tgtEl>
                                          <p:spTgt spid="16"/>
                                        </p:tgtEl>
                                        <p:attrNameLst>
                                          <p:attrName>r</p:attrName>
                                        </p:attrNameLst>
                                      </p:cBhvr>
                                    </p:animRot>
                                  </p:childTnLst>
                                </p:cTn>
                              </p:par>
                              <p:par>
                                <p:cTn id="321" presetID="8" presetClass="emph" presetSubtype="0" fill="hold" nodeType="withEffect">
                                  <p:stCondLst>
                                    <p:cond delay="0"/>
                                  </p:stCondLst>
                                  <p:childTnLst>
                                    <p:animRot by="21600000">
                                      <p:cBhvr>
                                        <p:cTn id="322" dur="3000" fill="hold"/>
                                        <p:tgtEl>
                                          <p:spTgt spid="17"/>
                                        </p:tgtEl>
                                        <p:attrNameLst>
                                          <p:attrName>r</p:attrName>
                                        </p:attrNameLst>
                                      </p:cBhvr>
                                    </p:animRot>
                                  </p:childTnLst>
                                </p:cTn>
                              </p:par>
                              <p:par>
                                <p:cTn id="323" presetID="8" presetClass="emph" presetSubtype="0" fill="hold" nodeType="withEffect">
                                  <p:stCondLst>
                                    <p:cond delay="0"/>
                                  </p:stCondLst>
                                  <p:childTnLst>
                                    <p:animRot by="21600000">
                                      <p:cBhvr>
                                        <p:cTn id="324" dur="3000" fill="hold"/>
                                        <p:tgtEl>
                                          <p:spTgt spid="18"/>
                                        </p:tgtEl>
                                        <p:attrNameLst>
                                          <p:attrName>r</p:attrName>
                                        </p:attrNameLst>
                                      </p:cBhvr>
                                    </p:animRot>
                                  </p:childTnLst>
                                </p:cTn>
                              </p:par>
                              <p:par>
                                <p:cTn id="325" presetID="8" presetClass="emph" presetSubtype="0" fill="hold" nodeType="withEffect">
                                  <p:stCondLst>
                                    <p:cond delay="0"/>
                                  </p:stCondLst>
                                  <p:childTnLst>
                                    <p:animRot by="21600000">
                                      <p:cBhvr>
                                        <p:cTn id="326" dur="3000" fill="hold"/>
                                        <p:tgtEl>
                                          <p:spTgt spid="19"/>
                                        </p:tgtEl>
                                        <p:attrNameLst>
                                          <p:attrName>r</p:attrName>
                                        </p:attrNameLst>
                                      </p:cBhvr>
                                    </p:animRot>
                                  </p:childTnLst>
                                </p:cTn>
                              </p:par>
                              <p:par>
                                <p:cTn id="327" presetID="8" presetClass="emph" presetSubtype="0" fill="hold" nodeType="withEffect">
                                  <p:stCondLst>
                                    <p:cond delay="0"/>
                                  </p:stCondLst>
                                  <p:childTnLst>
                                    <p:animRot by="21600000">
                                      <p:cBhvr>
                                        <p:cTn id="328" dur="3000" fill="hold"/>
                                        <p:tgtEl>
                                          <p:spTgt spid="20"/>
                                        </p:tgtEl>
                                        <p:attrNameLst>
                                          <p:attrName>r</p:attrName>
                                        </p:attrNameLst>
                                      </p:cBhvr>
                                    </p:animRot>
                                  </p:childTnLst>
                                </p:cTn>
                              </p:par>
                              <p:par>
                                <p:cTn id="329" presetID="8" presetClass="emph" presetSubtype="0" fill="hold" nodeType="withEffect">
                                  <p:stCondLst>
                                    <p:cond delay="0"/>
                                  </p:stCondLst>
                                  <p:childTnLst>
                                    <p:animRot by="21600000">
                                      <p:cBhvr>
                                        <p:cTn id="330" dur="3000" fill="hold"/>
                                        <p:tgtEl>
                                          <p:spTgt spid="21"/>
                                        </p:tgtEl>
                                        <p:attrNameLst>
                                          <p:attrName>r</p:attrName>
                                        </p:attrNameLst>
                                      </p:cBhvr>
                                    </p:animRot>
                                  </p:childTnLst>
                                </p:cTn>
                              </p:par>
                              <p:par>
                                <p:cTn id="331" presetID="8" presetClass="emph" presetSubtype="0" fill="hold" nodeType="withEffect">
                                  <p:stCondLst>
                                    <p:cond delay="0"/>
                                  </p:stCondLst>
                                  <p:childTnLst>
                                    <p:animRot by="21600000">
                                      <p:cBhvr>
                                        <p:cTn id="332" dur="3000" fill="hold"/>
                                        <p:tgtEl>
                                          <p:spTgt spid="22"/>
                                        </p:tgtEl>
                                        <p:attrNameLst>
                                          <p:attrName>r</p:attrName>
                                        </p:attrNameLst>
                                      </p:cBhvr>
                                    </p:animRot>
                                  </p:childTnLst>
                                </p:cTn>
                              </p:par>
                              <p:par>
                                <p:cTn id="333" presetID="8" presetClass="emph" presetSubtype="0" fill="hold" nodeType="withEffect">
                                  <p:stCondLst>
                                    <p:cond delay="0"/>
                                  </p:stCondLst>
                                  <p:childTnLst>
                                    <p:animRot by="21600000">
                                      <p:cBhvr>
                                        <p:cTn id="334" dur="3000" fill="hold"/>
                                        <p:tgtEl>
                                          <p:spTgt spid="23"/>
                                        </p:tgtEl>
                                        <p:attrNameLst>
                                          <p:attrName>r</p:attrName>
                                        </p:attrNameLst>
                                      </p:cBhvr>
                                    </p:animRot>
                                  </p:childTnLst>
                                </p:cTn>
                              </p:par>
                              <p:par>
                                <p:cTn id="335" presetID="8" presetClass="emph" presetSubtype="0" fill="hold" nodeType="withEffect">
                                  <p:stCondLst>
                                    <p:cond delay="0"/>
                                  </p:stCondLst>
                                  <p:childTnLst>
                                    <p:animRot by="21600000">
                                      <p:cBhvr>
                                        <p:cTn id="336" dur="3000" fill="hold"/>
                                        <p:tgtEl>
                                          <p:spTgt spid="24"/>
                                        </p:tgtEl>
                                        <p:attrNameLst>
                                          <p:attrName>r</p:attrName>
                                        </p:attrNameLst>
                                      </p:cBhvr>
                                    </p:animRot>
                                  </p:childTnLst>
                                </p:cTn>
                              </p:par>
                              <p:par>
                                <p:cTn id="337" presetID="8" presetClass="emph" presetSubtype="0" fill="hold" nodeType="withEffect">
                                  <p:stCondLst>
                                    <p:cond delay="0"/>
                                  </p:stCondLst>
                                  <p:childTnLst>
                                    <p:animRot by="21600000">
                                      <p:cBhvr>
                                        <p:cTn id="338" dur="3000" fill="hold"/>
                                        <p:tgtEl>
                                          <p:spTgt spid="25"/>
                                        </p:tgtEl>
                                        <p:attrNameLst>
                                          <p:attrName>r</p:attrName>
                                        </p:attrNameLst>
                                      </p:cBhvr>
                                    </p:animRot>
                                  </p:childTnLst>
                                </p:cTn>
                              </p:par>
                              <p:par>
                                <p:cTn id="339" presetID="8" presetClass="emph" presetSubtype="0" fill="hold" nodeType="withEffect">
                                  <p:stCondLst>
                                    <p:cond delay="0"/>
                                  </p:stCondLst>
                                  <p:childTnLst>
                                    <p:animRot by="21600000">
                                      <p:cBhvr>
                                        <p:cTn id="340" dur="3000" fill="hold"/>
                                        <p:tgtEl>
                                          <p:spTgt spid="26"/>
                                        </p:tgtEl>
                                        <p:attrNameLst>
                                          <p:attrName>r</p:attrName>
                                        </p:attrNameLst>
                                      </p:cBhvr>
                                    </p:animRot>
                                  </p:childTnLst>
                                </p:cTn>
                              </p:par>
                              <p:par>
                                <p:cTn id="341" presetID="8" presetClass="emph" presetSubtype="0" fill="hold" nodeType="withEffect">
                                  <p:stCondLst>
                                    <p:cond delay="0"/>
                                  </p:stCondLst>
                                  <p:childTnLst>
                                    <p:animRot by="21600000">
                                      <p:cBhvr>
                                        <p:cTn id="342" dur="3000" fill="hold"/>
                                        <p:tgtEl>
                                          <p:spTgt spid="27"/>
                                        </p:tgtEl>
                                        <p:attrNameLst>
                                          <p:attrName>r</p:attrName>
                                        </p:attrNameLst>
                                      </p:cBhvr>
                                    </p:animRot>
                                  </p:childTnLst>
                                </p:cTn>
                              </p:par>
                              <p:par>
                                <p:cTn id="343" presetID="8" presetClass="emph" presetSubtype="0" fill="hold" nodeType="withEffect">
                                  <p:stCondLst>
                                    <p:cond delay="0"/>
                                  </p:stCondLst>
                                  <p:childTnLst>
                                    <p:animRot by="21600000">
                                      <p:cBhvr>
                                        <p:cTn id="344" dur="3000" fill="hold"/>
                                        <p:tgtEl>
                                          <p:spTgt spid="28"/>
                                        </p:tgtEl>
                                        <p:attrNameLst>
                                          <p:attrName>r</p:attrName>
                                        </p:attrNameLst>
                                      </p:cBhvr>
                                    </p:animRot>
                                  </p:childTnLst>
                                </p:cTn>
                              </p:par>
                              <p:par>
                                <p:cTn id="345" presetID="8" presetClass="emph" presetSubtype="0" fill="hold" nodeType="withEffect">
                                  <p:stCondLst>
                                    <p:cond delay="0"/>
                                  </p:stCondLst>
                                  <p:childTnLst>
                                    <p:animRot by="21600000">
                                      <p:cBhvr>
                                        <p:cTn id="346" dur="3000" fill="hold"/>
                                        <p:tgtEl>
                                          <p:spTgt spid="29"/>
                                        </p:tgtEl>
                                        <p:attrNameLst>
                                          <p:attrName>r</p:attrName>
                                        </p:attrNameLst>
                                      </p:cBhvr>
                                    </p:animRot>
                                  </p:childTnLst>
                                </p:cTn>
                              </p:par>
                              <p:par>
                                <p:cTn id="347" presetID="8" presetClass="emph" presetSubtype="0" fill="hold" nodeType="withEffect">
                                  <p:stCondLst>
                                    <p:cond delay="0"/>
                                  </p:stCondLst>
                                  <p:childTnLst>
                                    <p:animRot by="21600000">
                                      <p:cBhvr>
                                        <p:cTn id="348" dur="3000" fill="hold"/>
                                        <p:tgtEl>
                                          <p:spTgt spid="30"/>
                                        </p:tgtEl>
                                        <p:attrNameLst>
                                          <p:attrName>r</p:attrName>
                                        </p:attrNameLst>
                                      </p:cBhvr>
                                    </p:animRot>
                                  </p:childTnLst>
                                </p:cTn>
                              </p:par>
                              <p:par>
                                <p:cTn id="349" presetID="8" presetClass="emph" presetSubtype="0" fill="hold" nodeType="withEffect">
                                  <p:stCondLst>
                                    <p:cond delay="0"/>
                                  </p:stCondLst>
                                  <p:childTnLst>
                                    <p:animRot by="21600000">
                                      <p:cBhvr>
                                        <p:cTn id="350" dur="3000" fill="hold"/>
                                        <p:tgtEl>
                                          <p:spTgt spid="31"/>
                                        </p:tgtEl>
                                        <p:attrNameLst>
                                          <p:attrName>r</p:attrName>
                                        </p:attrNameLst>
                                      </p:cBhvr>
                                    </p:animRot>
                                  </p:childTnLst>
                                </p:cTn>
                              </p:par>
                              <p:par>
                                <p:cTn id="351" presetID="8" presetClass="emph" presetSubtype="0" fill="hold" nodeType="withEffect">
                                  <p:stCondLst>
                                    <p:cond delay="0"/>
                                  </p:stCondLst>
                                  <p:childTnLst>
                                    <p:animRot by="21600000">
                                      <p:cBhvr>
                                        <p:cTn id="352" dur="3000" fill="hold"/>
                                        <p:tgtEl>
                                          <p:spTgt spid="32"/>
                                        </p:tgtEl>
                                        <p:attrNameLst>
                                          <p:attrName>r</p:attrName>
                                        </p:attrNameLst>
                                      </p:cBhvr>
                                    </p:animRot>
                                  </p:childTnLst>
                                </p:cTn>
                              </p:par>
                              <p:par>
                                <p:cTn id="353" presetID="8" presetClass="emph" presetSubtype="0" fill="hold" nodeType="withEffect">
                                  <p:stCondLst>
                                    <p:cond delay="0"/>
                                  </p:stCondLst>
                                  <p:childTnLst>
                                    <p:animRot by="21600000">
                                      <p:cBhvr>
                                        <p:cTn id="354" dur="3000" fill="hold"/>
                                        <p:tgtEl>
                                          <p:spTgt spid="33"/>
                                        </p:tgtEl>
                                        <p:attrNameLst>
                                          <p:attrName>r</p:attrName>
                                        </p:attrNameLst>
                                      </p:cBhvr>
                                    </p:animRot>
                                  </p:childTnLst>
                                </p:cTn>
                              </p:par>
                              <p:par>
                                <p:cTn id="355" presetID="8" presetClass="emph" presetSubtype="0" fill="hold" nodeType="withEffect">
                                  <p:stCondLst>
                                    <p:cond delay="0"/>
                                  </p:stCondLst>
                                  <p:childTnLst>
                                    <p:animRot by="21600000">
                                      <p:cBhvr>
                                        <p:cTn id="356" dur="3000" fill="hold"/>
                                        <p:tgtEl>
                                          <p:spTgt spid="34"/>
                                        </p:tgtEl>
                                        <p:attrNameLst>
                                          <p:attrName>r</p:attrName>
                                        </p:attrNameLst>
                                      </p:cBhvr>
                                    </p:animRot>
                                  </p:childTnLst>
                                </p:cTn>
                              </p:par>
                              <p:par>
                                <p:cTn id="357" presetID="8" presetClass="emph" presetSubtype="0" fill="hold" nodeType="withEffect">
                                  <p:stCondLst>
                                    <p:cond delay="0"/>
                                  </p:stCondLst>
                                  <p:childTnLst>
                                    <p:animRot by="21600000">
                                      <p:cBhvr>
                                        <p:cTn id="358" dur="3000" fill="hold"/>
                                        <p:tgtEl>
                                          <p:spTgt spid="35"/>
                                        </p:tgtEl>
                                        <p:attrNameLst>
                                          <p:attrName>r</p:attrName>
                                        </p:attrNameLst>
                                      </p:cBhvr>
                                    </p:animRot>
                                  </p:childTnLst>
                                </p:cTn>
                              </p:par>
                              <p:par>
                                <p:cTn id="359" presetID="8" presetClass="emph" presetSubtype="0" fill="hold" nodeType="withEffect">
                                  <p:stCondLst>
                                    <p:cond delay="0"/>
                                  </p:stCondLst>
                                  <p:childTnLst>
                                    <p:animRot by="21600000">
                                      <p:cBhvr>
                                        <p:cTn id="360" dur="3000" fill="hold"/>
                                        <p:tgtEl>
                                          <p:spTgt spid="36"/>
                                        </p:tgtEl>
                                        <p:attrNameLst>
                                          <p:attrName>r</p:attrName>
                                        </p:attrNameLst>
                                      </p:cBhvr>
                                    </p:animRot>
                                  </p:childTnLst>
                                </p:cTn>
                              </p:par>
                              <p:par>
                                <p:cTn id="361" presetID="8" presetClass="emph" presetSubtype="0" fill="hold" nodeType="withEffect">
                                  <p:stCondLst>
                                    <p:cond delay="0"/>
                                  </p:stCondLst>
                                  <p:childTnLst>
                                    <p:animRot by="21600000">
                                      <p:cBhvr>
                                        <p:cTn id="362" dur="3000" fill="hold"/>
                                        <p:tgtEl>
                                          <p:spTgt spid="37"/>
                                        </p:tgtEl>
                                        <p:attrNameLst>
                                          <p:attrName>r</p:attrName>
                                        </p:attrNameLst>
                                      </p:cBhvr>
                                    </p:animRot>
                                  </p:childTnLst>
                                </p:cTn>
                              </p:par>
                              <p:par>
                                <p:cTn id="363" presetID="8" presetClass="emph" presetSubtype="0" fill="hold" nodeType="withEffect">
                                  <p:stCondLst>
                                    <p:cond delay="0"/>
                                  </p:stCondLst>
                                  <p:childTnLst>
                                    <p:animRot by="21600000">
                                      <p:cBhvr>
                                        <p:cTn id="364" dur="3000" fill="hold"/>
                                        <p:tgtEl>
                                          <p:spTgt spid="38"/>
                                        </p:tgtEl>
                                        <p:attrNameLst>
                                          <p:attrName>r</p:attrName>
                                        </p:attrNameLst>
                                      </p:cBhvr>
                                    </p:animRot>
                                  </p:childTnLst>
                                </p:cTn>
                              </p:par>
                              <p:par>
                                <p:cTn id="365" presetID="8" presetClass="emph" presetSubtype="0" fill="hold" nodeType="withEffect">
                                  <p:stCondLst>
                                    <p:cond delay="0"/>
                                  </p:stCondLst>
                                  <p:childTnLst>
                                    <p:animRot by="21600000">
                                      <p:cBhvr>
                                        <p:cTn id="366" dur="3000" fill="hold"/>
                                        <p:tgtEl>
                                          <p:spTgt spid="39"/>
                                        </p:tgtEl>
                                        <p:attrNameLst>
                                          <p:attrName>r</p:attrName>
                                        </p:attrNameLst>
                                      </p:cBhvr>
                                    </p:animRot>
                                  </p:childTnLst>
                                </p:cTn>
                              </p:par>
                              <p:par>
                                <p:cTn id="367" presetID="8" presetClass="emph" presetSubtype="0" fill="hold" nodeType="withEffect">
                                  <p:stCondLst>
                                    <p:cond delay="0"/>
                                  </p:stCondLst>
                                  <p:childTnLst>
                                    <p:animRot by="21600000">
                                      <p:cBhvr>
                                        <p:cTn id="368" dur="3000" fill="hold"/>
                                        <p:tgtEl>
                                          <p:spTgt spid="40"/>
                                        </p:tgtEl>
                                        <p:attrNameLst>
                                          <p:attrName>r</p:attrName>
                                        </p:attrNameLst>
                                      </p:cBhvr>
                                    </p:animRot>
                                  </p:childTnLst>
                                </p:cTn>
                              </p:par>
                              <p:par>
                                <p:cTn id="369" presetID="8" presetClass="emph" presetSubtype="0" fill="hold" nodeType="withEffect">
                                  <p:stCondLst>
                                    <p:cond delay="0"/>
                                  </p:stCondLst>
                                  <p:childTnLst>
                                    <p:animRot by="21600000">
                                      <p:cBhvr>
                                        <p:cTn id="370" dur="3000" fill="hold"/>
                                        <p:tgtEl>
                                          <p:spTgt spid="41"/>
                                        </p:tgtEl>
                                        <p:attrNameLst>
                                          <p:attrName>r</p:attrName>
                                        </p:attrNameLst>
                                      </p:cBhvr>
                                    </p:animRot>
                                  </p:childTnLst>
                                </p:cTn>
                              </p:par>
                              <p:par>
                                <p:cTn id="371" presetID="8" presetClass="emph" presetSubtype="0" fill="hold" nodeType="withEffect">
                                  <p:stCondLst>
                                    <p:cond delay="0"/>
                                  </p:stCondLst>
                                  <p:childTnLst>
                                    <p:animRot by="21600000">
                                      <p:cBhvr>
                                        <p:cTn id="372" dur="3000" fill="hold"/>
                                        <p:tgtEl>
                                          <p:spTgt spid="42"/>
                                        </p:tgtEl>
                                        <p:attrNameLst>
                                          <p:attrName>r</p:attrName>
                                        </p:attrNameLst>
                                      </p:cBhvr>
                                    </p:animRot>
                                  </p:childTnLst>
                                </p:cTn>
                              </p:par>
                              <p:par>
                                <p:cTn id="373" presetID="8" presetClass="emph" presetSubtype="0" fill="hold" nodeType="withEffect">
                                  <p:stCondLst>
                                    <p:cond delay="0"/>
                                  </p:stCondLst>
                                  <p:childTnLst>
                                    <p:animRot by="21600000">
                                      <p:cBhvr>
                                        <p:cTn id="374" dur="3000" fill="hold"/>
                                        <p:tgtEl>
                                          <p:spTgt spid="43"/>
                                        </p:tgtEl>
                                        <p:attrNameLst>
                                          <p:attrName>r</p:attrName>
                                        </p:attrNameLst>
                                      </p:cBhvr>
                                    </p:animRot>
                                  </p:childTnLst>
                                </p:cTn>
                              </p:par>
                              <p:par>
                                <p:cTn id="375" presetID="8" presetClass="emph" presetSubtype="0" fill="hold" nodeType="withEffect">
                                  <p:stCondLst>
                                    <p:cond delay="0"/>
                                  </p:stCondLst>
                                  <p:childTnLst>
                                    <p:animRot by="21600000">
                                      <p:cBhvr>
                                        <p:cTn id="376" dur="3000" fill="hold"/>
                                        <p:tgtEl>
                                          <p:spTgt spid="44"/>
                                        </p:tgtEl>
                                        <p:attrNameLst>
                                          <p:attrName>r</p:attrName>
                                        </p:attrNameLst>
                                      </p:cBhvr>
                                    </p:animRot>
                                  </p:childTnLst>
                                </p:cTn>
                              </p:par>
                              <p:par>
                                <p:cTn id="377" presetID="8" presetClass="emph" presetSubtype="0" fill="hold" nodeType="withEffect">
                                  <p:stCondLst>
                                    <p:cond delay="0"/>
                                  </p:stCondLst>
                                  <p:childTnLst>
                                    <p:animRot by="21600000">
                                      <p:cBhvr>
                                        <p:cTn id="378" dur="3000" fill="hold"/>
                                        <p:tgtEl>
                                          <p:spTgt spid="45"/>
                                        </p:tgtEl>
                                        <p:attrNameLst>
                                          <p:attrName>r</p:attrName>
                                        </p:attrNameLst>
                                      </p:cBhvr>
                                    </p:animRot>
                                  </p:childTnLst>
                                </p:cTn>
                              </p:par>
                              <p:par>
                                <p:cTn id="379" presetID="8" presetClass="emph" presetSubtype="0" fill="hold" nodeType="withEffect">
                                  <p:stCondLst>
                                    <p:cond delay="0"/>
                                  </p:stCondLst>
                                  <p:childTnLst>
                                    <p:animRot by="21600000">
                                      <p:cBhvr>
                                        <p:cTn id="380" dur="3000" fill="hold"/>
                                        <p:tgtEl>
                                          <p:spTgt spid="46"/>
                                        </p:tgtEl>
                                        <p:attrNameLst>
                                          <p:attrName>r</p:attrName>
                                        </p:attrNameLst>
                                      </p:cBhvr>
                                    </p:animRot>
                                  </p:childTnLst>
                                </p:cTn>
                              </p:par>
                              <p:par>
                                <p:cTn id="381" presetID="8" presetClass="emph" presetSubtype="0" fill="hold" nodeType="withEffect">
                                  <p:stCondLst>
                                    <p:cond delay="0"/>
                                  </p:stCondLst>
                                  <p:childTnLst>
                                    <p:animRot by="21600000">
                                      <p:cBhvr>
                                        <p:cTn id="382" dur="3000" fill="hold"/>
                                        <p:tgtEl>
                                          <p:spTgt spid="47"/>
                                        </p:tgtEl>
                                        <p:attrNameLst>
                                          <p:attrName>r</p:attrName>
                                        </p:attrNameLst>
                                      </p:cBhvr>
                                    </p:animRot>
                                  </p:childTnLst>
                                </p:cTn>
                              </p:par>
                              <p:par>
                                <p:cTn id="383" presetID="8" presetClass="emph" presetSubtype="0" fill="hold" nodeType="withEffect">
                                  <p:stCondLst>
                                    <p:cond delay="0"/>
                                  </p:stCondLst>
                                  <p:childTnLst>
                                    <p:animRot by="21600000">
                                      <p:cBhvr>
                                        <p:cTn id="384" dur="3000" fill="hold"/>
                                        <p:tgtEl>
                                          <p:spTgt spid="48"/>
                                        </p:tgtEl>
                                        <p:attrNameLst>
                                          <p:attrName>r</p:attrName>
                                        </p:attrNameLst>
                                      </p:cBhvr>
                                    </p:animRot>
                                  </p:childTnLst>
                                </p:cTn>
                              </p:par>
                              <p:par>
                                <p:cTn id="385" presetID="8" presetClass="emph" presetSubtype="0" fill="hold" nodeType="withEffect">
                                  <p:stCondLst>
                                    <p:cond delay="0"/>
                                  </p:stCondLst>
                                  <p:childTnLst>
                                    <p:animRot by="21600000">
                                      <p:cBhvr>
                                        <p:cTn id="386" dur="3000" fill="hold"/>
                                        <p:tgtEl>
                                          <p:spTgt spid="49"/>
                                        </p:tgtEl>
                                        <p:attrNameLst>
                                          <p:attrName>r</p:attrName>
                                        </p:attrNameLst>
                                      </p:cBhvr>
                                    </p:animRot>
                                  </p:childTnLst>
                                </p:cTn>
                              </p:par>
                              <p:par>
                                <p:cTn id="387" presetID="8" presetClass="emph" presetSubtype="0" fill="hold" nodeType="withEffect">
                                  <p:stCondLst>
                                    <p:cond delay="0"/>
                                  </p:stCondLst>
                                  <p:childTnLst>
                                    <p:animRot by="21600000">
                                      <p:cBhvr>
                                        <p:cTn id="388" dur="3000" fill="hold"/>
                                        <p:tgtEl>
                                          <p:spTgt spid="50"/>
                                        </p:tgtEl>
                                        <p:attrNameLst>
                                          <p:attrName>r</p:attrName>
                                        </p:attrNameLst>
                                      </p:cBhvr>
                                    </p:animRot>
                                  </p:childTnLst>
                                </p:cTn>
                              </p:par>
                              <p:par>
                                <p:cTn id="389" presetID="8" presetClass="emph" presetSubtype="0" fill="hold" nodeType="withEffect">
                                  <p:stCondLst>
                                    <p:cond delay="0"/>
                                  </p:stCondLst>
                                  <p:childTnLst>
                                    <p:animRot by="21600000">
                                      <p:cBhvr>
                                        <p:cTn id="390" dur="3000" fill="hold"/>
                                        <p:tgtEl>
                                          <p:spTgt spid="51"/>
                                        </p:tgtEl>
                                        <p:attrNameLst>
                                          <p:attrName>r</p:attrName>
                                        </p:attrNameLst>
                                      </p:cBhvr>
                                    </p:animRot>
                                  </p:childTnLst>
                                </p:cTn>
                              </p:par>
                              <p:par>
                                <p:cTn id="391" presetID="8" presetClass="emph" presetSubtype="0" fill="hold" nodeType="withEffect">
                                  <p:stCondLst>
                                    <p:cond delay="0"/>
                                  </p:stCondLst>
                                  <p:childTnLst>
                                    <p:animRot by="21600000">
                                      <p:cBhvr>
                                        <p:cTn id="392" dur="3000" fill="hold"/>
                                        <p:tgtEl>
                                          <p:spTgt spid="52"/>
                                        </p:tgtEl>
                                        <p:attrNameLst>
                                          <p:attrName>r</p:attrName>
                                        </p:attrNameLst>
                                      </p:cBhvr>
                                    </p:animRot>
                                  </p:childTnLst>
                                </p:cTn>
                              </p:par>
                              <p:par>
                                <p:cTn id="393" presetID="8" presetClass="emph" presetSubtype="0" fill="hold" nodeType="withEffect">
                                  <p:stCondLst>
                                    <p:cond delay="0"/>
                                  </p:stCondLst>
                                  <p:childTnLst>
                                    <p:animRot by="21600000">
                                      <p:cBhvr>
                                        <p:cTn id="394" dur="3000" fill="hold"/>
                                        <p:tgtEl>
                                          <p:spTgt spid="53"/>
                                        </p:tgtEl>
                                        <p:attrNameLst>
                                          <p:attrName>r</p:attrName>
                                        </p:attrNameLst>
                                      </p:cBhvr>
                                    </p:animRot>
                                  </p:childTnLst>
                                </p:cTn>
                              </p:par>
                              <p:par>
                                <p:cTn id="395" presetID="8" presetClass="emph" presetSubtype="0" fill="hold" nodeType="withEffect">
                                  <p:stCondLst>
                                    <p:cond delay="0"/>
                                  </p:stCondLst>
                                  <p:childTnLst>
                                    <p:animRot by="21600000">
                                      <p:cBhvr>
                                        <p:cTn id="396" dur="3000" fill="hold"/>
                                        <p:tgtEl>
                                          <p:spTgt spid="54"/>
                                        </p:tgtEl>
                                        <p:attrNameLst>
                                          <p:attrName>r</p:attrName>
                                        </p:attrNameLst>
                                      </p:cBhvr>
                                    </p:animRot>
                                  </p:childTnLst>
                                </p:cTn>
                              </p:par>
                              <p:par>
                                <p:cTn id="397" presetID="8" presetClass="emph" presetSubtype="0" fill="hold" nodeType="withEffect">
                                  <p:stCondLst>
                                    <p:cond delay="0"/>
                                  </p:stCondLst>
                                  <p:childTnLst>
                                    <p:animRot by="21600000">
                                      <p:cBhvr>
                                        <p:cTn id="398" dur="3000" fill="hold"/>
                                        <p:tgtEl>
                                          <p:spTgt spid="55"/>
                                        </p:tgtEl>
                                        <p:attrNameLst>
                                          <p:attrName>r</p:attrName>
                                        </p:attrNameLst>
                                      </p:cBhvr>
                                    </p:animRot>
                                  </p:childTnLst>
                                </p:cTn>
                              </p:par>
                              <p:par>
                                <p:cTn id="399" presetID="8" presetClass="emph" presetSubtype="0" fill="hold" nodeType="withEffect">
                                  <p:stCondLst>
                                    <p:cond delay="0"/>
                                  </p:stCondLst>
                                  <p:childTnLst>
                                    <p:animRot by="21600000">
                                      <p:cBhvr>
                                        <p:cTn id="400" dur="3000" fill="hold"/>
                                        <p:tgtEl>
                                          <p:spTgt spid="56"/>
                                        </p:tgtEl>
                                        <p:attrNameLst>
                                          <p:attrName>r</p:attrName>
                                        </p:attrNameLst>
                                      </p:cBhvr>
                                    </p:animRot>
                                  </p:childTnLst>
                                </p:cTn>
                              </p:par>
                              <p:par>
                                <p:cTn id="401" presetID="8" presetClass="emph" presetSubtype="0" fill="hold" nodeType="withEffect">
                                  <p:stCondLst>
                                    <p:cond delay="0"/>
                                  </p:stCondLst>
                                  <p:childTnLst>
                                    <p:animRot by="21600000">
                                      <p:cBhvr>
                                        <p:cTn id="402" dur="3000" fill="hold"/>
                                        <p:tgtEl>
                                          <p:spTgt spid="57"/>
                                        </p:tgtEl>
                                        <p:attrNameLst>
                                          <p:attrName>r</p:attrName>
                                        </p:attrNameLst>
                                      </p:cBhvr>
                                    </p:animRot>
                                  </p:childTnLst>
                                </p:cTn>
                              </p:par>
                              <p:par>
                                <p:cTn id="403" presetID="8" presetClass="emph" presetSubtype="0" fill="hold" nodeType="withEffect">
                                  <p:stCondLst>
                                    <p:cond delay="0"/>
                                  </p:stCondLst>
                                  <p:childTnLst>
                                    <p:animRot by="21600000">
                                      <p:cBhvr>
                                        <p:cTn id="404" dur="3000" fill="hold"/>
                                        <p:tgtEl>
                                          <p:spTgt spid="58"/>
                                        </p:tgtEl>
                                        <p:attrNameLst>
                                          <p:attrName>r</p:attrName>
                                        </p:attrNameLst>
                                      </p:cBhvr>
                                    </p:animRot>
                                  </p:childTnLst>
                                </p:cTn>
                              </p:par>
                              <p:par>
                                <p:cTn id="405" presetID="8" presetClass="emph" presetSubtype="0" fill="hold" nodeType="withEffect">
                                  <p:stCondLst>
                                    <p:cond delay="0"/>
                                  </p:stCondLst>
                                  <p:childTnLst>
                                    <p:animRot by="21600000">
                                      <p:cBhvr>
                                        <p:cTn id="406" dur="3000" fill="hold"/>
                                        <p:tgtEl>
                                          <p:spTgt spid="59"/>
                                        </p:tgtEl>
                                        <p:attrNameLst>
                                          <p:attrName>r</p:attrName>
                                        </p:attrNameLst>
                                      </p:cBhvr>
                                    </p:animRot>
                                  </p:childTnLst>
                                </p:cTn>
                              </p:par>
                              <p:par>
                                <p:cTn id="407" presetID="8" presetClass="emph" presetSubtype="0" fill="hold" nodeType="withEffect">
                                  <p:stCondLst>
                                    <p:cond delay="0"/>
                                  </p:stCondLst>
                                  <p:childTnLst>
                                    <p:animRot by="21600000">
                                      <p:cBhvr>
                                        <p:cTn id="408" dur="3000" fill="hold"/>
                                        <p:tgtEl>
                                          <p:spTgt spid="60"/>
                                        </p:tgtEl>
                                        <p:attrNameLst>
                                          <p:attrName>r</p:attrName>
                                        </p:attrNameLst>
                                      </p:cBhvr>
                                    </p:animRot>
                                  </p:childTnLst>
                                </p:cTn>
                              </p:par>
                              <p:par>
                                <p:cTn id="409" presetID="8" presetClass="emph" presetSubtype="0" fill="hold" nodeType="withEffect">
                                  <p:stCondLst>
                                    <p:cond delay="0"/>
                                  </p:stCondLst>
                                  <p:childTnLst>
                                    <p:animRot by="21600000">
                                      <p:cBhvr>
                                        <p:cTn id="410" dur="3000" fill="hold"/>
                                        <p:tgtEl>
                                          <p:spTgt spid="61"/>
                                        </p:tgtEl>
                                        <p:attrNameLst>
                                          <p:attrName>r</p:attrName>
                                        </p:attrNameLst>
                                      </p:cBhvr>
                                    </p:animRot>
                                  </p:childTnLst>
                                </p:cTn>
                              </p:par>
                              <p:par>
                                <p:cTn id="411" presetID="8" presetClass="emph" presetSubtype="0" fill="hold" nodeType="withEffect">
                                  <p:stCondLst>
                                    <p:cond delay="0"/>
                                  </p:stCondLst>
                                  <p:childTnLst>
                                    <p:animRot by="21600000">
                                      <p:cBhvr>
                                        <p:cTn id="412" dur="3000" fill="hold"/>
                                        <p:tgtEl>
                                          <p:spTgt spid="62"/>
                                        </p:tgtEl>
                                        <p:attrNameLst>
                                          <p:attrName>r</p:attrName>
                                        </p:attrNameLst>
                                      </p:cBhvr>
                                    </p:animRot>
                                  </p:childTnLst>
                                </p:cTn>
                              </p:par>
                              <p:par>
                                <p:cTn id="413" presetID="8" presetClass="emph" presetSubtype="0" fill="hold" nodeType="withEffect">
                                  <p:stCondLst>
                                    <p:cond delay="0"/>
                                  </p:stCondLst>
                                  <p:childTnLst>
                                    <p:animRot by="21600000">
                                      <p:cBhvr>
                                        <p:cTn id="414" dur="3000" fill="hold"/>
                                        <p:tgtEl>
                                          <p:spTgt spid="63"/>
                                        </p:tgtEl>
                                        <p:attrNameLst>
                                          <p:attrName>r</p:attrName>
                                        </p:attrNameLst>
                                      </p:cBhvr>
                                    </p:animRot>
                                  </p:childTnLst>
                                </p:cTn>
                              </p:par>
                              <p:par>
                                <p:cTn id="415" presetID="8" presetClass="emph" presetSubtype="0" fill="hold" nodeType="withEffect">
                                  <p:stCondLst>
                                    <p:cond delay="0"/>
                                  </p:stCondLst>
                                  <p:childTnLst>
                                    <p:animRot by="21600000">
                                      <p:cBhvr>
                                        <p:cTn id="416" dur="3000" fill="hold"/>
                                        <p:tgtEl>
                                          <p:spTgt spid="64"/>
                                        </p:tgtEl>
                                        <p:attrNameLst>
                                          <p:attrName>r</p:attrName>
                                        </p:attrNameLst>
                                      </p:cBhvr>
                                    </p:animRot>
                                  </p:childTnLst>
                                </p:cTn>
                              </p:par>
                              <p:par>
                                <p:cTn id="417" presetID="8" presetClass="emph" presetSubtype="0" fill="hold" nodeType="withEffect">
                                  <p:stCondLst>
                                    <p:cond delay="0"/>
                                  </p:stCondLst>
                                  <p:childTnLst>
                                    <p:animRot by="21600000">
                                      <p:cBhvr>
                                        <p:cTn id="418" dur="3000" fill="hold"/>
                                        <p:tgtEl>
                                          <p:spTgt spid="65"/>
                                        </p:tgtEl>
                                        <p:attrNameLst>
                                          <p:attrName>r</p:attrName>
                                        </p:attrNameLst>
                                      </p:cBhvr>
                                    </p:animRot>
                                  </p:childTnLst>
                                </p:cTn>
                              </p:par>
                              <p:par>
                                <p:cTn id="419" presetID="8" presetClass="emph" presetSubtype="0" fill="hold" nodeType="withEffect">
                                  <p:stCondLst>
                                    <p:cond delay="0"/>
                                  </p:stCondLst>
                                  <p:childTnLst>
                                    <p:animRot by="21600000">
                                      <p:cBhvr>
                                        <p:cTn id="420" dur="3000" fill="hold"/>
                                        <p:tgtEl>
                                          <p:spTgt spid="66"/>
                                        </p:tgtEl>
                                        <p:attrNameLst>
                                          <p:attrName>r</p:attrName>
                                        </p:attrNameLst>
                                      </p:cBhvr>
                                    </p:animRot>
                                  </p:childTnLst>
                                </p:cTn>
                              </p:par>
                              <p:par>
                                <p:cTn id="421" presetID="8" presetClass="emph" presetSubtype="0" fill="hold" nodeType="withEffect">
                                  <p:stCondLst>
                                    <p:cond delay="0"/>
                                  </p:stCondLst>
                                  <p:childTnLst>
                                    <p:animRot by="21600000">
                                      <p:cBhvr>
                                        <p:cTn id="422" dur="3000" fill="hold"/>
                                        <p:tgtEl>
                                          <p:spTgt spid="67"/>
                                        </p:tgtEl>
                                        <p:attrNameLst>
                                          <p:attrName>r</p:attrName>
                                        </p:attrNameLst>
                                      </p:cBhvr>
                                    </p:animRot>
                                  </p:childTnLst>
                                </p:cTn>
                              </p:par>
                              <p:par>
                                <p:cTn id="423" presetID="8" presetClass="emph" presetSubtype="0" fill="hold" nodeType="withEffect">
                                  <p:stCondLst>
                                    <p:cond delay="0"/>
                                  </p:stCondLst>
                                  <p:childTnLst>
                                    <p:animRot by="21600000">
                                      <p:cBhvr>
                                        <p:cTn id="424" dur="3000" fill="hold"/>
                                        <p:tgtEl>
                                          <p:spTgt spid="68"/>
                                        </p:tgtEl>
                                        <p:attrNameLst>
                                          <p:attrName>r</p:attrName>
                                        </p:attrNameLst>
                                      </p:cBhvr>
                                    </p:animRot>
                                  </p:childTnLst>
                                </p:cTn>
                              </p:par>
                              <p:par>
                                <p:cTn id="425" presetID="8" presetClass="emph" presetSubtype="0" fill="hold" nodeType="withEffect">
                                  <p:stCondLst>
                                    <p:cond delay="0"/>
                                  </p:stCondLst>
                                  <p:childTnLst>
                                    <p:animRot by="21600000">
                                      <p:cBhvr>
                                        <p:cTn id="426" dur="3000" fill="hold"/>
                                        <p:tgtEl>
                                          <p:spTgt spid="69"/>
                                        </p:tgtEl>
                                        <p:attrNameLst>
                                          <p:attrName>r</p:attrName>
                                        </p:attrNameLst>
                                      </p:cBhvr>
                                    </p:animRot>
                                  </p:childTnLst>
                                </p:cTn>
                              </p:par>
                              <p:par>
                                <p:cTn id="427" presetID="8" presetClass="emph" presetSubtype="0" fill="hold" nodeType="withEffect">
                                  <p:stCondLst>
                                    <p:cond delay="0"/>
                                  </p:stCondLst>
                                  <p:childTnLst>
                                    <p:animRot by="21600000">
                                      <p:cBhvr>
                                        <p:cTn id="428" dur="3000" fill="hold"/>
                                        <p:tgtEl>
                                          <p:spTgt spid="70"/>
                                        </p:tgtEl>
                                        <p:attrNameLst>
                                          <p:attrName>r</p:attrName>
                                        </p:attrNameLst>
                                      </p:cBhvr>
                                    </p:animRot>
                                  </p:childTnLst>
                                </p:cTn>
                              </p:par>
                              <p:par>
                                <p:cTn id="429" presetID="8" presetClass="emph" presetSubtype="0" fill="hold" nodeType="withEffect">
                                  <p:stCondLst>
                                    <p:cond delay="0"/>
                                  </p:stCondLst>
                                  <p:childTnLst>
                                    <p:animRot by="21600000">
                                      <p:cBhvr>
                                        <p:cTn id="430" dur="3000" fill="hold"/>
                                        <p:tgtEl>
                                          <p:spTgt spid="71"/>
                                        </p:tgtEl>
                                        <p:attrNameLst>
                                          <p:attrName>r</p:attrName>
                                        </p:attrNameLst>
                                      </p:cBhvr>
                                    </p:animRot>
                                  </p:childTnLst>
                                </p:cTn>
                              </p:par>
                              <p:par>
                                <p:cTn id="431" presetID="8" presetClass="emph" presetSubtype="0" fill="hold" nodeType="withEffect">
                                  <p:stCondLst>
                                    <p:cond delay="0"/>
                                  </p:stCondLst>
                                  <p:childTnLst>
                                    <p:animRot by="21600000">
                                      <p:cBhvr>
                                        <p:cTn id="432" dur="3000" fill="hold"/>
                                        <p:tgtEl>
                                          <p:spTgt spid="72"/>
                                        </p:tgtEl>
                                        <p:attrNameLst>
                                          <p:attrName>r</p:attrName>
                                        </p:attrNameLst>
                                      </p:cBhvr>
                                    </p:animRot>
                                  </p:childTnLst>
                                </p:cTn>
                              </p:par>
                              <p:par>
                                <p:cTn id="433" presetID="8" presetClass="emph" presetSubtype="0" fill="hold" nodeType="withEffect">
                                  <p:stCondLst>
                                    <p:cond delay="0"/>
                                  </p:stCondLst>
                                  <p:childTnLst>
                                    <p:animRot by="21600000">
                                      <p:cBhvr>
                                        <p:cTn id="434" dur="3000" fill="hold"/>
                                        <p:tgtEl>
                                          <p:spTgt spid="73"/>
                                        </p:tgtEl>
                                        <p:attrNameLst>
                                          <p:attrName>r</p:attrName>
                                        </p:attrNameLst>
                                      </p:cBhvr>
                                    </p:animRot>
                                  </p:childTnLst>
                                </p:cTn>
                              </p:par>
                              <p:par>
                                <p:cTn id="435" presetID="8" presetClass="emph" presetSubtype="0" fill="hold" nodeType="withEffect">
                                  <p:stCondLst>
                                    <p:cond delay="0"/>
                                  </p:stCondLst>
                                  <p:childTnLst>
                                    <p:animRot by="21600000">
                                      <p:cBhvr>
                                        <p:cTn id="436" dur="3000" fill="hold"/>
                                        <p:tgtEl>
                                          <p:spTgt spid="74"/>
                                        </p:tgtEl>
                                        <p:attrNameLst>
                                          <p:attrName>r</p:attrName>
                                        </p:attrNameLst>
                                      </p:cBhvr>
                                    </p:animRot>
                                  </p:childTnLst>
                                </p:cTn>
                              </p:par>
                              <p:par>
                                <p:cTn id="437" presetID="8" presetClass="emph" presetSubtype="0" fill="hold" nodeType="withEffect">
                                  <p:stCondLst>
                                    <p:cond delay="0"/>
                                  </p:stCondLst>
                                  <p:childTnLst>
                                    <p:animRot by="21600000">
                                      <p:cBhvr>
                                        <p:cTn id="438" dur="3000" fill="hold"/>
                                        <p:tgtEl>
                                          <p:spTgt spid="75"/>
                                        </p:tgtEl>
                                        <p:attrNameLst>
                                          <p:attrName>r</p:attrName>
                                        </p:attrNameLst>
                                      </p:cBhvr>
                                    </p:animRot>
                                  </p:childTnLst>
                                </p:cTn>
                              </p:par>
                            </p:childTnLst>
                          </p:cTn>
                        </p:par>
                        <p:par>
                          <p:cTn id="439" fill="hold">
                            <p:stCondLst>
                              <p:cond delay="3000"/>
                            </p:stCondLst>
                            <p:childTnLst>
                              <p:par>
                                <p:cTn id="440" presetID="2" presetClass="exit" presetSubtype="4" fill="hold" nodeType="afterEffect">
                                  <p:stCondLst>
                                    <p:cond delay="0"/>
                                  </p:stCondLst>
                                  <p:childTnLst>
                                    <p:anim calcmode="lin" valueType="num">
                                      <p:cBhvr additive="base">
                                        <p:cTn id="441" dur="3000"/>
                                        <p:tgtEl>
                                          <p:spTgt spid="4"/>
                                        </p:tgtEl>
                                        <p:attrNameLst>
                                          <p:attrName>ppt_x</p:attrName>
                                        </p:attrNameLst>
                                      </p:cBhvr>
                                      <p:tavLst>
                                        <p:tav tm="0">
                                          <p:val>
                                            <p:strVal val="ppt_x"/>
                                          </p:val>
                                        </p:tav>
                                        <p:tav tm="100000">
                                          <p:val>
                                            <p:strVal val="ppt_x"/>
                                          </p:val>
                                        </p:tav>
                                      </p:tavLst>
                                    </p:anim>
                                    <p:anim calcmode="lin" valueType="num">
                                      <p:cBhvr additive="base">
                                        <p:cTn id="442" dur="3000"/>
                                        <p:tgtEl>
                                          <p:spTgt spid="4"/>
                                        </p:tgtEl>
                                        <p:attrNameLst>
                                          <p:attrName>ppt_y</p:attrName>
                                        </p:attrNameLst>
                                      </p:cBhvr>
                                      <p:tavLst>
                                        <p:tav tm="0">
                                          <p:val>
                                            <p:strVal val="ppt_y"/>
                                          </p:val>
                                        </p:tav>
                                        <p:tav tm="100000">
                                          <p:val>
                                            <p:strVal val="1+ppt_h/2"/>
                                          </p:val>
                                        </p:tav>
                                      </p:tavLst>
                                    </p:anim>
                                    <p:set>
                                      <p:cBhvr>
                                        <p:cTn id="443" dur="1" fill="hold">
                                          <p:stCondLst>
                                            <p:cond delay="2999"/>
                                          </p:stCondLst>
                                        </p:cTn>
                                        <p:tgtEl>
                                          <p:spTgt spid="4"/>
                                        </p:tgtEl>
                                        <p:attrNameLst>
                                          <p:attrName>style.visibility</p:attrName>
                                        </p:attrNameLst>
                                      </p:cBhvr>
                                      <p:to>
                                        <p:strVal val="hidden"/>
                                      </p:to>
                                    </p:set>
                                  </p:childTnLst>
                                </p:cTn>
                              </p:par>
                              <p:par>
                                <p:cTn id="444" presetID="2" presetClass="exit" presetSubtype="4" fill="hold" nodeType="withEffect">
                                  <p:stCondLst>
                                    <p:cond delay="0"/>
                                  </p:stCondLst>
                                  <p:childTnLst>
                                    <p:anim calcmode="lin" valueType="num">
                                      <p:cBhvr additive="base">
                                        <p:cTn id="445" dur="3000"/>
                                        <p:tgtEl>
                                          <p:spTgt spid="5"/>
                                        </p:tgtEl>
                                        <p:attrNameLst>
                                          <p:attrName>ppt_x</p:attrName>
                                        </p:attrNameLst>
                                      </p:cBhvr>
                                      <p:tavLst>
                                        <p:tav tm="0">
                                          <p:val>
                                            <p:strVal val="ppt_x"/>
                                          </p:val>
                                        </p:tav>
                                        <p:tav tm="100000">
                                          <p:val>
                                            <p:strVal val="ppt_x"/>
                                          </p:val>
                                        </p:tav>
                                      </p:tavLst>
                                    </p:anim>
                                    <p:anim calcmode="lin" valueType="num">
                                      <p:cBhvr additive="base">
                                        <p:cTn id="446" dur="3000"/>
                                        <p:tgtEl>
                                          <p:spTgt spid="5"/>
                                        </p:tgtEl>
                                        <p:attrNameLst>
                                          <p:attrName>ppt_y</p:attrName>
                                        </p:attrNameLst>
                                      </p:cBhvr>
                                      <p:tavLst>
                                        <p:tav tm="0">
                                          <p:val>
                                            <p:strVal val="ppt_y"/>
                                          </p:val>
                                        </p:tav>
                                        <p:tav tm="100000">
                                          <p:val>
                                            <p:strVal val="1+ppt_h/2"/>
                                          </p:val>
                                        </p:tav>
                                      </p:tavLst>
                                    </p:anim>
                                    <p:set>
                                      <p:cBhvr>
                                        <p:cTn id="447" dur="1" fill="hold">
                                          <p:stCondLst>
                                            <p:cond delay="2999"/>
                                          </p:stCondLst>
                                        </p:cTn>
                                        <p:tgtEl>
                                          <p:spTgt spid="5"/>
                                        </p:tgtEl>
                                        <p:attrNameLst>
                                          <p:attrName>style.visibility</p:attrName>
                                        </p:attrNameLst>
                                      </p:cBhvr>
                                      <p:to>
                                        <p:strVal val="hidden"/>
                                      </p:to>
                                    </p:set>
                                  </p:childTnLst>
                                </p:cTn>
                              </p:par>
                              <p:par>
                                <p:cTn id="448" presetID="2" presetClass="exit" presetSubtype="4" fill="hold" nodeType="withEffect">
                                  <p:stCondLst>
                                    <p:cond delay="0"/>
                                  </p:stCondLst>
                                  <p:childTnLst>
                                    <p:anim calcmode="lin" valueType="num">
                                      <p:cBhvr additive="base">
                                        <p:cTn id="449" dur="3000"/>
                                        <p:tgtEl>
                                          <p:spTgt spid="6"/>
                                        </p:tgtEl>
                                        <p:attrNameLst>
                                          <p:attrName>ppt_x</p:attrName>
                                        </p:attrNameLst>
                                      </p:cBhvr>
                                      <p:tavLst>
                                        <p:tav tm="0">
                                          <p:val>
                                            <p:strVal val="ppt_x"/>
                                          </p:val>
                                        </p:tav>
                                        <p:tav tm="100000">
                                          <p:val>
                                            <p:strVal val="ppt_x"/>
                                          </p:val>
                                        </p:tav>
                                      </p:tavLst>
                                    </p:anim>
                                    <p:anim calcmode="lin" valueType="num">
                                      <p:cBhvr additive="base">
                                        <p:cTn id="450" dur="3000"/>
                                        <p:tgtEl>
                                          <p:spTgt spid="6"/>
                                        </p:tgtEl>
                                        <p:attrNameLst>
                                          <p:attrName>ppt_y</p:attrName>
                                        </p:attrNameLst>
                                      </p:cBhvr>
                                      <p:tavLst>
                                        <p:tav tm="0">
                                          <p:val>
                                            <p:strVal val="ppt_y"/>
                                          </p:val>
                                        </p:tav>
                                        <p:tav tm="100000">
                                          <p:val>
                                            <p:strVal val="1+ppt_h/2"/>
                                          </p:val>
                                        </p:tav>
                                      </p:tavLst>
                                    </p:anim>
                                    <p:set>
                                      <p:cBhvr>
                                        <p:cTn id="451" dur="1" fill="hold">
                                          <p:stCondLst>
                                            <p:cond delay="2999"/>
                                          </p:stCondLst>
                                        </p:cTn>
                                        <p:tgtEl>
                                          <p:spTgt spid="6"/>
                                        </p:tgtEl>
                                        <p:attrNameLst>
                                          <p:attrName>style.visibility</p:attrName>
                                        </p:attrNameLst>
                                      </p:cBhvr>
                                      <p:to>
                                        <p:strVal val="hidden"/>
                                      </p:to>
                                    </p:set>
                                  </p:childTnLst>
                                </p:cTn>
                              </p:par>
                              <p:par>
                                <p:cTn id="452" presetID="2" presetClass="exit" presetSubtype="4" fill="hold" nodeType="withEffect">
                                  <p:stCondLst>
                                    <p:cond delay="0"/>
                                  </p:stCondLst>
                                  <p:childTnLst>
                                    <p:anim calcmode="lin" valueType="num">
                                      <p:cBhvr additive="base">
                                        <p:cTn id="453" dur="3000"/>
                                        <p:tgtEl>
                                          <p:spTgt spid="7"/>
                                        </p:tgtEl>
                                        <p:attrNameLst>
                                          <p:attrName>ppt_x</p:attrName>
                                        </p:attrNameLst>
                                      </p:cBhvr>
                                      <p:tavLst>
                                        <p:tav tm="0">
                                          <p:val>
                                            <p:strVal val="ppt_x"/>
                                          </p:val>
                                        </p:tav>
                                        <p:tav tm="100000">
                                          <p:val>
                                            <p:strVal val="ppt_x"/>
                                          </p:val>
                                        </p:tav>
                                      </p:tavLst>
                                    </p:anim>
                                    <p:anim calcmode="lin" valueType="num">
                                      <p:cBhvr additive="base">
                                        <p:cTn id="454" dur="3000"/>
                                        <p:tgtEl>
                                          <p:spTgt spid="7"/>
                                        </p:tgtEl>
                                        <p:attrNameLst>
                                          <p:attrName>ppt_y</p:attrName>
                                        </p:attrNameLst>
                                      </p:cBhvr>
                                      <p:tavLst>
                                        <p:tav tm="0">
                                          <p:val>
                                            <p:strVal val="ppt_y"/>
                                          </p:val>
                                        </p:tav>
                                        <p:tav tm="100000">
                                          <p:val>
                                            <p:strVal val="1+ppt_h/2"/>
                                          </p:val>
                                        </p:tav>
                                      </p:tavLst>
                                    </p:anim>
                                    <p:set>
                                      <p:cBhvr>
                                        <p:cTn id="455" dur="1" fill="hold">
                                          <p:stCondLst>
                                            <p:cond delay="2999"/>
                                          </p:stCondLst>
                                        </p:cTn>
                                        <p:tgtEl>
                                          <p:spTgt spid="7"/>
                                        </p:tgtEl>
                                        <p:attrNameLst>
                                          <p:attrName>style.visibility</p:attrName>
                                        </p:attrNameLst>
                                      </p:cBhvr>
                                      <p:to>
                                        <p:strVal val="hidden"/>
                                      </p:to>
                                    </p:set>
                                  </p:childTnLst>
                                </p:cTn>
                              </p:par>
                              <p:par>
                                <p:cTn id="456" presetID="2" presetClass="exit" presetSubtype="4" fill="hold" nodeType="withEffect">
                                  <p:stCondLst>
                                    <p:cond delay="0"/>
                                  </p:stCondLst>
                                  <p:childTnLst>
                                    <p:anim calcmode="lin" valueType="num">
                                      <p:cBhvr additive="base">
                                        <p:cTn id="457" dur="3000"/>
                                        <p:tgtEl>
                                          <p:spTgt spid="8"/>
                                        </p:tgtEl>
                                        <p:attrNameLst>
                                          <p:attrName>ppt_x</p:attrName>
                                        </p:attrNameLst>
                                      </p:cBhvr>
                                      <p:tavLst>
                                        <p:tav tm="0">
                                          <p:val>
                                            <p:strVal val="ppt_x"/>
                                          </p:val>
                                        </p:tav>
                                        <p:tav tm="100000">
                                          <p:val>
                                            <p:strVal val="ppt_x"/>
                                          </p:val>
                                        </p:tav>
                                      </p:tavLst>
                                    </p:anim>
                                    <p:anim calcmode="lin" valueType="num">
                                      <p:cBhvr additive="base">
                                        <p:cTn id="458" dur="3000"/>
                                        <p:tgtEl>
                                          <p:spTgt spid="8"/>
                                        </p:tgtEl>
                                        <p:attrNameLst>
                                          <p:attrName>ppt_y</p:attrName>
                                        </p:attrNameLst>
                                      </p:cBhvr>
                                      <p:tavLst>
                                        <p:tav tm="0">
                                          <p:val>
                                            <p:strVal val="ppt_y"/>
                                          </p:val>
                                        </p:tav>
                                        <p:tav tm="100000">
                                          <p:val>
                                            <p:strVal val="1+ppt_h/2"/>
                                          </p:val>
                                        </p:tav>
                                      </p:tavLst>
                                    </p:anim>
                                    <p:set>
                                      <p:cBhvr>
                                        <p:cTn id="459" dur="1" fill="hold">
                                          <p:stCondLst>
                                            <p:cond delay="2999"/>
                                          </p:stCondLst>
                                        </p:cTn>
                                        <p:tgtEl>
                                          <p:spTgt spid="8"/>
                                        </p:tgtEl>
                                        <p:attrNameLst>
                                          <p:attrName>style.visibility</p:attrName>
                                        </p:attrNameLst>
                                      </p:cBhvr>
                                      <p:to>
                                        <p:strVal val="hidden"/>
                                      </p:to>
                                    </p:set>
                                  </p:childTnLst>
                                </p:cTn>
                              </p:par>
                              <p:par>
                                <p:cTn id="460" presetID="2" presetClass="exit" presetSubtype="4" fill="hold" nodeType="withEffect">
                                  <p:stCondLst>
                                    <p:cond delay="0"/>
                                  </p:stCondLst>
                                  <p:childTnLst>
                                    <p:anim calcmode="lin" valueType="num">
                                      <p:cBhvr additive="base">
                                        <p:cTn id="461" dur="3000"/>
                                        <p:tgtEl>
                                          <p:spTgt spid="9"/>
                                        </p:tgtEl>
                                        <p:attrNameLst>
                                          <p:attrName>ppt_x</p:attrName>
                                        </p:attrNameLst>
                                      </p:cBhvr>
                                      <p:tavLst>
                                        <p:tav tm="0">
                                          <p:val>
                                            <p:strVal val="ppt_x"/>
                                          </p:val>
                                        </p:tav>
                                        <p:tav tm="100000">
                                          <p:val>
                                            <p:strVal val="ppt_x"/>
                                          </p:val>
                                        </p:tav>
                                      </p:tavLst>
                                    </p:anim>
                                    <p:anim calcmode="lin" valueType="num">
                                      <p:cBhvr additive="base">
                                        <p:cTn id="462" dur="3000"/>
                                        <p:tgtEl>
                                          <p:spTgt spid="9"/>
                                        </p:tgtEl>
                                        <p:attrNameLst>
                                          <p:attrName>ppt_y</p:attrName>
                                        </p:attrNameLst>
                                      </p:cBhvr>
                                      <p:tavLst>
                                        <p:tav tm="0">
                                          <p:val>
                                            <p:strVal val="ppt_y"/>
                                          </p:val>
                                        </p:tav>
                                        <p:tav tm="100000">
                                          <p:val>
                                            <p:strVal val="1+ppt_h/2"/>
                                          </p:val>
                                        </p:tav>
                                      </p:tavLst>
                                    </p:anim>
                                    <p:set>
                                      <p:cBhvr>
                                        <p:cTn id="463" dur="1" fill="hold">
                                          <p:stCondLst>
                                            <p:cond delay="2999"/>
                                          </p:stCondLst>
                                        </p:cTn>
                                        <p:tgtEl>
                                          <p:spTgt spid="9"/>
                                        </p:tgtEl>
                                        <p:attrNameLst>
                                          <p:attrName>style.visibility</p:attrName>
                                        </p:attrNameLst>
                                      </p:cBhvr>
                                      <p:to>
                                        <p:strVal val="hidden"/>
                                      </p:to>
                                    </p:set>
                                  </p:childTnLst>
                                </p:cTn>
                              </p:par>
                              <p:par>
                                <p:cTn id="464" presetID="2" presetClass="exit" presetSubtype="4" fill="hold" nodeType="withEffect">
                                  <p:stCondLst>
                                    <p:cond delay="0"/>
                                  </p:stCondLst>
                                  <p:childTnLst>
                                    <p:anim calcmode="lin" valueType="num">
                                      <p:cBhvr additive="base">
                                        <p:cTn id="465" dur="3000"/>
                                        <p:tgtEl>
                                          <p:spTgt spid="10"/>
                                        </p:tgtEl>
                                        <p:attrNameLst>
                                          <p:attrName>ppt_x</p:attrName>
                                        </p:attrNameLst>
                                      </p:cBhvr>
                                      <p:tavLst>
                                        <p:tav tm="0">
                                          <p:val>
                                            <p:strVal val="ppt_x"/>
                                          </p:val>
                                        </p:tav>
                                        <p:tav tm="100000">
                                          <p:val>
                                            <p:strVal val="ppt_x"/>
                                          </p:val>
                                        </p:tav>
                                      </p:tavLst>
                                    </p:anim>
                                    <p:anim calcmode="lin" valueType="num">
                                      <p:cBhvr additive="base">
                                        <p:cTn id="466" dur="3000"/>
                                        <p:tgtEl>
                                          <p:spTgt spid="10"/>
                                        </p:tgtEl>
                                        <p:attrNameLst>
                                          <p:attrName>ppt_y</p:attrName>
                                        </p:attrNameLst>
                                      </p:cBhvr>
                                      <p:tavLst>
                                        <p:tav tm="0">
                                          <p:val>
                                            <p:strVal val="ppt_y"/>
                                          </p:val>
                                        </p:tav>
                                        <p:tav tm="100000">
                                          <p:val>
                                            <p:strVal val="1+ppt_h/2"/>
                                          </p:val>
                                        </p:tav>
                                      </p:tavLst>
                                    </p:anim>
                                    <p:set>
                                      <p:cBhvr>
                                        <p:cTn id="467" dur="1" fill="hold">
                                          <p:stCondLst>
                                            <p:cond delay="2999"/>
                                          </p:stCondLst>
                                        </p:cTn>
                                        <p:tgtEl>
                                          <p:spTgt spid="10"/>
                                        </p:tgtEl>
                                        <p:attrNameLst>
                                          <p:attrName>style.visibility</p:attrName>
                                        </p:attrNameLst>
                                      </p:cBhvr>
                                      <p:to>
                                        <p:strVal val="hidden"/>
                                      </p:to>
                                    </p:set>
                                  </p:childTnLst>
                                </p:cTn>
                              </p:par>
                              <p:par>
                                <p:cTn id="468" presetID="2" presetClass="exit" presetSubtype="4" fill="hold" nodeType="withEffect">
                                  <p:stCondLst>
                                    <p:cond delay="0"/>
                                  </p:stCondLst>
                                  <p:childTnLst>
                                    <p:anim calcmode="lin" valueType="num">
                                      <p:cBhvr additive="base">
                                        <p:cTn id="469" dur="3000"/>
                                        <p:tgtEl>
                                          <p:spTgt spid="11"/>
                                        </p:tgtEl>
                                        <p:attrNameLst>
                                          <p:attrName>ppt_x</p:attrName>
                                        </p:attrNameLst>
                                      </p:cBhvr>
                                      <p:tavLst>
                                        <p:tav tm="0">
                                          <p:val>
                                            <p:strVal val="ppt_x"/>
                                          </p:val>
                                        </p:tav>
                                        <p:tav tm="100000">
                                          <p:val>
                                            <p:strVal val="ppt_x"/>
                                          </p:val>
                                        </p:tav>
                                      </p:tavLst>
                                    </p:anim>
                                    <p:anim calcmode="lin" valueType="num">
                                      <p:cBhvr additive="base">
                                        <p:cTn id="470" dur="3000"/>
                                        <p:tgtEl>
                                          <p:spTgt spid="11"/>
                                        </p:tgtEl>
                                        <p:attrNameLst>
                                          <p:attrName>ppt_y</p:attrName>
                                        </p:attrNameLst>
                                      </p:cBhvr>
                                      <p:tavLst>
                                        <p:tav tm="0">
                                          <p:val>
                                            <p:strVal val="ppt_y"/>
                                          </p:val>
                                        </p:tav>
                                        <p:tav tm="100000">
                                          <p:val>
                                            <p:strVal val="1+ppt_h/2"/>
                                          </p:val>
                                        </p:tav>
                                      </p:tavLst>
                                    </p:anim>
                                    <p:set>
                                      <p:cBhvr>
                                        <p:cTn id="471" dur="1" fill="hold">
                                          <p:stCondLst>
                                            <p:cond delay="2999"/>
                                          </p:stCondLst>
                                        </p:cTn>
                                        <p:tgtEl>
                                          <p:spTgt spid="11"/>
                                        </p:tgtEl>
                                        <p:attrNameLst>
                                          <p:attrName>style.visibility</p:attrName>
                                        </p:attrNameLst>
                                      </p:cBhvr>
                                      <p:to>
                                        <p:strVal val="hidden"/>
                                      </p:to>
                                    </p:set>
                                  </p:childTnLst>
                                </p:cTn>
                              </p:par>
                              <p:par>
                                <p:cTn id="472" presetID="2" presetClass="exit" presetSubtype="4" fill="hold" nodeType="withEffect">
                                  <p:stCondLst>
                                    <p:cond delay="0"/>
                                  </p:stCondLst>
                                  <p:childTnLst>
                                    <p:anim calcmode="lin" valueType="num">
                                      <p:cBhvr additive="base">
                                        <p:cTn id="473" dur="3000"/>
                                        <p:tgtEl>
                                          <p:spTgt spid="12"/>
                                        </p:tgtEl>
                                        <p:attrNameLst>
                                          <p:attrName>ppt_x</p:attrName>
                                        </p:attrNameLst>
                                      </p:cBhvr>
                                      <p:tavLst>
                                        <p:tav tm="0">
                                          <p:val>
                                            <p:strVal val="ppt_x"/>
                                          </p:val>
                                        </p:tav>
                                        <p:tav tm="100000">
                                          <p:val>
                                            <p:strVal val="ppt_x"/>
                                          </p:val>
                                        </p:tav>
                                      </p:tavLst>
                                    </p:anim>
                                    <p:anim calcmode="lin" valueType="num">
                                      <p:cBhvr additive="base">
                                        <p:cTn id="474" dur="3000"/>
                                        <p:tgtEl>
                                          <p:spTgt spid="12"/>
                                        </p:tgtEl>
                                        <p:attrNameLst>
                                          <p:attrName>ppt_y</p:attrName>
                                        </p:attrNameLst>
                                      </p:cBhvr>
                                      <p:tavLst>
                                        <p:tav tm="0">
                                          <p:val>
                                            <p:strVal val="ppt_y"/>
                                          </p:val>
                                        </p:tav>
                                        <p:tav tm="100000">
                                          <p:val>
                                            <p:strVal val="1+ppt_h/2"/>
                                          </p:val>
                                        </p:tav>
                                      </p:tavLst>
                                    </p:anim>
                                    <p:set>
                                      <p:cBhvr>
                                        <p:cTn id="475" dur="1" fill="hold">
                                          <p:stCondLst>
                                            <p:cond delay="2999"/>
                                          </p:stCondLst>
                                        </p:cTn>
                                        <p:tgtEl>
                                          <p:spTgt spid="12"/>
                                        </p:tgtEl>
                                        <p:attrNameLst>
                                          <p:attrName>style.visibility</p:attrName>
                                        </p:attrNameLst>
                                      </p:cBhvr>
                                      <p:to>
                                        <p:strVal val="hidden"/>
                                      </p:to>
                                    </p:set>
                                  </p:childTnLst>
                                </p:cTn>
                              </p:par>
                              <p:par>
                                <p:cTn id="476" presetID="2" presetClass="exit" presetSubtype="4" fill="hold" nodeType="withEffect">
                                  <p:stCondLst>
                                    <p:cond delay="0"/>
                                  </p:stCondLst>
                                  <p:childTnLst>
                                    <p:anim calcmode="lin" valueType="num">
                                      <p:cBhvr additive="base">
                                        <p:cTn id="477" dur="3000"/>
                                        <p:tgtEl>
                                          <p:spTgt spid="13"/>
                                        </p:tgtEl>
                                        <p:attrNameLst>
                                          <p:attrName>ppt_x</p:attrName>
                                        </p:attrNameLst>
                                      </p:cBhvr>
                                      <p:tavLst>
                                        <p:tav tm="0">
                                          <p:val>
                                            <p:strVal val="ppt_x"/>
                                          </p:val>
                                        </p:tav>
                                        <p:tav tm="100000">
                                          <p:val>
                                            <p:strVal val="ppt_x"/>
                                          </p:val>
                                        </p:tav>
                                      </p:tavLst>
                                    </p:anim>
                                    <p:anim calcmode="lin" valueType="num">
                                      <p:cBhvr additive="base">
                                        <p:cTn id="478" dur="3000"/>
                                        <p:tgtEl>
                                          <p:spTgt spid="13"/>
                                        </p:tgtEl>
                                        <p:attrNameLst>
                                          <p:attrName>ppt_y</p:attrName>
                                        </p:attrNameLst>
                                      </p:cBhvr>
                                      <p:tavLst>
                                        <p:tav tm="0">
                                          <p:val>
                                            <p:strVal val="ppt_y"/>
                                          </p:val>
                                        </p:tav>
                                        <p:tav tm="100000">
                                          <p:val>
                                            <p:strVal val="1+ppt_h/2"/>
                                          </p:val>
                                        </p:tav>
                                      </p:tavLst>
                                    </p:anim>
                                    <p:set>
                                      <p:cBhvr>
                                        <p:cTn id="479" dur="1" fill="hold">
                                          <p:stCondLst>
                                            <p:cond delay="2999"/>
                                          </p:stCondLst>
                                        </p:cTn>
                                        <p:tgtEl>
                                          <p:spTgt spid="13"/>
                                        </p:tgtEl>
                                        <p:attrNameLst>
                                          <p:attrName>style.visibility</p:attrName>
                                        </p:attrNameLst>
                                      </p:cBhvr>
                                      <p:to>
                                        <p:strVal val="hidden"/>
                                      </p:to>
                                    </p:set>
                                  </p:childTnLst>
                                </p:cTn>
                              </p:par>
                              <p:par>
                                <p:cTn id="480" presetID="2" presetClass="exit" presetSubtype="4" fill="hold" nodeType="withEffect">
                                  <p:stCondLst>
                                    <p:cond delay="0"/>
                                  </p:stCondLst>
                                  <p:childTnLst>
                                    <p:anim calcmode="lin" valueType="num">
                                      <p:cBhvr additive="base">
                                        <p:cTn id="481" dur="3000"/>
                                        <p:tgtEl>
                                          <p:spTgt spid="14"/>
                                        </p:tgtEl>
                                        <p:attrNameLst>
                                          <p:attrName>ppt_x</p:attrName>
                                        </p:attrNameLst>
                                      </p:cBhvr>
                                      <p:tavLst>
                                        <p:tav tm="0">
                                          <p:val>
                                            <p:strVal val="ppt_x"/>
                                          </p:val>
                                        </p:tav>
                                        <p:tav tm="100000">
                                          <p:val>
                                            <p:strVal val="ppt_x"/>
                                          </p:val>
                                        </p:tav>
                                      </p:tavLst>
                                    </p:anim>
                                    <p:anim calcmode="lin" valueType="num">
                                      <p:cBhvr additive="base">
                                        <p:cTn id="482" dur="3000"/>
                                        <p:tgtEl>
                                          <p:spTgt spid="14"/>
                                        </p:tgtEl>
                                        <p:attrNameLst>
                                          <p:attrName>ppt_y</p:attrName>
                                        </p:attrNameLst>
                                      </p:cBhvr>
                                      <p:tavLst>
                                        <p:tav tm="0">
                                          <p:val>
                                            <p:strVal val="ppt_y"/>
                                          </p:val>
                                        </p:tav>
                                        <p:tav tm="100000">
                                          <p:val>
                                            <p:strVal val="1+ppt_h/2"/>
                                          </p:val>
                                        </p:tav>
                                      </p:tavLst>
                                    </p:anim>
                                    <p:set>
                                      <p:cBhvr>
                                        <p:cTn id="483" dur="1" fill="hold">
                                          <p:stCondLst>
                                            <p:cond delay="2999"/>
                                          </p:stCondLst>
                                        </p:cTn>
                                        <p:tgtEl>
                                          <p:spTgt spid="14"/>
                                        </p:tgtEl>
                                        <p:attrNameLst>
                                          <p:attrName>style.visibility</p:attrName>
                                        </p:attrNameLst>
                                      </p:cBhvr>
                                      <p:to>
                                        <p:strVal val="hidden"/>
                                      </p:to>
                                    </p:set>
                                  </p:childTnLst>
                                </p:cTn>
                              </p:par>
                              <p:par>
                                <p:cTn id="484" presetID="2" presetClass="exit" presetSubtype="4" fill="hold" nodeType="withEffect">
                                  <p:stCondLst>
                                    <p:cond delay="0"/>
                                  </p:stCondLst>
                                  <p:childTnLst>
                                    <p:anim calcmode="lin" valueType="num">
                                      <p:cBhvr additive="base">
                                        <p:cTn id="485" dur="3000"/>
                                        <p:tgtEl>
                                          <p:spTgt spid="15"/>
                                        </p:tgtEl>
                                        <p:attrNameLst>
                                          <p:attrName>ppt_x</p:attrName>
                                        </p:attrNameLst>
                                      </p:cBhvr>
                                      <p:tavLst>
                                        <p:tav tm="0">
                                          <p:val>
                                            <p:strVal val="ppt_x"/>
                                          </p:val>
                                        </p:tav>
                                        <p:tav tm="100000">
                                          <p:val>
                                            <p:strVal val="ppt_x"/>
                                          </p:val>
                                        </p:tav>
                                      </p:tavLst>
                                    </p:anim>
                                    <p:anim calcmode="lin" valueType="num">
                                      <p:cBhvr additive="base">
                                        <p:cTn id="486" dur="3000"/>
                                        <p:tgtEl>
                                          <p:spTgt spid="15"/>
                                        </p:tgtEl>
                                        <p:attrNameLst>
                                          <p:attrName>ppt_y</p:attrName>
                                        </p:attrNameLst>
                                      </p:cBhvr>
                                      <p:tavLst>
                                        <p:tav tm="0">
                                          <p:val>
                                            <p:strVal val="ppt_y"/>
                                          </p:val>
                                        </p:tav>
                                        <p:tav tm="100000">
                                          <p:val>
                                            <p:strVal val="1+ppt_h/2"/>
                                          </p:val>
                                        </p:tav>
                                      </p:tavLst>
                                    </p:anim>
                                    <p:set>
                                      <p:cBhvr>
                                        <p:cTn id="487" dur="1" fill="hold">
                                          <p:stCondLst>
                                            <p:cond delay="2999"/>
                                          </p:stCondLst>
                                        </p:cTn>
                                        <p:tgtEl>
                                          <p:spTgt spid="15"/>
                                        </p:tgtEl>
                                        <p:attrNameLst>
                                          <p:attrName>style.visibility</p:attrName>
                                        </p:attrNameLst>
                                      </p:cBhvr>
                                      <p:to>
                                        <p:strVal val="hidden"/>
                                      </p:to>
                                    </p:set>
                                  </p:childTnLst>
                                </p:cTn>
                              </p:par>
                              <p:par>
                                <p:cTn id="488" presetID="2" presetClass="exit" presetSubtype="4" fill="hold" nodeType="withEffect">
                                  <p:stCondLst>
                                    <p:cond delay="0"/>
                                  </p:stCondLst>
                                  <p:childTnLst>
                                    <p:anim calcmode="lin" valueType="num">
                                      <p:cBhvr additive="base">
                                        <p:cTn id="489" dur="3000"/>
                                        <p:tgtEl>
                                          <p:spTgt spid="16"/>
                                        </p:tgtEl>
                                        <p:attrNameLst>
                                          <p:attrName>ppt_x</p:attrName>
                                        </p:attrNameLst>
                                      </p:cBhvr>
                                      <p:tavLst>
                                        <p:tav tm="0">
                                          <p:val>
                                            <p:strVal val="ppt_x"/>
                                          </p:val>
                                        </p:tav>
                                        <p:tav tm="100000">
                                          <p:val>
                                            <p:strVal val="ppt_x"/>
                                          </p:val>
                                        </p:tav>
                                      </p:tavLst>
                                    </p:anim>
                                    <p:anim calcmode="lin" valueType="num">
                                      <p:cBhvr additive="base">
                                        <p:cTn id="490" dur="3000"/>
                                        <p:tgtEl>
                                          <p:spTgt spid="16"/>
                                        </p:tgtEl>
                                        <p:attrNameLst>
                                          <p:attrName>ppt_y</p:attrName>
                                        </p:attrNameLst>
                                      </p:cBhvr>
                                      <p:tavLst>
                                        <p:tav tm="0">
                                          <p:val>
                                            <p:strVal val="ppt_y"/>
                                          </p:val>
                                        </p:tav>
                                        <p:tav tm="100000">
                                          <p:val>
                                            <p:strVal val="1+ppt_h/2"/>
                                          </p:val>
                                        </p:tav>
                                      </p:tavLst>
                                    </p:anim>
                                    <p:set>
                                      <p:cBhvr>
                                        <p:cTn id="491" dur="1" fill="hold">
                                          <p:stCondLst>
                                            <p:cond delay="2999"/>
                                          </p:stCondLst>
                                        </p:cTn>
                                        <p:tgtEl>
                                          <p:spTgt spid="16"/>
                                        </p:tgtEl>
                                        <p:attrNameLst>
                                          <p:attrName>style.visibility</p:attrName>
                                        </p:attrNameLst>
                                      </p:cBhvr>
                                      <p:to>
                                        <p:strVal val="hidden"/>
                                      </p:to>
                                    </p:set>
                                  </p:childTnLst>
                                </p:cTn>
                              </p:par>
                              <p:par>
                                <p:cTn id="492" presetID="2" presetClass="exit" presetSubtype="4" fill="hold" nodeType="withEffect">
                                  <p:stCondLst>
                                    <p:cond delay="0"/>
                                  </p:stCondLst>
                                  <p:childTnLst>
                                    <p:anim calcmode="lin" valueType="num">
                                      <p:cBhvr additive="base">
                                        <p:cTn id="493" dur="3000"/>
                                        <p:tgtEl>
                                          <p:spTgt spid="17"/>
                                        </p:tgtEl>
                                        <p:attrNameLst>
                                          <p:attrName>ppt_x</p:attrName>
                                        </p:attrNameLst>
                                      </p:cBhvr>
                                      <p:tavLst>
                                        <p:tav tm="0">
                                          <p:val>
                                            <p:strVal val="ppt_x"/>
                                          </p:val>
                                        </p:tav>
                                        <p:tav tm="100000">
                                          <p:val>
                                            <p:strVal val="ppt_x"/>
                                          </p:val>
                                        </p:tav>
                                      </p:tavLst>
                                    </p:anim>
                                    <p:anim calcmode="lin" valueType="num">
                                      <p:cBhvr additive="base">
                                        <p:cTn id="494" dur="3000"/>
                                        <p:tgtEl>
                                          <p:spTgt spid="17"/>
                                        </p:tgtEl>
                                        <p:attrNameLst>
                                          <p:attrName>ppt_y</p:attrName>
                                        </p:attrNameLst>
                                      </p:cBhvr>
                                      <p:tavLst>
                                        <p:tav tm="0">
                                          <p:val>
                                            <p:strVal val="ppt_y"/>
                                          </p:val>
                                        </p:tav>
                                        <p:tav tm="100000">
                                          <p:val>
                                            <p:strVal val="1+ppt_h/2"/>
                                          </p:val>
                                        </p:tav>
                                      </p:tavLst>
                                    </p:anim>
                                    <p:set>
                                      <p:cBhvr>
                                        <p:cTn id="495" dur="1" fill="hold">
                                          <p:stCondLst>
                                            <p:cond delay="2999"/>
                                          </p:stCondLst>
                                        </p:cTn>
                                        <p:tgtEl>
                                          <p:spTgt spid="17"/>
                                        </p:tgtEl>
                                        <p:attrNameLst>
                                          <p:attrName>style.visibility</p:attrName>
                                        </p:attrNameLst>
                                      </p:cBhvr>
                                      <p:to>
                                        <p:strVal val="hidden"/>
                                      </p:to>
                                    </p:set>
                                  </p:childTnLst>
                                </p:cTn>
                              </p:par>
                              <p:par>
                                <p:cTn id="496" presetID="2" presetClass="exit" presetSubtype="4" fill="hold" nodeType="withEffect">
                                  <p:stCondLst>
                                    <p:cond delay="0"/>
                                  </p:stCondLst>
                                  <p:childTnLst>
                                    <p:anim calcmode="lin" valueType="num">
                                      <p:cBhvr additive="base">
                                        <p:cTn id="497" dur="3000"/>
                                        <p:tgtEl>
                                          <p:spTgt spid="18"/>
                                        </p:tgtEl>
                                        <p:attrNameLst>
                                          <p:attrName>ppt_x</p:attrName>
                                        </p:attrNameLst>
                                      </p:cBhvr>
                                      <p:tavLst>
                                        <p:tav tm="0">
                                          <p:val>
                                            <p:strVal val="ppt_x"/>
                                          </p:val>
                                        </p:tav>
                                        <p:tav tm="100000">
                                          <p:val>
                                            <p:strVal val="ppt_x"/>
                                          </p:val>
                                        </p:tav>
                                      </p:tavLst>
                                    </p:anim>
                                    <p:anim calcmode="lin" valueType="num">
                                      <p:cBhvr additive="base">
                                        <p:cTn id="498" dur="3000"/>
                                        <p:tgtEl>
                                          <p:spTgt spid="18"/>
                                        </p:tgtEl>
                                        <p:attrNameLst>
                                          <p:attrName>ppt_y</p:attrName>
                                        </p:attrNameLst>
                                      </p:cBhvr>
                                      <p:tavLst>
                                        <p:tav tm="0">
                                          <p:val>
                                            <p:strVal val="ppt_y"/>
                                          </p:val>
                                        </p:tav>
                                        <p:tav tm="100000">
                                          <p:val>
                                            <p:strVal val="1+ppt_h/2"/>
                                          </p:val>
                                        </p:tav>
                                      </p:tavLst>
                                    </p:anim>
                                    <p:set>
                                      <p:cBhvr>
                                        <p:cTn id="499" dur="1" fill="hold">
                                          <p:stCondLst>
                                            <p:cond delay="2999"/>
                                          </p:stCondLst>
                                        </p:cTn>
                                        <p:tgtEl>
                                          <p:spTgt spid="18"/>
                                        </p:tgtEl>
                                        <p:attrNameLst>
                                          <p:attrName>style.visibility</p:attrName>
                                        </p:attrNameLst>
                                      </p:cBhvr>
                                      <p:to>
                                        <p:strVal val="hidden"/>
                                      </p:to>
                                    </p:set>
                                  </p:childTnLst>
                                </p:cTn>
                              </p:par>
                              <p:par>
                                <p:cTn id="500" presetID="2" presetClass="exit" presetSubtype="4" fill="hold" nodeType="withEffect">
                                  <p:stCondLst>
                                    <p:cond delay="0"/>
                                  </p:stCondLst>
                                  <p:childTnLst>
                                    <p:anim calcmode="lin" valueType="num">
                                      <p:cBhvr additive="base">
                                        <p:cTn id="501" dur="3000"/>
                                        <p:tgtEl>
                                          <p:spTgt spid="19"/>
                                        </p:tgtEl>
                                        <p:attrNameLst>
                                          <p:attrName>ppt_x</p:attrName>
                                        </p:attrNameLst>
                                      </p:cBhvr>
                                      <p:tavLst>
                                        <p:tav tm="0">
                                          <p:val>
                                            <p:strVal val="ppt_x"/>
                                          </p:val>
                                        </p:tav>
                                        <p:tav tm="100000">
                                          <p:val>
                                            <p:strVal val="ppt_x"/>
                                          </p:val>
                                        </p:tav>
                                      </p:tavLst>
                                    </p:anim>
                                    <p:anim calcmode="lin" valueType="num">
                                      <p:cBhvr additive="base">
                                        <p:cTn id="502" dur="3000"/>
                                        <p:tgtEl>
                                          <p:spTgt spid="19"/>
                                        </p:tgtEl>
                                        <p:attrNameLst>
                                          <p:attrName>ppt_y</p:attrName>
                                        </p:attrNameLst>
                                      </p:cBhvr>
                                      <p:tavLst>
                                        <p:tav tm="0">
                                          <p:val>
                                            <p:strVal val="ppt_y"/>
                                          </p:val>
                                        </p:tav>
                                        <p:tav tm="100000">
                                          <p:val>
                                            <p:strVal val="1+ppt_h/2"/>
                                          </p:val>
                                        </p:tav>
                                      </p:tavLst>
                                    </p:anim>
                                    <p:set>
                                      <p:cBhvr>
                                        <p:cTn id="503" dur="1" fill="hold">
                                          <p:stCondLst>
                                            <p:cond delay="2999"/>
                                          </p:stCondLst>
                                        </p:cTn>
                                        <p:tgtEl>
                                          <p:spTgt spid="19"/>
                                        </p:tgtEl>
                                        <p:attrNameLst>
                                          <p:attrName>style.visibility</p:attrName>
                                        </p:attrNameLst>
                                      </p:cBhvr>
                                      <p:to>
                                        <p:strVal val="hidden"/>
                                      </p:to>
                                    </p:set>
                                  </p:childTnLst>
                                </p:cTn>
                              </p:par>
                              <p:par>
                                <p:cTn id="504" presetID="2" presetClass="exit" presetSubtype="4" fill="hold" nodeType="withEffect">
                                  <p:stCondLst>
                                    <p:cond delay="0"/>
                                  </p:stCondLst>
                                  <p:childTnLst>
                                    <p:anim calcmode="lin" valueType="num">
                                      <p:cBhvr additive="base">
                                        <p:cTn id="505" dur="3000"/>
                                        <p:tgtEl>
                                          <p:spTgt spid="20"/>
                                        </p:tgtEl>
                                        <p:attrNameLst>
                                          <p:attrName>ppt_x</p:attrName>
                                        </p:attrNameLst>
                                      </p:cBhvr>
                                      <p:tavLst>
                                        <p:tav tm="0">
                                          <p:val>
                                            <p:strVal val="ppt_x"/>
                                          </p:val>
                                        </p:tav>
                                        <p:tav tm="100000">
                                          <p:val>
                                            <p:strVal val="ppt_x"/>
                                          </p:val>
                                        </p:tav>
                                      </p:tavLst>
                                    </p:anim>
                                    <p:anim calcmode="lin" valueType="num">
                                      <p:cBhvr additive="base">
                                        <p:cTn id="506" dur="3000"/>
                                        <p:tgtEl>
                                          <p:spTgt spid="20"/>
                                        </p:tgtEl>
                                        <p:attrNameLst>
                                          <p:attrName>ppt_y</p:attrName>
                                        </p:attrNameLst>
                                      </p:cBhvr>
                                      <p:tavLst>
                                        <p:tav tm="0">
                                          <p:val>
                                            <p:strVal val="ppt_y"/>
                                          </p:val>
                                        </p:tav>
                                        <p:tav tm="100000">
                                          <p:val>
                                            <p:strVal val="1+ppt_h/2"/>
                                          </p:val>
                                        </p:tav>
                                      </p:tavLst>
                                    </p:anim>
                                    <p:set>
                                      <p:cBhvr>
                                        <p:cTn id="507" dur="1" fill="hold">
                                          <p:stCondLst>
                                            <p:cond delay="2999"/>
                                          </p:stCondLst>
                                        </p:cTn>
                                        <p:tgtEl>
                                          <p:spTgt spid="20"/>
                                        </p:tgtEl>
                                        <p:attrNameLst>
                                          <p:attrName>style.visibility</p:attrName>
                                        </p:attrNameLst>
                                      </p:cBhvr>
                                      <p:to>
                                        <p:strVal val="hidden"/>
                                      </p:to>
                                    </p:set>
                                  </p:childTnLst>
                                </p:cTn>
                              </p:par>
                              <p:par>
                                <p:cTn id="508" presetID="2" presetClass="exit" presetSubtype="4" fill="hold" nodeType="withEffect">
                                  <p:stCondLst>
                                    <p:cond delay="0"/>
                                  </p:stCondLst>
                                  <p:childTnLst>
                                    <p:anim calcmode="lin" valueType="num">
                                      <p:cBhvr additive="base">
                                        <p:cTn id="509" dur="3000"/>
                                        <p:tgtEl>
                                          <p:spTgt spid="21"/>
                                        </p:tgtEl>
                                        <p:attrNameLst>
                                          <p:attrName>ppt_x</p:attrName>
                                        </p:attrNameLst>
                                      </p:cBhvr>
                                      <p:tavLst>
                                        <p:tav tm="0">
                                          <p:val>
                                            <p:strVal val="ppt_x"/>
                                          </p:val>
                                        </p:tav>
                                        <p:tav tm="100000">
                                          <p:val>
                                            <p:strVal val="ppt_x"/>
                                          </p:val>
                                        </p:tav>
                                      </p:tavLst>
                                    </p:anim>
                                    <p:anim calcmode="lin" valueType="num">
                                      <p:cBhvr additive="base">
                                        <p:cTn id="510" dur="3000"/>
                                        <p:tgtEl>
                                          <p:spTgt spid="21"/>
                                        </p:tgtEl>
                                        <p:attrNameLst>
                                          <p:attrName>ppt_y</p:attrName>
                                        </p:attrNameLst>
                                      </p:cBhvr>
                                      <p:tavLst>
                                        <p:tav tm="0">
                                          <p:val>
                                            <p:strVal val="ppt_y"/>
                                          </p:val>
                                        </p:tav>
                                        <p:tav tm="100000">
                                          <p:val>
                                            <p:strVal val="1+ppt_h/2"/>
                                          </p:val>
                                        </p:tav>
                                      </p:tavLst>
                                    </p:anim>
                                    <p:set>
                                      <p:cBhvr>
                                        <p:cTn id="511" dur="1" fill="hold">
                                          <p:stCondLst>
                                            <p:cond delay="2999"/>
                                          </p:stCondLst>
                                        </p:cTn>
                                        <p:tgtEl>
                                          <p:spTgt spid="21"/>
                                        </p:tgtEl>
                                        <p:attrNameLst>
                                          <p:attrName>style.visibility</p:attrName>
                                        </p:attrNameLst>
                                      </p:cBhvr>
                                      <p:to>
                                        <p:strVal val="hidden"/>
                                      </p:to>
                                    </p:set>
                                  </p:childTnLst>
                                </p:cTn>
                              </p:par>
                              <p:par>
                                <p:cTn id="512" presetID="2" presetClass="exit" presetSubtype="4" fill="hold" nodeType="withEffect">
                                  <p:stCondLst>
                                    <p:cond delay="0"/>
                                  </p:stCondLst>
                                  <p:childTnLst>
                                    <p:anim calcmode="lin" valueType="num">
                                      <p:cBhvr additive="base">
                                        <p:cTn id="513" dur="3000"/>
                                        <p:tgtEl>
                                          <p:spTgt spid="22"/>
                                        </p:tgtEl>
                                        <p:attrNameLst>
                                          <p:attrName>ppt_x</p:attrName>
                                        </p:attrNameLst>
                                      </p:cBhvr>
                                      <p:tavLst>
                                        <p:tav tm="0">
                                          <p:val>
                                            <p:strVal val="ppt_x"/>
                                          </p:val>
                                        </p:tav>
                                        <p:tav tm="100000">
                                          <p:val>
                                            <p:strVal val="ppt_x"/>
                                          </p:val>
                                        </p:tav>
                                      </p:tavLst>
                                    </p:anim>
                                    <p:anim calcmode="lin" valueType="num">
                                      <p:cBhvr additive="base">
                                        <p:cTn id="514" dur="3000"/>
                                        <p:tgtEl>
                                          <p:spTgt spid="22"/>
                                        </p:tgtEl>
                                        <p:attrNameLst>
                                          <p:attrName>ppt_y</p:attrName>
                                        </p:attrNameLst>
                                      </p:cBhvr>
                                      <p:tavLst>
                                        <p:tav tm="0">
                                          <p:val>
                                            <p:strVal val="ppt_y"/>
                                          </p:val>
                                        </p:tav>
                                        <p:tav tm="100000">
                                          <p:val>
                                            <p:strVal val="1+ppt_h/2"/>
                                          </p:val>
                                        </p:tav>
                                      </p:tavLst>
                                    </p:anim>
                                    <p:set>
                                      <p:cBhvr>
                                        <p:cTn id="515" dur="1" fill="hold">
                                          <p:stCondLst>
                                            <p:cond delay="2999"/>
                                          </p:stCondLst>
                                        </p:cTn>
                                        <p:tgtEl>
                                          <p:spTgt spid="22"/>
                                        </p:tgtEl>
                                        <p:attrNameLst>
                                          <p:attrName>style.visibility</p:attrName>
                                        </p:attrNameLst>
                                      </p:cBhvr>
                                      <p:to>
                                        <p:strVal val="hidden"/>
                                      </p:to>
                                    </p:set>
                                  </p:childTnLst>
                                </p:cTn>
                              </p:par>
                              <p:par>
                                <p:cTn id="516" presetID="2" presetClass="exit" presetSubtype="4" fill="hold" nodeType="withEffect">
                                  <p:stCondLst>
                                    <p:cond delay="0"/>
                                  </p:stCondLst>
                                  <p:childTnLst>
                                    <p:anim calcmode="lin" valueType="num">
                                      <p:cBhvr additive="base">
                                        <p:cTn id="517" dur="3000"/>
                                        <p:tgtEl>
                                          <p:spTgt spid="23"/>
                                        </p:tgtEl>
                                        <p:attrNameLst>
                                          <p:attrName>ppt_x</p:attrName>
                                        </p:attrNameLst>
                                      </p:cBhvr>
                                      <p:tavLst>
                                        <p:tav tm="0">
                                          <p:val>
                                            <p:strVal val="ppt_x"/>
                                          </p:val>
                                        </p:tav>
                                        <p:tav tm="100000">
                                          <p:val>
                                            <p:strVal val="ppt_x"/>
                                          </p:val>
                                        </p:tav>
                                      </p:tavLst>
                                    </p:anim>
                                    <p:anim calcmode="lin" valueType="num">
                                      <p:cBhvr additive="base">
                                        <p:cTn id="518" dur="3000"/>
                                        <p:tgtEl>
                                          <p:spTgt spid="23"/>
                                        </p:tgtEl>
                                        <p:attrNameLst>
                                          <p:attrName>ppt_y</p:attrName>
                                        </p:attrNameLst>
                                      </p:cBhvr>
                                      <p:tavLst>
                                        <p:tav tm="0">
                                          <p:val>
                                            <p:strVal val="ppt_y"/>
                                          </p:val>
                                        </p:tav>
                                        <p:tav tm="100000">
                                          <p:val>
                                            <p:strVal val="1+ppt_h/2"/>
                                          </p:val>
                                        </p:tav>
                                      </p:tavLst>
                                    </p:anim>
                                    <p:set>
                                      <p:cBhvr>
                                        <p:cTn id="519" dur="1" fill="hold">
                                          <p:stCondLst>
                                            <p:cond delay="2999"/>
                                          </p:stCondLst>
                                        </p:cTn>
                                        <p:tgtEl>
                                          <p:spTgt spid="23"/>
                                        </p:tgtEl>
                                        <p:attrNameLst>
                                          <p:attrName>style.visibility</p:attrName>
                                        </p:attrNameLst>
                                      </p:cBhvr>
                                      <p:to>
                                        <p:strVal val="hidden"/>
                                      </p:to>
                                    </p:set>
                                  </p:childTnLst>
                                </p:cTn>
                              </p:par>
                              <p:par>
                                <p:cTn id="520" presetID="2" presetClass="exit" presetSubtype="4" fill="hold" nodeType="withEffect">
                                  <p:stCondLst>
                                    <p:cond delay="0"/>
                                  </p:stCondLst>
                                  <p:childTnLst>
                                    <p:anim calcmode="lin" valueType="num">
                                      <p:cBhvr additive="base">
                                        <p:cTn id="521" dur="3000"/>
                                        <p:tgtEl>
                                          <p:spTgt spid="24"/>
                                        </p:tgtEl>
                                        <p:attrNameLst>
                                          <p:attrName>ppt_x</p:attrName>
                                        </p:attrNameLst>
                                      </p:cBhvr>
                                      <p:tavLst>
                                        <p:tav tm="0">
                                          <p:val>
                                            <p:strVal val="ppt_x"/>
                                          </p:val>
                                        </p:tav>
                                        <p:tav tm="100000">
                                          <p:val>
                                            <p:strVal val="ppt_x"/>
                                          </p:val>
                                        </p:tav>
                                      </p:tavLst>
                                    </p:anim>
                                    <p:anim calcmode="lin" valueType="num">
                                      <p:cBhvr additive="base">
                                        <p:cTn id="522" dur="3000"/>
                                        <p:tgtEl>
                                          <p:spTgt spid="24"/>
                                        </p:tgtEl>
                                        <p:attrNameLst>
                                          <p:attrName>ppt_y</p:attrName>
                                        </p:attrNameLst>
                                      </p:cBhvr>
                                      <p:tavLst>
                                        <p:tav tm="0">
                                          <p:val>
                                            <p:strVal val="ppt_y"/>
                                          </p:val>
                                        </p:tav>
                                        <p:tav tm="100000">
                                          <p:val>
                                            <p:strVal val="1+ppt_h/2"/>
                                          </p:val>
                                        </p:tav>
                                      </p:tavLst>
                                    </p:anim>
                                    <p:set>
                                      <p:cBhvr>
                                        <p:cTn id="523" dur="1" fill="hold">
                                          <p:stCondLst>
                                            <p:cond delay="2999"/>
                                          </p:stCondLst>
                                        </p:cTn>
                                        <p:tgtEl>
                                          <p:spTgt spid="24"/>
                                        </p:tgtEl>
                                        <p:attrNameLst>
                                          <p:attrName>style.visibility</p:attrName>
                                        </p:attrNameLst>
                                      </p:cBhvr>
                                      <p:to>
                                        <p:strVal val="hidden"/>
                                      </p:to>
                                    </p:set>
                                  </p:childTnLst>
                                </p:cTn>
                              </p:par>
                              <p:par>
                                <p:cTn id="524" presetID="2" presetClass="exit" presetSubtype="4" fill="hold" nodeType="withEffect">
                                  <p:stCondLst>
                                    <p:cond delay="0"/>
                                  </p:stCondLst>
                                  <p:childTnLst>
                                    <p:anim calcmode="lin" valueType="num">
                                      <p:cBhvr additive="base">
                                        <p:cTn id="525" dur="3000"/>
                                        <p:tgtEl>
                                          <p:spTgt spid="25"/>
                                        </p:tgtEl>
                                        <p:attrNameLst>
                                          <p:attrName>ppt_x</p:attrName>
                                        </p:attrNameLst>
                                      </p:cBhvr>
                                      <p:tavLst>
                                        <p:tav tm="0">
                                          <p:val>
                                            <p:strVal val="ppt_x"/>
                                          </p:val>
                                        </p:tav>
                                        <p:tav tm="100000">
                                          <p:val>
                                            <p:strVal val="ppt_x"/>
                                          </p:val>
                                        </p:tav>
                                      </p:tavLst>
                                    </p:anim>
                                    <p:anim calcmode="lin" valueType="num">
                                      <p:cBhvr additive="base">
                                        <p:cTn id="526" dur="3000"/>
                                        <p:tgtEl>
                                          <p:spTgt spid="25"/>
                                        </p:tgtEl>
                                        <p:attrNameLst>
                                          <p:attrName>ppt_y</p:attrName>
                                        </p:attrNameLst>
                                      </p:cBhvr>
                                      <p:tavLst>
                                        <p:tav tm="0">
                                          <p:val>
                                            <p:strVal val="ppt_y"/>
                                          </p:val>
                                        </p:tav>
                                        <p:tav tm="100000">
                                          <p:val>
                                            <p:strVal val="1+ppt_h/2"/>
                                          </p:val>
                                        </p:tav>
                                      </p:tavLst>
                                    </p:anim>
                                    <p:set>
                                      <p:cBhvr>
                                        <p:cTn id="527" dur="1" fill="hold">
                                          <p:stCondLst>
                                            <p:cond delay="2999"/>
                                          </p:stCondLst>
                                        </p:cTn>
                                        <p:tgtEl>
                                          <p:spTgt spid="25"/>
                                        </p:tgtEl>
                                        <p:attrNameLst>
                                          <p:attrName>style.visibility</p:attrName>
                                        </p:attrNameLst>
                                      </p:cBhvr>
                                      <p:to>
                                        <p:strVal val="hidden"/>
                                      </p:to>
                                    </p:set>
                                  </p:childTnLst>
                                </p:cTn>
                              </p:par>
                              <p:par>
                                <p:cTn id="528" presetID="2" presetClass="exit" presetSubtype="4" fill="hold" nodeType="withEffect">
                                  <p:stCondLst>
                                    <p:cond delay="0"/>
                                  </p:stCondLst>
                                  <p:childTnLst>
                                    <p:anim calcmode="lin" valueType="num">
                                      <p:cBhvr additive="base">
                                        <p:cTn id="529" dur="3000"/>
                                        <p:tgtEl>
                                          <p:spTgt spid="26"/>
                                        </p:tgtEl>
                                        <p:attrNameLst>
                                          <p:attrName>ppt_x</p:attrName>
                                        </p:attrNameLst>
                                      </p:cBhvr>
                                      <p:tavLst>
                                        <p:tav tm="0">
                                          <p:val>
                                            <p:strVal val="ppt_x"/>
                                          </p:val>
                                        </p:tav>
                                        <p:tav tm="100000">
                                          <p:val>
                                            <p:strVal val="ppt_x"/>
                                          </p:val>
                                        </p:tav>
                                      </p:tavLst>
                                    </p:anim>
                                    <p:anim calcmode="lin" valueType="num">
                                      <p:cBhvr additive="base">
                                        <p:cTn id="530" dur="3000"/>
                                        <p:tgtEl>
                                          <p:spTgt spid="26"/>
                                        </p:tgtEl>
                                        <p:attrNameLst>
                                          <p:attrName>ppt_y</p:attrName>
                                        </p:attrNameLst>
                                      </p:cBhvr>
                                      <p:tavLst>
                                        <p:tav tm="0">
                                          <p:val>
                                            <p:strVal val="ppt_y"/>
                                          </p:val>
                                        </p:tav>
                                        <p:tav tm="100000">
                                          <p:val>
                                            <p:strVal val="1+ppt_h/2"/>
                                          </p:val>
                                        </p:tav>
                                      </p:tavLst>
                                    </p:anim>
                                    <p:set>
                                      <p:cBhvr>
                                        <p:cTn id="531" dur="1" fill="hold">
                                          <p:stCondLst>
                                            <p:cond delay="2999"/>
                                          </p:stCondLst>
                                        </p:cTn>
                                        <p:tgtEl>
                                          <p:spTgt spid="26"/>
                                        </p:tgtEl>
                                        <p:attrNameLst>
                                          <p:attrName>style.visibility</p:attrName>
                                        </p:attrNameLst>
                                      </p:cBhvr>
                                      <p:to>
                                        <p:strVal val="hidden"/>
                                      </p:to>
                                    </p:set>
                                  </p:childTnLst>
                                </p:cTn>
                              </p:par>
                              <p:par>
                                <p:cTn id="532" presetID="2" presetClass="exit" presetSubtype="4" fill="hold" nodeType="withEffect">
                                  <p:stCondLst>
                                    <p:cond delay="0"/>
                                  </p:stCondLst>
                                  <p:childTnLst>
                                    <p:anim calcmode="lin" valueType="num">
                                      <p:cBhvr additive="base">
                                        <p:cTn id="533" dur="3000"/>
                                        <p:tgtEl>
                                          <p:spTgt spid="27"/>
                                        </p:tgtEl>
                                        <p:attrNameLst>
                                          <p:attrName>ppt_x</p:attrName>
                                        </p:attrNameLst>
                                      </p:cBhvr>
                                      <p:tavLst>
                                        <p:tav tm="0">
                                          <p:val>
                                            <p:strVal val="ppt_x"/>
                                          </p:val>
                                        </p:tav>
                                        <p:tav tm="100000">
                                          <p:val>
                                            <p:strVal val="ppt_x"/>
                                          </p:val>
                                        </p:tav>
                                      </p:tavLst>
                                    </p:anim>
                                    <p:anim calcmode="lin" valueType="num">
                                      <p:cBhvr additive="base">
                                        <p:cTn id="534" dur="3000"/>
                                        <p:tgtEl>
                                          <p:spTgt spid="27"/>
                                        </p:tgtEl>
                                        <p:attrNameLst>
                                          <p:attrName>ppt_y</p:attrName>
                                        </p:attrNameLst>
                                      </p:cBhvr>
                                      <p:tavLst>
                                        <p:tav tm="0">
                                          <p:val>
                                            <p:strVal val="ppt_y"/>
                                          </p:val>
                                        </p:tav>
                                        <p:tav tm="100000">
                                          <p:val>
                                            <p:strVal val="1+ppt_h/2"/>
                                          </p:val>
                                        </p:tav>
                                      </p:tavLst>
                                    </p:anim>
                                    <p:set>
                                      <p:cBhvr>
                                        <p:cTn id="535" dur="1" fill="hold">
                                          <p:stCondLst>
                                            <p:cond delay="2999"/>
                                          </p:stCondLst>
                                        </p:cTn>
                                        <p:tgtEl>
                                          <p:spTgt spid="27"/>
                                        </p:tgtEl>
                                        <p:attrNameLst>
                                          <p:attrName>style.visibility</p:attrName>
                                        </p:attrNameLst>
                                      </p:cBhvr>
                                      <p:to>
                                        <p:strVal val="hidden"/>
                                      </p:to>
                                    </p:set>
                                  </p:childTnLst>
                                </p:cTn>
                              </p:par>
                              <p:par>
                                <p:cTn id="536" presetID="2" presetClass="exit" presetSubtype="4" fill="hold" nodeType="withEffect">
                                  <p:stCondLst>
                                    <p:cond delay="0"/>
                                  </p:stCondLst>
                                  <p:childTnLst>
                                    <p:anim calcmode="lin" valueType="num">
                                      <p:cBhvr additive="base">
                                        <p:cTn id="537" dur="3000"/>
                                        <p:tgtEl>
                                          <p:spTgt spid="28"/>
                                        </p:tgtEl>
                                        <p:attrNameLst>
                                          <p:attrName>ppt_x</p:attrName>
                                        </p:attrNameLst>
                                      </p:cBhvr>
                                      <p:tavLst>
                                        <p:tav tm="0">
                                          <p:val>
                                            <p:strVal val="ppt_x"/>
                                          </p:val>
                                        </p:tav>
                                        <p:tav tm="100000">
                                          <p:val>
                                            <p:strVal val="ppt_x"/>
                                          </p:val>
                                        </p:tav>
                                      </p:tavLst>
                                    </p:anim>
                                    <p:anim calcmode="lin" valueType="num">
                                      <p:cBhvr additive="base">
                                        <p:cTn id="538" dur="3000"/>
                                        <p:tgtEl>
                                          <p:spTgt spid="28"/>
                                        </p:tgtEl>
                                        <p:attrNameLst>
                                          <p:attrName>ppt_y</p:attrName>
                                        </p:attrNameLst>
                                      </p:cBhvr>
                                      <p:tavLst>
                                        <p:tav tm="0">
                                          <p:val>
                                            <p:strVal val="ppt_y"/>
                                          </p:val>
                                        </p:tav>
                                        <p:tav tm="100000">
                                          <p:val>
                                            <p:strVal val="1+ppt_h/2"/>
                                          </p:val>
                                        </p:tav>
                                      </p:tavLst>
                                    </p:anim>
                                    <p:set>
                                      <p:cBhvr>
                                        <p:cTn id="539" dur="1" fill="hold">
                                          <p:stCondLst>
                                            <p:cond delay="2999"/>
                                          </p:stCondLst>
                                        </p:cTn>
                                        <p:tgtEl>
                                          <p:spTgt spid="28"/>
                                        </p:tgtEl>
                                        <p:attrNameLst>
                                          <p:attrName>style.visibility</p:attrName>
                                        </p:attrNameLst>
                                      </p:cBhvr>
                                      <p:to>
                                        <p:strVal val="hidden"/>
                                      </p:to>
                                    </p:set>
                                  </p:childTnLst>
                                </p:cTn>
                              </p:par>
                              <p:par>
                                <p:cTn id="540" presetID="2" presetClass="exit" presetSubtype="4" fill="hold" nodeType="withEffect">
                                  <p:stCondLst>
                                    <p:cond delay="0"/>
                                  </p:stCondLst>
                                  <p:childTnLst>
                                    <p:anim calcmode="lin" valueType="num">
                                      <p:cBhvr additive="base">
                                        <p:cTn id="541" dur="3000"/>
                                        <p:tgtEl>
                                          <p:spTgt spid="29"/>
                                        </p:tgtEl>
                                        <p:attrNameLst>
                                          <p:attrName>ppt_x</p:attrName>
                                        </p:attrNameLst>
                                      </p:cBhvr>
                                      <p:tavLst>
                                        <p:tav tm="0">
                                          <p:val>
                                            <p:strVal val="ppt_x"/>
                                          </p:val>
                                        </p:tav>
                                        <p:tav tm="100000">
                                          <p:val>
                                            <p:strVal val="ppt_x"/>
                                          </p:val>
                                        </p:tav>
                                      </p:tavLst>
                                    </p:anim>
                                    <p:anim calcmode="lin" valueType="num">
                                      <p:cBhvr additive="base">
                                        <p:cTn id="542" dur="3000"/>
                                        <p:tgtEl>
                                          <p:spTgt spid="29"/>
                                        </p:tgtEl>
                                        <p:attrNameLst>
                                          <p:attrName>ppt_y</p:attrName>
                                        </p:attrNameLst>
                                      </p:cBhvr>
                                      <p:tavLst>
                                        <p:tav tm="0">
                                          <p:val>
                                            <p:strVal val="ppt_y"/>
                                          </p:val>
                                        </p:tav>
                                        <p:tav tm="100000">
                                          <p:val>
                                            <p:strVal val="1+ppt_h/2"/>
                                          </p:val>
                                        </p:tav>
                                      </p:tavLst>
                                    </p:anim>
                                    <p:set>
                                      <p:cBhvr>
                                        <p:cTn id="543" dur="1" fill="hold">
                                          <p:stCondLst>
                                            <p:cond delay="2999"/>
                                          </p:stCondLst>
                                        </p:cTn>
                                        <p:tgtEl>
                                          <p:spTgt spid="29"/>
                                        </p:tgtEl>
                                        <p:attrNameLst>
                                          <p:attrName>style.visibility</p:attrName>
                                        </p:attrNameLst>
                                      </p:cBhvr>
                                      <p:to>
                                        <p:strVal val="hidden"/>
                                      </p:to>
                                    </p:set>
                                  </p:childTnLst>
                                </p:cTn>
                              </p:par>
                              <p:par>
                                <p:cTn id="544" presetID="2" presetClass="exit" presetSubtype="4" fill="hold" nodeType="withEffect">
                                  <p:stCondLst>
                                    <p:cond delay="0"/>
                                  </p:stCondLst>
                                  <p:childTnLst>
                                    <p:anim calcmode="lin" valueType="num">
                                      <p:cBhvr additive="base">
                                        <p:cTn id="545" dur="3000"/>
                                        <p:tgtEl>
                                          <p:spTgt spid="30"/>
                                        </p:tgtEl>
                                        <p:attrNameLst>
                                          <p:attrName>ppt_x</p:attrName>
                                        </p:attrNameLst>
                                      </p:cBhvr>
                                      <p:tavLst>
                                        <p:tav tm="0">
                                          <p:val>
                                            <p:strVal val="ppt_x"/>
                                          </p:val>
                                        </p:tav>
                                        <p:tav tm="100000">
                                          <p:val>
                                            <p:strVal val="ppt_x"/>
                                          </p:val>
                                        </p:tav>
                                      </p:tavLst>
                                    </p:anim>
                                    <p:anim calcmode="lin" valueType="num">
                                      <p:cBhvr additive="base">
                                        <p:cTn id="546" dur="3000"/>
                                        <p:tgtEl>
                                          <p:spTgt spid="30"/>
                                        </p:tgtEl>
                                        <p:attrNameLst>
                                          <p:attrName>ppt_y</p:attrName>
                                        </p:attrNameLst>
                                      </p:cBhvr>
                                      <p:tavLst>
                                        <p:tav tm="0">
                                          <p:val>
                                            <p:strVal val="ppt_y"/>
                                          </p:val>
                                        </p:tav>
                                        <p:tav tm="100000">
                                          <p:val>
                                            <p:strVal val="1+ppt_h/2"/>
                                          </p:val>
                                        </p:tav>
                                      </p:tavLst>
                                    </p:anim>
                                    <p:set>
                                      <p:cBhvr>
                                        <p:cTn id="547" dur="1" fill="hold">
                                          <p:stCondLst>
                                            <p:cond delay="2999"/>
                                          </p:stCondLst>
                                        </p:cTn>
                                        <p:tgtEl>
                                          <p:spTgt spid="30"/>
                                        </p:tgtEl>
                                        <p:attrNameLst>
                                          <p:attrName>style.visibility</p:attrName>
                                        </p:attrNameLst>
                                      </p:cBhvr>
                                      <p:to>
                                        <p:strVal val="hidden"/>
                                      </p:to>
                                    </p:set>
                                  </p:childTnLst>
                                </p:cTn>
                              </p:par>
                              <p:par>
                                <p:cTn id="548" presetID="2" presetClass="exit" presetSubtype="4" fill="hold" nodeType="withEffect">
                                  <p:stCondLst>
                                    <p:cond delay="0"/>
                                  </p:stCondLst>
                                  <p:childTnLst>
                                    <p:anim calcmode="lin" valueType="num">
                                      <p:cBhvr additive="base">
                                        <p:cTn id="549" dur="3000"/>
                                        <p:tgtEl>
                                          <p:spTgt spid="31"/>
                                        </p:tgtEl>
                                        <p:attrNameLst>
                                          <p:attrName>ppt_x</p:attrName>
                                        </p:attrNameLst>
                                      </p:cBhvr>
                                      <p:tavLst>
                                        <p:tav tm="0">
                                          <p:val>
                                            <p:strVal val="ppt_x"/>
                                          </p:val>
                                        </p:tav>
                                        <p:tav tm="100000">
                                          <p:val>
                                            <p:strVal val="ppt_x"/>
                                          </p:val>
                                        </p:tav>
                                      </p:tavLst>
                                    </p:anim>
                                    <p:anim calcmode="lin" valueType="num">
                                      <p:cBhvr additive="base">
                                        <p:cTn id="550" dur="3000"/>
                                        <p:tgtEl>
                                          <p:spTgt spid="31"/>
                                        </p:tgtEl>
                                        <p:attrNameLst>
                                          <p:attrName>ppt_y</p:attrName>
                                        </p:attrNameLst>
                                      </p:cBhvr>
                                      <p:tavLst>
                                        <p:tav tm="0">
                                          <p:val>
                                            <p:strVal val="ppt_y"/>
                                          </p:val>
                                        </p:tav>
                                        <p:tav tm="100000">
                                          <p:val>
                                            <p:strVal val="1+ppt_h/2"/>
                                          </p:val>
                                        </p:tav>
                                      </p:tavLst>
                                    </p:anim>
                                    <p:set>
                                      <p:cBhvr>
                                        <p:cTn id="551" dur="1" fill="hold">
                                          <p:stCondLst>
                                            <p:cond delay="2999"/>
                                          </p:stCondLst>
                                        </p:cTn>
                                        <p:tgtEl>
                                          <p:spTgt spid="31"/>
                                        </p:tgtEl>
                                        <p:attrNameLst>
                                          <p:attrName>style.visibility</p:attrName>
                                        </p:attrNameLst>
                                      </p:cBhvr>
                                      <p:to>
                                        <p:strVal val="hidden"/>
                                      </p:to>
                                    </p:set>
                                  </p:childTnLst>
                                </p:cTn>
                              </p:par>
                              <p:par>
                                <p:cTn id="552" presetID="2" presetClass="exit" presetSubtype="4" fill="hold" nodeType="withEffect">
                                  <p:stCondLst>
                                    <p:cond delay="0"/>
                                  </p:stCondLst>
                                  <p:childTnLst>
                                    <p:anim calcmode="lin" valueType="num">
                                      <p:cBhvr additive="base">
                                        <p:cTn id="553" dur="3000"/>
                                        <p:tgtEl>
                                          <p:spTgt spid="32"/>
                                        </p:tgtEl>
                                        <p:attrNameLst>
                                          <p:attrName>ppt_x</p:attrName>
                                        </p:attrNameLst>
                                      </p:cBhvr>
                                      <p:tavLst>
                                        <p:tav tm="0">
                                          <p:val>
                                            <p:strVal val="ppt_x"/>
                                          </p:val>
                                        </p:tav>
                                        <p:tav tm="100000">
                                          <p:val>
                                            <p:strVal val="ppt_x"/>
                                          </p:val>
                                        </p:tav>
                                      </p:tavLst>
                                    </p:anim>
                                    <p:anim calcmode="lin" valueType="num">
                                      <p:cBhvr additive="base">
                                        <p:cTn id="554" dur="3000"/>
                                        <p:tgtEl>
                                          <p:spTgt spid="32"/>
                                        </p:tgtEl>
                                        <p:attrNameLst>
                                          <p:attrName>ppt_y</p:attrName>
                                        </p:attrNameLst>
                                      </p:cBhvr>
                                      <p:tavLst>
                                        <p:tav tm="0">
                                          <p:val>
                                            <p:strVal val="ppt_y"/>
                                          </p:val>
                                        </p:tav>
                                        <p:tav tm="100000">
                                          <p:val>
                                            <p:strVal val="1+ppt_h/2"/>
                                          </p:val>
                                        </p:tav>
                                      </p:tavLst>
                                    </p:anim>
                                    <p:set>
                                      <p:cBhvr>
                                        <p:cTn id="555" dur="1" fill="hold">
                                          <p:stCondLst>
                                            <p:cond delay="2999"/>
                                          </p:stCondLst>
                                        </p:cTn>
                                        <p:tgtEl>
                                          <p:spTgt spid="32"/>
                                        </p:tgtEl>
                                        <p:attrNameLst>
                                          <p:attrName>style.visibility</p:attrName>
                                        </p:attrNameLst>
                                      </p:cBhvr>
                                      <p:to>
                                        <p:strVal val="hidden"/>
                                      </p:to>
                                    </p:set>
                                  </p:childTnLst>
                                </p:cTn>
                              </p:par>
                              <p:par>
                                <p:cTn id="556" presetID="2" presetClass="exit" presetSubtype="4" fill="hold" nodeType="withEffect">
                                  <p:stCondLst>
                                    <p:cond delay="0"/>
                                  </p:stCondLst>
                                  <p:childTnLst>
                                    <p:anim calcmode="lin" valueType="num">
                                      <p:cBhvr additive="base">
                                        <p:cTn id="557" dur="3000"/>
                                        <p:tgtEl>
                                          <p:spTgt spid="33"/>
                                        </p:tgtEl>
                                        <p:attrNameLst>
                                          <p:attrName>ppt_x</p:attrName>
                                        </p:attrNameLst>
                                      </p:cBhvr>
                                      <p:tavLst>
                                        <p:tav tm="0">
                                          <p:val>
                                            <p:strVal val="ppt_x"/>
                                          </p:val>
                                        </p:tav>
                                        <p:tav tm="100000">
                                          <p:val>
                                            <p:strVal val="ppt_x"/>
                                          </p:val>
                                        </p:tav>
                                      </p:tavLst>
                                    </p:anim>
                                    <p:anim calcmode="lin" valueType="num">
                                      <p:cBhvr additive="base">
                                        <p:cTn id="558" dur="3000"/>
                                        <p:tgtEl>
                                          <p:spTgt spid="33"/>
                                        </p:tgtEl>
                                        <p:attrNameLst>
                                          <p:attrName>ppt_y</p:attrName>
                                        </p:attrNameLst>
                                      </p:cBhvr>
                                      <p:tavLst>
                                        <p:tav tm="0">
                                          <p:val>
                                            <p:strVal val="ppt_y"/>
                                          </p:val>
                                        </p:tav>
                                        <p:tav tm="100000">
                                          <p:val>
                                            <p:strVal val="1+ppt_h/2"/>
                                          </p:val>
                                        </p:tav>
                                      </p:tavLst>
                                    </p:anim>
                                    <p:set>
                                      <p:cBhvr>
                                        <p:cTn id="559" dur="1" fill="hold">
                                          <p:stCondLst>
                                            <p:cond delay="2999"/>
                                          </p:stCondLst>
                                        </p:cTn>
                                        <p:tgtEl>
                                          <p:spTgt spid="33"/>
                                        </p:tgtEl>
                                        <p:attrNameLst>
                                          <p:attrName>style.visibility</p:attrName>
                                        </p:attrNameLst>
                                      </p:cBhvr>
                                      <p:to>
                                        <p:strVal val="hidden"/>
                                      </p:to>
                                    </p:set>
                                  </p:childTnLst>
                                </p:cTn>
                              </p:par>
                              <p:par>
                                <p:cTn id="560" presetID="2" presetClass="exit" presetSubtype="4" fill="hold" nodeType="withEffect">
                                  <p:stCondLst>
                                    <p:cond delay="0"/>
                                  </p:stCondLst>
                                  <p:childTnLst>
                                    <p:anim calcmode="lin" valueType="num">
                                      <p:cBhvr additive="base">
                                        <p:cTn id="561" dur="3000"/>
                                        <p:tgtEl>
                                          <p:spTgt spid="34"/>
                                        </p:tgtEl>
                                        <p:attrNameLst>
                                          <p:attrName>ppt_x</p:attrName>
                                        </p:attrNameLst>
                                      </p:cBhvr>
                                      <p:tavLst>
                                        <p:tav tm="0">
                                          <p:val>
                                            <p:strVal val="ppt_x"/>
                                          </p:val>
                                        </p:tav>
                                        <p:tav tm="100000">
                                          <p:val>
                                            <p:strVal val="ppt_x"/>
                                          </p:val>
                                        </p:tav>
                                      </p:tavLst>
                                    </p:anim>
                                    <p:anim calcmode="lin" valueType="num">
                                      <p:cBhvr additive="base">
                                        <p:cTn id="562" dur="3000"/>
                                        <p:tgtEl>
                                          <p:spTgt spid="34"/>
                                        </p:tgtEl>
                                        <p:attrNameLst>
                                          <p:attrName>ppt_y</p:attrName>
                                        </p:attrNameLst>
                                      </p:cBhvr>
                                      <p:tavLst>
                                        <p:tav tm="0">
                                          <p:val>
                                            <p:strVal val="ppt_y"/>
                                          </p:val>
                                        </p:tav>
                                        <p:tav tm="100000">
                                          <p:val>
                                            <p:strVal val="1+ppt_h/2"/>
                                          </p:val>
                                        </p:tav>
                                      </p:tavLst>
                                    </p:anim>
                                    <p:set>
                                      <p:cBhvr>
                                        <p:cTn id="563" dur="1" fill="hold">
                                          <p:stCondLst>
                                            <p:cond delay="2999"/>
                                          </p:stCondLst>
                                        </p:cTn>
                                        <p:tgtEl>
                                          <p:spTgt spid="34"/>
                                        </p:tgtEl>
                                        <p:attrNameLst>
                                          <p:attrName>style.visibility</p:attrName>
                                        </p:attrNameLst>
                                      </p:cBhvr>
                                      <p:to>
                                        <p:strVal val="hidden"/>
                                      </p:to>
                                    </p:set>
                                  </p:childTnLst>
                                </p:cTn>
                              </p:par>
                              <p:par>
                                <p:cTn id="564" presetID="2" presetClass="exit" presetSubtype="4" fill="hold" nodeType="withEffect">
                                  <p:stCondLst>
                                    <p:cond delay="0"/>
                                  </p:stCondLst>
                                  <p:childTnLst>
                                    <p:anim calcmode="lin" valueType="num">
                                      <p:cBhvr additive="base">
                                        <p:cTn id="565" dur="3000"/>
                                        <p:tgtEl>
                                          <p:spTgt spid="35"/>
                                        </p:tgtEl>
                                        <p:attrNameLst>
                                          <p:attrName>ppt_x</p:attrName>
                                        </p:attrNameLst>
                                      </p:cBhvr>
                                      <p:tavLst>
                                        <p:tav tm="0">
                                          <p:val>
                                            <p:strVal val="ppt_x"/>
                                          </p:val>
                                        </p:tav>
                                        <p:tav tm="100000">
                                          <p:val>
                                            <p:strVal val="ppt_x"/>
                                          </p:val>
                                        </p:tav>
                                      </p:tavLst>
                                    </p:anim>
                                    <p:anim calcmode="lin" valueType="num">
                                      <p:cBhvr additive="base">
                                        <p:cTn id="566" dur="3000"/>
                                        <p:tgtEl>
                                          <p:spTgt spid="35"/>
                                        </p:tgtEl>
                                        <p:attrNameLst>
                                          <p:attrName>ppt_y</p:attrName>
                                        </p:attrNameLst>
                                      </p:cBhvr>
                                      <p:tavLst>
                                        <p:tav tm="0">
                                          <p:val>
                                            <p:strVal val="ppt_y"/>
                                          </p:val>
                                        </p:tav>
                                        <p:tav tm="100000">
                                          <p:val>
                                            <p:strVal val="1+ppt_h/2"/>
                                          </p:val>
                                        </p:tav>
                                      </p:tavLst>
                                    </p:anim>
                                    <p:set>
                                      <p:cBhvr>
                                        <p:cTn id="567" dur="1" fill="hold">
                                          <p:stCondLst>
                                            <p:cond delay="2999"/>
                                          </p:stCondLst>
                                        </p:cTn>
                                        <p:tgtEl>
                                          <p:spTgt spid="35"/>
                                        </p:tgtEl>
                                        <p:attrNameLst>
                                          <p:attrName>style.visibility</p:attrName>
                                        </p:attrNameLst>
                                      </p:cBhvr>
                                      <p:to>
                                        <p:strVal val="hidden"/>
                                      </p:to>
                                    </p:set>
                                  </p:childTnLst>
                                </p:cTn>
                              </p:par>
                              <p:par>
                                <p:cTn id="568" presetID="2" presetClass="exit" presetSubtype="4" fill="hold" nodeType="withEffect">
                                  <p:stCondLst>
                                    <p:cond delay="0"/>
                                  </p:stCondLst>
                                  <p:childTnLst>
                                    <p:anim calcmode="lin" valueType="num">
                                      <p:cBhvr additive="base">
                                        <p:cTn id="569" dur="3000"/>
                                        <p:tgtEl>
                                          <p:spTgt spid="36"/>
                                        </p:tgtEl>
                                        <p:attrNameLst>
                                          <p:attrName>ppt_x</p:attrName>
                                        </p:attrNameLst>
                                      </p:cBhvr>
                                      <p:tavLst>
                                        <p:tav tm="0">
                                          <p:val>
                                            <p:strVal val="ppt_x"/>
                                          </p:val>
                                        </p:tav>
                                        <p:tav tm="100000">
                                          <p:val>
                                            <p:strVal val="ppt_x"/>
                                          </p:val>
                                        </p:tav>
                                      </p:tavLst>
                                    </p:anim>
                                    <p:anim calcmode="lin" valueType="num">
                                      <p:cBhvr additive="base">
                                        <p:cTn id="570" dur="3000"/>
                                        <p:tgtEl>
                                          <p:spTgt spid="36"/>
                                        </p:tgtEl>
                                        <p:attrNameLst>
                                          <p:attrName>ppt_y</p:attrName>
                                        </p:attrNameLst>
                                      </p:cBhvr>
                                      <p:tavLst>
                                        <p:tav tm="0">
                                          <p:val>
                                            <p:strVal val="ppt_y"/>
                                          </p:val>
                                        </p:tav>
                                        <p:tav tm="100000">
                                          <p:val>
                                            <p:strVal val="1+ppt_h/2"/>
                                          </p:val>
                                        </p:tav>
                                      </p:tavLst>
                                    </p:anim>
                                    <p:set>
                                      <p:cBhvr>
                                        <p:cTn id="571" dur="1" fill="hold">
                                          <p:stCondLst>
                                            <p:cond delay="2999"/>
                                          </p:stCondLst>
                                        </p:cTn>
                                        <p:tgtEl>
                                          <p:spTgt spid="36"/>
                                        </p:tgtEl>
                                        <p:attrNameLst>
                                          <p:attrName>style.visibility</p:attrName>
                                        </p:attrNameLst>
                                      </p:cBhvr>
                                      <p:to>
                                        <p:strVal val="hidden"/>
                                      </p:to>
                                    </p:set>
                                  </p:childTnLst>
                                </p:cTn>
                              </p:par>
                              <p:par>
                                <p:cTn id="572" presetID="2" presetClass="exit" presetSubtype="4" fill="hold" nodeType="withEffect">
                                  <p:stCondLst>
                                    <p:cond delay="0"/>
                                  </p:stCondLst>
                                  <p:childTnLst>
                                    <p:anim calcmode="lin" valueType="num">
                                      <p:cBhvr additive="base">
                                        <p:cTn id="573" dur="3000"/>
                                        <p:tgtEl>
                                          <p:spTgt spid="37"/>
                                        </p:tgtEl>
                                        <p:attrNameLst>
                                          <p:attrName>ppt_x</p:attrName>
                                        </p:attrNameLst>
                                      </p:cBhvr>
                                      <p:tavLst>
                                        <p:tav tm="0">
                                          <p:val>
                                            <p:strVal val="ppt_x"/>
                                          </p:val>
                                        </p:tav>
                                        <p:tav tm="100000">
                                          <p:val>
                                            <p:strVal val="ppt_x"/>
                                          </p:val>
                                        </p:tav>
                                      </p:tavLst>
                                    </p:anim>
                                    <p:anim calcmode="lin" valueType="num">
                                      <p:cBhvr additive="base">
                                        <p:cTn id="574" dur="3000"/>
                                        <p:tgtEl>
                                          <p:spTgt spid="37"/>
                                        </p:tgtEl>
                                        <p:attrNameLst>
                                          <p:attrName>ppt_y</p:attrName>
                                        </p:attrNameLst>
                                      </p:cBhvr>
                                      <p:tavLst>
                                        <p:tav tm="0">
                                          <p:val>
                                            <p:strVal val="ppt_y"/>
                                          </p:val>
                                        </p:tav>
                                        <p:tav tm="100000">
                                          <p:val>
                                            <p:strVal val="1+ppt_h/2"/>
                                          </p:val>
                                        </p:tav>
                                      </p:tavLst>
                                    </p:anim>
                                    <p:set>
                                      <p:cBhvr>
                                        <p:cTn id="575" dur="1" fill="hold">
                                          <p:stCondLst>
                                            <p:cond delay="2999"/>
                                          </p:stCondLst>
                                        </p:cTn>
                                        <p:tgtEl>
                                          <p:spTgt spid="37"/>
                                        </p:tgtEl>
                                        <p:attrNameLst>
                                          <p:attrName>style.visibility</p:attrName>
                                        </p:attrNameLst>
                                      </p:cBhvr>
                                      <p:to>
                                        <p:strVal val="hidden"/>
                                      </p:to>
                                    </p:set>
                                  </p:childTnLst>
                                </p:cTn>
                              </p:par>
                              <p:par>
                                <p:cTn id="576" presetID="2" presetClass="exit" presetSubtype="4" fill="hold" nodeType="withEffect">
                                  <p:stCondLst>
                                    <p:cond delay="0"/>
                                  </p:stCondLst>
                                  <p:childTnLst>
                                    <p:anim calcmode="lin" valueType="num">
                                      <p:cBhvr additive="base">
                                        <p:cTn id="577" dur="3000"/>
                                        <p:tgtEl>
                                          <p:spTgt spid="38"/>
                                        </p:tgtEl>
                                        <p:attrNameLst>
                                          <p:attrName>ppt_x</p:attrName>
                                        </p:attrNameLst>
                                      </p:cBhvr>
                                      <p:tavLst>
                                        <p:tav tm="0">
                                          <p:val>
                                            <p:strVal val="ppt_x"/>
                                          </p:val>
                                        </p:tav>
                                        <p:tav tm="100000">
                                          <p:val>
                                            <p:strVal val="ppt_x"/>
                                          </p:val>
                                        </p:tav>
                                      </p:tavLst>
                                    </p:anim>
                                    <p:anim calcmode="lin" valueType="num">
                                      <p:cBhvr additive="base">
                                        <p:cTn id="578" dur="3000"/>
                                        <p:tgtEl>
                                          <p:spTgt spid="38"/>
                                        </p:tgtEl>
                                        <p:attrNameLst>
                                          <p:attrName>ppt_y</p:attrName>
                                        </p:attrNameLst>
                                      </p:cBhvr>
                                      <p:tavLst>
                                        <p:tav tm="0">
                                          <p:val>
                                            <p:strVal val="ppt_y"/>
                                          </p:val>
                                        </p:tav>
                                        <p:tav tm="100000">
                                          <p:val>
                                            <p:strVal val="1+ppt_h/2"/>
                                          </p:val>
                                        </p:tav>
                                      </p:tavLst>
                                    </p:anim>
                                    <p:set>
                                      <p:cBhvr>
                                        <p:cTn id="579" dur="1" fill="hold">
                                          <p:stCondLst>
                                            <p:cond delay="2999"/>
                                          </p:stCondLst>
                                        </p:cTn>
                                        <p:tgtEl>
                                          <p:spTgt spid="38"/>
                                        </p:tgtEl>
                                        <p:attrNameLst>
                                          <p:attrName>style.visibility</p:attrName>
                                        </p:attrNameLst>
                                      </p:cBhvr>
                                      <p:to>
                                        <p:strVal val="hidden"/>
                                      </p:to>
                                    </p:set>
                                  </p:childTnLst>
                                </p:cTn>
                              </p:par>
                              <p:par>
                                <p:cTn id="580" presetID="2" presetClass="exit" presetSubtype="4" fill="hold" nodeType="withEffect">
                                  <p:stCondLst>
                                    <p:cond delay="0"/>
                                  </p:stCondLst>
                                  <p:childTnLst>
                                    <p:anim calcmode="lin" valueType="num">
                                      <p:cBhvr additive="base">
                                        <p:cTn id="581" dur="3000"/>
                                        <p:tgtEl>
                                          <p:spTgt spid="39"/>
                                        </p:tgtEl>
                                        <p:attrNameLst>
                                          <p:attrName>ppt_x</p:attrName>
                                        </p:attrNameLst>
                                      </p:cBhvr>
                                      <p:tavLst>
                                        <p:tav tm="0">
                                          <p:val>
                                            <p:strVal val="ppt_x"/>
                                          </p:val>
                                        </p:tav>
                                        <p:tav tm="100000">
                                          <p:val>
                                            <p:strVal val="ppt_x"/>
                                          </p:val>
                                        </p:tav>
                                      </p:tavLst>
                                    </p:anim>
                                    <p:anim calcmode="lin" valueType="num">
                                      <p:cBhvr additive="base">
                                        <p:cTn id="582" dur="3000"/>
                                        <p:tgtEl>
                                          <p:spTgt spid="39"/>
                                        </p:tgtEl>
                                        <p:attrNameLst>
                                          <p:attrName>ppt_y</p:attrName>
                                        </p:attrNameLst>
                                      </p:cBhvr>
                                      <p:tavLst>
                                        <p:tav tm="0">
                                          <p:val>
                                            <p:strVal val="ppt_y"/>
                                          </p:val>
                                        </p:tav>
                                        <p:tav tm="100000">
                                          <p:val>
                                            <p:strVal val="1+ppt_h/2"/>
                                          </p:val>
                                        </p:tav>
                                      </p:tavLst>
                                    </p:anim>
                                    <p:set>
                                      <p:cBhvr>
                                        <p:cTn id="583" dur="1" fill="hold">
                                          <p:stCondLst>
                                            <p:cond delay="2999"/>
                                          </p:stCondLst>
                                        </p:cTn>
                                        <p:tgtEl>
                                          <p:spTgt spid="39"/>
                                        </p:tgtEl>
                                        <p:attrNameLst>
                                          <p:attrName>style.visibility</p:attrName>
                                        </p:attrNameLst>
                                      </p:cBhvr>
                                      <p:to>
                                        <p:strVal val="hidden"/>
                                      </p:to>
                                    </p:set>
                                  </p:childTnLst>
                                </p:cTn>
                              </p:par>
                              <p:par>
                                <p:cTn id="584" presetID="2" presetClass="exit" presetSubtype="4" fill="hold" nodeType="withEffect">
                                  <p:stCondLst>
                                    <p:cond delay="0"/>
                                  </p:stCondLst>
                                  <p:childTnLst>
                                    <p:anim calcmode="lin" valueType="num">
                                      <p:cBhvr additive="base">
                                        <p:cTn id="585" dur="3000"/>
                                        <p:tgtEl>
                                          <p:spTgt spid="40"/>
                                        </p:tgtEl>
                                        <p:attrNameLst>
                                          <p:attrName>ppt_x</p:attrName>
                                        </p:attrNameLst>
                                      </p:cBhvr>
                                      <p:tavLst>
                                        <p:tav tm="0">
                                          <p:val>
                                            <p:strVal val="ppt_x"/>
                                          </p:val>
                                        </p:tav>
                                        <p:tav tm="100000">
                                          <p:val>
                                            <p:strVal val="ppt_x"/>
                                          </p:val>
                                        </p:tav>
                                      </p:tavLst>
                                    </p:anim>
                                    <p:anim calcmode="lin" valueType="num">
                                      <p:cBhvr additive="base">
                                        <p:cTn id="586" dur="3000"/>
                                        <p:tgtEl>
                                          <p:spTgt spid="40"/>
                                        </p:tgtEl>
                                        <p:attrNameLst>
                                          <p:attrName>ppt_y</p:attrName>
                                        </p:attrNameLst>
                                      </p:cBhvr>
                                      <p:tavLst>
                                        <p:tav tm="0">
                                          <p:val>
                                            <p:strVal val="ppt_y"/>
                                          </p:val>
                                        </p:tav>
                                        <p:tav tm="100000">
                                          <p:val>
                                            <p:strVal val="1+ppt_h/2"/>
                                          </p:val>
                                        </p:tav>
                                      </p:tavLst>
                                    </p:anim>
                                    <p:set>
                                      <p:cBhvr>
                                        <p:cTn id="587" dur="1" fill="hold">
                                          <p:stCondLst>
                                            <p:cond delay="2999"/>
                                          </p:stCondLst>
                                        </p:cTn>
                                        <p:tgtEl>
                                          <p:spTgt spid="40"/>
                                        </p:tgtEl>
                                        <p:attrNameLst>
                                          <p:attrName>style.visibility</p:attrName>
                                        </p:attrNameLst>
                                      </p:cBhvr>
                                      <p:to>
                                        <p:strVal val="hidden"/>
                                      </p:to>
                                    </p:set>
                                  </p:childTnLst>
                                </p:cTn>
                              </p:par>
                              <p:par>
                                <p:cTn id="588" presetID="2" presetClass="exit" presetSubtype="4" fill="hold" nodeType="withEffect">
                                  <p:stCondLst>
                                    <p:cond delay="0"/>
                                  </p:stCondLst>
                                  <p:childTnLst>
                                    <p:anim calcmode="lin" valueType="num">
                                      <p:cBhvr additive="base">
                                        <p:cTn id="589" dur="3000"/>
                                        <p:tgtEl>
                                          <p:spTgt spid="41"/>
                                        </p:tgtEl>
                                        <p:attrNameLst>
                                          <p:attrName>ppt_x</p:attrName>
                                        </p:attrNameLst>
                                      </p:cBhvr>
                                      <p:tavLst>
                                        <p:tav tm="0">
                                          <p:val>
                                            <p:strVal val="ppt_x"/>
                                          </p:val>
                                        </p:tav>
                                        <p:tav tm="100000">
                                          <p:val>
                                            <p:strVal val="ppt_x"/>
                                          </p:val>
                                        </p:tav>
                                      </p:tavLst>
                                    </p:anim>
                                    <p:anim calcmode="lin" valueType="num">
                                      <p:cBhvr additive="base">
                                        <p:cTn id="590" dur="3000"/>
                                        <p:tgtEl>
                                          <p:spTgt spid="41"/>
                                        </p:tgtEl>
                                        <p:attrNameLst>
                                          <p:attrName>ppt_y</p:attrName>
                                        </p:attrNameLst>
                                      </p:cBhvr>
                                      <p:tavLst>
                                        <p:tav tm="0">
                                          <p:val>
                                            <p:strVal val="ppt_y"/>
                                          </p:val>
                                        </p:tav>
                                        <p:tav tm="100000">
                                          <p:val>
                                            <p:strVal val="1+ppt_h/2"/>
                                          </p:val>
                                        </p:tav>
                                      </p:tavLst>
                                    </p:anim>
                                    <p:set>
                                      <p:cBhvr>
                                        <p:cTn id="591" dur="1" fill="hold">
                                          <p:stCondLst>
                                            <p:cond delay="2999"/>
                                          </p:stCondLst>
                                        </p:cTn>
                                        <p:tgtEl>
                                          <p:spTgt spid="41"/>
                                        </p:tgtEl>
                                        <p:attrNameLst>
                                          <p:attrName>style.visibility</p:attrName>
                                        </p:attrNameLst>
                                      </p:cBhvr>
                                      <p:to>
                                        <p:strVal val="hidden"/>
                                      </p:to>
                                    </p:set>
                                  </p:childTnLst>
                                </p:cTn>
                              </p:par>
                              <p:par>
                                <p:cTn id="592" presetID="2" presetClass="exit" presetSubtype="4" fill="hold" nodeType="withEffect">
                                  <p:stCondLst>
                                    <p:cond delay="0"/>
                                  </p:stCondLst>
                                  <p:childTnLst>
                                    <p:anim calcmode="lin" valueType="num">
                                      <p:cBhvr additive="base">
                                        <p:cTn id="593" dur="3000"/>
                                        <p:tgtEl>
                                          <p:spTgt spid="42"/>
                                        </p:tgtEl>
                                        <p:attrNameLst>
                                          <p:attrName>ppt_x</p:attrName>
                                        </p:attrNameLst>
                                      </p:cBhvr>
                                      <p:tavLst>
                                        <p:tav tm="0">
                                          <p:val>
                                            <p:strVal val="ppt_x"/>
                                          </p:val>
                                        </p:tav>
                                        <p:tav tm="100000">
                                          <p:val>
                                            <p:strVal val="ppt_x"/>
                                          </p:val>
                                        </p:tav>
                                      </p:tavLst>
                                    </p:anim>
                                    <p:anim calcmode="lin" valueType="num">
                                      <p:cBhvr additive="base">
                                        <p:cTn id="594" dur="3000"/>
                                        <p:tgtEl>
                                          <p:spTgt spid="42"/>
                                        </p:tgtEl>
                                        <p:attrNameLst>
                                          <p:attrName>ppt_y</p:attrName>
                                        </p:attrNameLst>
                                      </p:cBhvr>
                                      <p:tavLst>
                                        <p:tav tm="0">
                                          <p:val>
                                            <p:strVal val="ppt_y"/>
                                          </p:val>
                                        </p:tav>
                                        <p:tav tm="100000">
                                          <p:val>
                                            <p:strVal val="1+ppt_h/2"/>
                                          </p:val>
                                        </p:tav>
                                      </p:tavLst>
                                    </p:anim>
                                    <p:set>
                                      <p:cBhvr>
                                        <p:cTn id="595" dur="1" fill="hold">
                                          <p:stCondLst>
                                            <p:cond delay="2999"/>
                                          </p:stCondLst>
                                        </p:cTn>
                                        <p:tgtEl>
                                          <p:spTgt spid="42"/>
                                        </p:tgtEl>
                                        <p:attrNameLst>
                                          <p:attrName>style.visibility</p:attrName>
                                        </p:attrNameLst>
                                      </p:cBhvr>
                                      <p:to>
                                        <p:strVal val="hidden"/>
                                      </p:to>
                                    </p:set>
                                  </p:childTnLst>
                                </p:cTn>
                              </p:par>
                              <p:par>
                                <p:cTn id="596" presetID="2" presetClass="exit" presetSubtype="4" fill="hold" nodeType="withEffect">
                                  <p:stCondLst>
                                    <p:cond delay="0"/>
                                  </p:stCondLst>
                                  <p:childTnLst>
                                    <p:anim calcmode="lin" valueType="num">
                                      <p:cBhvr additive="base">
                                        <p:cTn id="597" dur="3000"/>
                                        <p:tgtEl>
                                          <p:spTgt spid="43"/>
                                        </p:tgtEl>
                                        <p:attrNameLst>
                                          <p:attrName>ppt_x</p:attrName>
                                        </p:attrNameLst>
                                      </p:cBhvr>
                                      <p:tavLst>
                                        <p:tav tm="0">
                                          <p:val>
                                            <p:strVal val="ppt_x"/>
                                          </p:val>
                                        </p:tav>
                                        <p:tav tm="100000">
                                          <p:val>
                                            <p:strVal val="ppt_x"/>
                                          </p:val>
                                        </p:tav>
                                      </p:tavLst>
                                    </p:anim>
                                    <p:anim calcmode="lin" valueType="num">
                                      <p:cBhvr additive="base">
                                        <p:cTn id="598" dur="3000"/>
                                        <p:tgtEl>
                                          <p:spTgt spid="43"/>
                                        </p:tgtEl>
                                        <p:attrNameLst>
                                          <p:attrName>ppt_y</p:attrName>
                                        </p:attrNameLst>
                                      </p:cBhvr>
                                      <p:tavLst>
                                        <p:tav tm="0">
                                          <p:val>
                                            <p:strVal val="ppt_y"/>
                                          </p:val>
                                        </p:tav>
                                        <p:tav tm="100000">
                                          <p:val>
                                            <p:strVal val="1+ppt_h/2"/>
                                          </p:val>
                                        </p:tav>
                                      </p:tavLst>
                                    </p:anim>
                                    <p:set>
                                      <p:cBhvr>
                                        <p:cTn id="599" dur="1" fill="hold">
                                          <p:stCondLst>
                                            <p:cond delay="2999"/>
                                          </p:stCondLst>
                                        </p:cTn>
                                        <p:tgtEl>
                                          <p:spTgt spid="43"/>
                                        </p:tgtEl>
                                        <p:attrNameLst>
                                          <p:attrName>style.visibility</p:attrName>
                                        </p:attrNameLst>
                                      </p:cBhvr>
                                      <p:to>
                                        <p:strVal val="hidden"/>
                                      </p:to>
                                    </p:set>
                                  </p:childTnLst>
                                </p:cTn>
                              </p:par>
                              <p:par>
                                <p:cTn id="600" presetID="2" presetClass="exit" presetSubtype="4" fill="hold" nodeType="withEffect">
                                  <p:stCondLst>
                                    <p:cond delay="0"/>
                                  </p:stCondLst>
                                  <p:childTnLst>
                                    <p:anim calcmode="lin" valueType="num">
                                      <p:cBhvr additive="base">
                                        <p:cTn id="601" dur="3000"/>
                                        <p:tgtEl>
                                          <p:spTgt spid="44"/>
                                        </p:tgtEl>
                                        <p:attrNameLst>
                                          <p:attrName>ppt_x</p:attrName>
                                        </p:attrNameLst>
                                      </p:cBhvr>
                                      <p:tavLst>
                                        <p:tav tm="0">
                                          <p:val>
                                            <p:strVal val="ppt_x"/>
                                          </p:val>
                                        </p:tav>
                                        <p:tav tm="100000">
                                          <p:val>
                                            <p:strVal val="ppt_x"/>
                                          </p:val>
                                        </p:tav>
                                      </p:tavLst>
                                    </p:anim>
                                    <p:anim calcmode="lin" valueType="num">
                                      <p:cBhvr additive="base">
                                        <p:cTn id="602" dur="3000"/>
                                        <p:tgtEl>
                                          <p:spTgt spid="44"/>
                                        </p:tgtEl>
                                        <p:attrNameLst>
                                          <p:attrName>ppt_y</p:attrName>
                                        </p:attrNameLst>
                                      </p:cBhvr>
                                      <p:tavLst>
                                        <p:tav tm="0">
                                          <p:val>
                                            <p:strVal val="ppt_y"/>
                                          </p:val>
                                        </p:tav>
                                        <p:tav tm="100000">
                                          <p:val>
                                            <p:strVal val="1+ppt_h/2"/>
                                          </p:val>
                                        </p:tav>
                                      </p:tavLst>
                                    </p:anim>
                                    <p:set>
                                      <p:cBhvr>
                                        <p:cTn id="603" dur="1" fill="hold">
                                          <p:stCondLst>
                                            <p:cond delay="2999"/>
                                          </p:stCondLst>
                                        </p:cTn>
                                        <p:tgtEl>
                                          <p:spTgt spid="44"/>
                                        </p:tgtEl>
                                        <p:attrNameLst>
                                          <p:attrName>style.visibility</p:attrName>
                                        </p:attrNameLst>
                                      </p:cBhvr>
                                      <p:to>
                                        <p:strVal val="hidden"/>
                                      </p:to>
                                    </p:set>
                                  </p:childTnLst>
                                </p:cTn>
                              </p:par>
                              <p:par>
                                <p:cTn id="604" presetID="2" presetClass="exit" presetSubtype="4" fill="hold" nodeType="withEffect">
                                  <p:stCondLst>
                                    <p:cond delay="0"/>
                                  </p:stCondLst>
                                  <p:childTnLst>
                                    <p:anim calcmode="lin" valueType="num">
                                      <p:cBhvr additive="base">
                                        <p:cTn id="605" dur="3000"/>
                                        <p:tgtEl>
                                          <p:spTgt spid="45"/>
                                        </p:tgtEl>
                                        <p:attrNameLst>
                                          <p:attrName>ppt_x</p:attrName>
                                        </p:attrNameLst>
                                      </p:cBhvr>
                                      <p:tavLst>
                                        <p:tav tm="0">
                                          <p:val>
                                            <p:strVal val="ppt_x"/>
                                          </p:val>
                                        </p:tav>
                                        <p:tav tm="100000">
                                          <p:val>
                                            <p:strVal val="ppt_x"/>
                                          </p:val>
                                        </p:tav>
                                      </p:tavLst>
                                    </p:anim>
                                    <p:anim calcmode="lin" valueType="num">
                                      <p:cBhvr additive="base">
                                        <p:cTn id="606" dur="3000"/>
                                        <p:tgtEl>
                                          <p:spTgt spid="45"/>
                                        </p:tgtEl>
                                        <p:attrNameLst>
                                          <p:attrName>ppt_y</p:attrName>
                                        </p:attrNameLst>
                                      </p:cBhvr>
                                      <p:tavLst>
                                        <p:tav tm="0">
                                          <p:val>
                                            <p:strVal val="ppt_y"/>
                                          </p:val>
                                        </p:tav>
                                        <p:tav tm="100000">
                                          <p:val>
                                            <p:strVal val="1+ppt_h/2"/>
                                          </p:val>
                                        </p:tav>
                                      </p:tavLst>
                                    </p:anim>
                                    <p:set>
                                      <p:cBhvr>
                                        <p:cTn id="607" dur="1" fill="hold">
                                          <p:stCondLst>
                                            <p:cond delay="2999"/>
                                          </p:stCondLst>
                                        </p:cTn>
                                        <p:tgtEl>
                                          <p:spTgt spid="45"/>
                                        </p:tgtEl>
                                        <p:attrNameLst>
                                          <p:attrName>style.visibility</p:attrName>
                                        </p:attrNameLst>
                                      </p:cBhvr>
                                      <p:to>
                                        <p:strVal val="hidden"/>
                                      </p:to>
                                    </p:set>
                                  </p:childTnLst>
                                </p:cTn>
                              </p:par>
                              <p:par>
                                <p:cTn id="608" presetID="2" presetClass="exit" presetSubtype="4" fill="hold" nodeType="withEffect">
                                  <p:stCondLst>
                                    <p:cond delay="0"/>
                                  </p:stCondLst>
                                  <p:childTnLst>
                                    <p:anim calcmode="lin" valueType="num">
                                      <p:cBhvr additive="base">
                                        <p:cTn id="609" dur="3000"/>
                                        <p:tgtEl>
                                          <p:spTgt spid="46"/>
                                        </p:tgtEl>
                                        <p:attrNameLst>
                                          <p:attrName>ppt_x</p:attrName>
                                        </p:attrNameLst>
                                      </p:cBhvr>
                                      <p:tavLst>
                                        <p:tav tm="0">
                                          <p:val>
                                            <p:strVal val="ppt_x"/>
                                          </p:val>
                                        </p:tav>
                                        <p:tav tm="100000">
                                          <p:val>
                                            <p:strVal val="ppt_x"/>
                                          </p:val>
                                        </p:tav>
                                      </p:tavLst>
                                    </p:anim>
                                    <p:anim calcmode="lin" valueType="num">
                                      <p:cBhvr additive="base">
                                        <p:cTn id="610" dur="3000"/>
                                        <p:tgtEl>
                                          <p:spTgt spid="46"/>
                                        </p:tgtEl>
                                        <p:attrNameLst>
                                          <p:attrName>ppt_y</p:attrName>
                                        </p:attrNameLst>
                                      </p:cBhvr>
                                      <p:tavLst>
                                        <p:tav tm="0">
                                          <p:val>
                                            <p:strVal val="ppt_y"/>
                                          </p:val>
                                        </p:tav>
                                        <p:tav tm="100000">
                                          <p:val>
                                            <p:strVal val="1+ppt_h/2"/>
                                          </p:val>
                                        </p:tav>
                                      </p:tavLst>
                                    </p:anim>
                                    <p:set>
                                      <p:cBhvr>
                                        <p:cTn id="611" dur="1" fill="hold">
                                          <p:stCondLst>
                                            <p:cond delay="2999"/>
                                          </p:stCondLst>
                                        </p:cTn>
                                        <p:tgtEl>
                                          <p:spTgt spid="46"/>
                                        </p:tgtEl>
                                        <p:attrNameLst>
                                          <p:attrName>style.visibility</p:attrName>
                                        </p:attrNameLst>
                                      </p:cBhvr>
                                      <p:to>
                                        <p:strVal val="hidden"/>
                                      </p:to>
                                    </p:set>
                                  </p:childTnLst>
                                </p:cTn>
                              </p:par>
                              <p:par>
                                <p:cTn id="612" presetID="2" presetClass="exit" presetSubtype="4" fill="hold" nodeType="withEffect">
                                  <p:stCondLst>
                                    <p:cond delay="0"/>
                                  </p:stCondLst>
                                  <p:childTnLst>
                                    <p:anim calcmode="lin" valueType="num">
                                      <p:cBhvr additive="base">
                                        <p:cTn id="613" dur="3000"/>
                                        <p:tgtEl>
                                          <p:spTgt spid="47"/>
                                        </p:tgtEl>
                                        <p:attrNameLst>
                                          <p:attrName>ppt_x</p:attrName>
                                        </p:attrNameLst>
                                      </p:cBhvr>
                                      <p:tavLst>
                                        <p:tav tm="0">
                                          <p:val>
                                            <p:strVal val="ppt_x"/>
                                          </p:val>
                                        </p:tav>
                                        <p:tav tm="100000">
                                          <p:val>
                                            <p:strVal val="ppt_x"/>
                                          </p:val>
                                        </p:tav>
                                      </p:tavLst>
                                    </p:anim>
                                    <p:anim calcmode="lin" valueType="num">
                                      <p:cBhvr additive="base">
                                        <p:cTn id="614" dur="3000"/>
                                        <p:tgtEl>
                                          <p:spTgt spid="47"/>
                                        </p:tgtEl>
                                        <p:attrNameLst>
                                          <p:attrName>ppt_y</p:attrName>
                                        </p:attrNameLst>
                                      </p:cBhvr>
                                      <p:tavLst>
                                        <p:tav tm="0">
                                          <p:val>
                                            <p:strVal val="ppt_y"/>
                                          </p:val>
                                        </p:tav>
                                        <p:tav tm="100000">
                                          <p:val>
                                            <p:strVal val="1+ppt_h/2"/>
                                          </p:val>
                                        </p:tav>
                                      </p:tavLst>
                                    </p:anim>
                                    <p:set>
                                      <p:cBhvr>
                                        <p:cTn id="615" dur="1" fill="hold">
                                          <p:stCondLst>
                                            <p:cond delay="2999"/>
                                          </p:stCondLst>
                                        </p:cTn>
                                        <p:tgtEl>
                                          <p:spTgt spid="47"/>
                                        </p:tgtEl>
                                        <p:attrNameLst>
                                          <p:attrName>style.visibility</p:attrName>
                                        </p:attrNameLst>
                                      </p:cBhvr>
                                      <p:to>
                                        <p:strVal val="hidden"/>
                                      </p:to>
                                    </p:set>
                                  </p:childTnLst>
                                </p:cTn>
                              </p:par>
                              <p:par>
                                <p:cTn id="616" presetID="2" presetClass="exit" presetSubtype="4" fill="hold" nodeType="withEffect">
                                  <p:stCondLst>
                                    <p:cond delay="0"/>
                                  </p:stCondLst>
                                  <p:childTnLst>
                                    <p:anim calcmode="lin" valueType="num">
                                      <p:cBhvr additive="base">
                                        <p:cTn id="617" dur="3000"/>
                                        <p:tgtEl>
                                          <p:spTgt spid="48"/>
                                        </p:tgtEl>
                                        <p:attrNameLst>
                                          <p:attrName>ppt_x</p:attrName>
                                        </p:attrNameLst>
                                      </p:cBhvr>
                                      <p:tavLst>
                                        <p:tav tm="0">
                                          <p:val>
                                            <p:strVal val="ppt_x"/>
                                          </p:val>
                                        </p:tav>
                                        <p:tav tm="100000">
                                          <p:val>
                                            <p:strVal val="ppt_x"/>
                                          </p:val>
                                        </p:tav>
                                      </p:tavLst>
                                    </p:anim>
                                    <p:anim calcmode="lin" valueType="num">
                                      <p:cBhvr additive="base">
                                        <p:cTn id="618" dur="3000"/>
                                        <p:tgtEl>
                                          <p:spTgt spid="48"/>
                                        </p:tgtEl>
                                        <p:attrNameLst>
                                          <p:attrName>ppt_y</p:attrName>
                                        </p:attrNameLst>
                                      </p:cBhvr>
                                      <p:tavLst>
                                        <p:tav tm="0">
                                          <p:val>
                                            <p:strVal val="ppt_y"/>
                                          </p:val>
                                        </p:tav>
                                        <p:tav tm="100000">
                                          <p:val>
                                            <p:strVal val="1+ppt_h/2"/>
                                          </p:val>
                                        </p:tav>
                                      </p:tavLst>
                                    </p:anim>
                                    <p:set>
                                      <p:cBhvr>
                                        <p:cTn id="619" dur="1" fill="hold">
                                          <p:stCondLst>
                                            <p:cond delay="2999"/>
                                          </p:stCondLst>
                                        </p:cTn>
                                        <p:tgtEl>
                                          <p:spTgt spid="48"/>
                                        </p:tgtEl>
                                        <p:attrNameLst>
                                          <p:attrName>style.visibility</p:attrName>
                                        </p:attrNameLst>
                                      </p:cBhvr>
                                      <p:to>
                                        <p:strVal val="hidden"/>
                                      </p:to>
                                    </p:set>
                                  </p:childTnLst>
                                </p:cTn>
                              </p:par>
                              <p:par>
                                <p:cTn id="620" presetID="2" presetClass="exit" presetSubtype="4" fill="hold" nodeType="withEffect">
                                  <p:stCondLst>
                                    <p:cond delay="0"/>
                                  </p:stCondLst>
                                  <p:childTnLst>
                                    <p:anim calcmode="lin" valueType="num">
                                      <p:cBhvr additive="base">
                                        <p:cTn id="621" dur="3000"/>
                                        <p:tgtEl>
                                          <p:spTgt spid="49"/>
                                        </p:tgtEl>
                                        <p:attrNameLst>
                                          <p:attrName>ppt_x</p:attrName>
                                        </p:attrNameLst>
                                      </p:cBhvr>
                                      <p:tavLst>
                                        <p:tav tm="0">
                                          <p:val>
                                            <p:strVal val="ppt_x"/>
                                          </p:val>
                                        </p:tav>
                                        <p:tav tm="100000">
                                          <p:val>
                                            <p:strVal val="ppt_x"/>
                                          </p:val>
                                        </p:tav>
                                      </p:tavLst>
                                    </p:anim>
                                    <p:anim calcmode="lin" valueType="num">
                                      <p:cBhvr additive="base">
                                        <p:cTn id="622" dur="3000"/>
                                        <p:tgtEl>
                                          <p:spTgt spid="49"/>
                                        </p:tgtEl>
                                        <p:attrNameLst>
                                          <p:attrName>ppt_y</p:attrName>
                                        </p:attrNameLst>
                                      </p:cBhvr>
                                      <p:tavLst>
                                        <p:tav tm="0">
                                          <p:val>
                                            <p:strVal val="ppt_y"/>
                                          </p:val>
                                        </p:tav>
                                        <p:tav tm="100000">
                                          <p:val>
                                            <p:strVal val="1+ppt_h/2"/>
                                          </p:val>
                                        </p:tav>
                                      </p:tavLst>
                                    </p:anim>
                                    <p:set>
                                      <p:cBhvr>
                                        <p:cTn id="623" dur="1" fill="hold">
                                          <p:stCondLst>
                                            <p:cond delay="2999"/>
                                          </p:stCondLst>
                                        </p:cTn>
                                        <p:tgtEl>
                                          <p:spTgt spid="49"/>
                                        </p:tgtEl>
                                        <p:attrNameLst>
                                          <p:attrName>style.visibility</p:attrName>
                                        </p:attrNameLst>
                                      </p:cBhvr>
                                      <p:to>
                                        <p:strVal val="hidden"/>
                                      </p:to>
                                    </p:set>
                                  </p:childTnLst>
                                </p:cTn>
                              </p:par>
                              <p:par>
                                <p:cTn id="624" presetID="2" presetClass="exit" presetSubtype="4" fill="hold" nodeType="withEffect">
                                  <p:stCondLst>
                                    <p:cond delay="0"/>
                                  </p:stCondLst>
                                  <p:childTnLst>
                                    <p:anim calcmode="lin" valueType="num">
                                      <p:cBhvr additive="base">
                                        <p:cTn id="625" dur="3000"/>
                                        <p:tgtEl>
                                          <p:spTgt spid="50"/>
                                        </p:tgtEl>
                                        <p:attrNameLst>
                                          <p:attrName>ppt_x</p:attrName>
                                        </p:attrNameLst>
                                      </p:cBhvr>
                                      <p:tavLst>
                                        <p:tav tm="0">
                                          <p:val>
                                            <p:strVal val="ppt_x"/>
                                          </p:val>
                                        </p:tav>
                                        <p:tav tm="100000">
                                          <p:val>
                                            <p:strVal val="ppt_x"/>
                                          </p:val>
                                        </p:tav>
                                      </p:tavLst>
                                    </p:anim>
                                    <p:anim calcmode="lin" valueType="num">
                                      <p:cBhvr additive="base">
                                        <p:cTn id="626" dur="3000"/>
                                        <p:tgtEl>
                                          <p:spTgt spid="50"/>
                                        </p:tgtEl>
                                        <p:attrNameLst>
                                          <p:attrName>ppt_y</p:attrName>
                                        </p:attrNameLst>
                                      </p:cBhvr>
                                      <p:tavLst>
                                        <p:tav tm="0">
                                          <p:val>
                                            <p:strVal val="ppt_y"/>
                                          </p:val>
                                        </p:tav>
                                        <p:tav tm="100000">
                                          <p:val>
                                            <p:strVal val="1+ppt_h/2"/>
                                          </p:val>
                                        </p:tav>
                                      </p:tavLst>
                                    </p:anim>
                                    <p:set>
                                      <p:cBhvr>
                                        <p:cTn id="627" dur="1" fill="hold">
                                          <p:stCondLst>
                                            <p:cond delay="2999"/>
                                          </p:stCondLst>
                                        </p:cTn>
                                        <p:tgtEl>
                                          <p:spTgt spid="50"/>
                                        </p:tgtEl>
                                        <p:attrNameLst>
                                          <p:attrName>style.visibility</p:attrName>
                                        </p:attrNameLst>
                                      </p:cBhvr>
                                      <p:to>
                                        <p:strVal val="hidden"/>
                                      </p:to>
                                    </p:set>
                                  </p:childTnLst>
                                </p:cTn>
                              </p:par>
                              <p:par>
                                <p:cTn id="628" presetID="2" presetClass="exit" presetSubtype="4" fill="hold" nodeType="withEffect">
                                  <p:stCondLst>
                                    <p:cond delay="0"/>
                                  </p:stCondLst>
                                  <p:childTnLst>
                                    <p:anim calcmode="lin" valueType="num">
                                      <p:cBhvr additive="base">
                                        <p:cTn id="629" dur="3000"/>
                                        <p:tgtEl>
                                          <p:spTgt spid="51"/>
                                        </p:tgtEl>
                                        <p:attrNameLst>
                                          <p:attrName>ppt_x</p:attrName>
                                        </p:attrNameLst>
                                      </p:cBhvr>
                                      <p:tavLst>
                                        <p:tav tm="0">
                                          <p:val>
                                            <p:strVal val="ppt_x"/>
                                          </p:val>
                                        </p:tav>
                                        <p:tav tm="100000">
                                          <p:val>
                                            <p:strVal val="ppt_x"/>
                                          </p:val>
                                        </p:tav>
                                      </p:tavLst>
                                    </p:anim>
                                    <p:anim calcmode="lin" valueType="num">
                                      <p:cBhvr additive="base">
                                        <p:cTn id="630" dur="3000"/>
                                        <p:tgtEl>
                                          <p:spTgt spid="51"/>
                                        </p:tgtEl>
                                        <p:attrNameLst>
                                          <p:attrName>ppt_y</p:attrName>
                                        </p:attrNameLst>
                                      </p:cBhvr>
                                      <p:tavLst>
                                        <p:tav tm="0">
                                          <p:val>
                                            <p:strVal val="ppt_y"/>
                                          </p:val>
                                        </p:tav>
                                        <p:tav tm="100000">
                                          <p:val>
                                            <p:strVal val="1+ppt_h/2"/>
                                          </p:val>
                                        </p:tav>
                                      </p:tavLst>
                                    </p:anim>
                                    <p:set>
                                      <p:cBhvr>
                                        <p:cTn id="631" dur="1" fill="hold">
                                          <p:stCondLst>
                                            <p:cond delay="2999"/>
                                          </p:stCondLst>
                                        </p:cTn>
                                        <p:tgtEl>
                                          <p:spTgt spid="51"/>
                                        </p:tgtEl>
                                        <p:attrNameLst>
                                          <p:attrName>style.visibility</p:attrName>
                                        </p:attrNameLst>
                                      </p:cBhvr>
                                      <p:to>
                                        <p:strVal val="hidden"/>
                                      </p:to>
                                    </p:set>
                                  </p:childTnLst>
                                </p:cTn>
                              </p:par>
                              <p:par>
                                <p:cTn id="632" presetID="2" presetClass="exit" presetSubtype="4" fill="hold" nodeType="withEffect">
                                  <p:stCondLst>
                                    <p:cond delay="0"/>
                                  </p:stCondLst>
                                  <p:childTnLst>
                                    <p:anim calcmode="lin" valueType="num">
                                      <p:cBhvr additive="base">
                                        <p:cTn id="633" dur="3000"/>
                                        <p:tgtEl>
                                          <p:spTgt spid="52"/>
                                        </p:tgtEl>
                                        <p:attrNameLst>
                                          <p:attrName>ppt_x</p:attrName>
                                        </p:attrNameLst>
                                      </p:cBhvr>
                                      <p:tavLst>
                                        <p:tav tm="0">
                                          <p:val>
                                            <p:strVal val="ppt_x"/>
                                          </p:val>
                                        </p:tav>
                                        <p:tav tm="100000">
                                          <p:val>
                                            <p:strVal val="ppt_x"/>
                                          </p:val>
                                        </p:tav>
                                      </p:tavLst>
                                    </p:anim>
                                    <p:anim calcmode="lin" valueType="num">
                                      <p:cBhvr additive="base">
                                        <p:cTn id="634" dur="3000"/>
                                        <p:tgtEl>
                                          <p:spTgt spid="52"/>
                                        </p:tgtEl>
                                        <p:attrNameLst>
                                          <p:attrName>ppt_y</p:attrName>
                                        </p:attrNameLst>
                                      </p:cBhvr>
                                      <p:tavLst>
                                        <p:tav tm="0">
                                          <p:val>
                                            <p:strVal val="ppt_y"/>
                                          </p:val>
                                        </p:tav>
                                        <p:tav tm="100000">
                                          <p:val>
                                            <p:strVal val="1+ppt_h/2"/>
                                          </p:val>
                                        </p:tav>
                                      </p:tavLst>
                                    </p:anim>
                                    <p:set>
                                      <p:cBhvr>
                                        <p:cTn id="635" dur="1" fill="hold">
                                          <p:stCondLst>
                                            <p:cond delay="2999"/>
                                          </p:stCondLst>
                                        </p:cTn>
                                        <p:tgtEl>
                                          <p:spTgt spid="52"/>
                                        </p:tgtEl>
                                        <p:attrNameLst>
                                          <p:attrName>style.visibility</p:attrName>
                                        </p:attrNameLst>
                                      </p:cBhvr>
                                      <p:to>
                                        <p:strVal val="hidden"/>
                                      </p:to>
                                    </p:set>
                                  </p:childTnLst>
                                </p:cTn>
                              </p:par>
                              <p:par>
                                <p:cTn id="636" presetID="2" presetClass="exit" presetSubtype="4" fill="hold" nodeType="withEffect">
                                  <p:stCondLst>
                                    <p:cond delay="0"/>
                                  </p:stCondLst>
                                  <p:childTnLst>
                                    <p:anim calcmode="lin" valueType="num">
                                      <p:cBhvr additive="base">
                                        <p:cTn id="637" dur="3000"/>
                                        <p:tgtEl>
                                          <p:spTgt spid="53"/>
                                        </p:tgtEl>
                                        <p:attrNameLst>
                                          <p:attrName>ppt_x</p:attrName>
                                        </p:attrNameLst>
                                      </p:cBhvr>
                                      <p:tavLst>
                                        <p:tav tm="0">
                                          <p:val>
                                            <p:strVal val="ppt_x"/>
                                          </p:val>
                                        </p:tav>
                                        <p:tav tm="100000">
                                          <p:val>
                                            <p:strVal val="ppt_x"/>
                                          </p:val>
                                        </p:tav>
                                      </p:tavLst>
                                    </p:anim>
                                    <p:anim calcmode="lin" valueType="num">
                                      <p:cBhvr additive="base">
                                        <p:cTn id="638" dur="3000"/>
                                        <p:tgtEl>
                                          <p:spTgt spid="53"/>
                                        </p:tgtEl>
                                        <p:attrNameLst>
                                          <p:attrName>ppt_y</p:attrName>
                                        </p:attrNameLst>
                                      </p:cBhvr>
                                      <p:tavLst>
                                        <p:tav tm="0">
                                          <p:val>
                                            <p:strVal val="ppt_y"/>
                                          </p:val>
                                        </p:tav>
                                        <p:tav tm="100000">
                                          <p:val>
                                            <p:strVal val="1+ppt_h/2"/>
                                          </p:val>
                                        </p:tav>
                                      </p:tavLst>
                                    </p:anim>
                                    <p:set>
                                      <p:cBhvr>
                                        <p:cTn id="639" dur="1" fill="hold">
                                          <p:stCondLst>
                                            <p:cond delay="2999"/>
                                          </p:stCondLst>
                                        </p:cTn>
                                        <p:tgtEl>
                                          <p:spTgt spid="53"/>
                                        </p:tgtEl>
                                        <p:attrNameLst>
                                          <p:attrName>style.visibility</p:attrName>
                                        </p:attrNameLst>
                                      </p:cBhvr>
                                      <p:to>
                                        <p:strVal val="hidden"/>
                                      </p:to>
                                    </p:set>
                                  </p:childTnLst>
                                </p:cTn>
                              </p:par>
                              <p:par>
                                <p:cTn id="640" presetID="2" presetClass="exit" presetSubtype="4" fill="hold" nodeType="withEffect">
                                  <p:stCondLst>
                                    <p:cond delay="0"/>
                                  </p:stCondLst>
                                  <p:childTnLst>
                                    <p:anim calcmode="lin" valueType="num">
                                      <p:cBhvr additive="base">
                                        <p:cTn id="641" dur="3000"/>
                                        <p:tgtEl>
                                          <p:spTgt spid="54"/>
                                        </p:tgtEl>
                                        <p:attrNameLst>
                                          <p:attrName>ppt_x</p:attrName>
                                        </p:attrNameLst>
                                      </p:cBhvr>
                                      <p:tavLst>
                                        <p:tav tm="0">
                                          <p:val>
                                            <p:strVal val="ppt_x"/>
                                          </p:val>
                                        </p:tav>
                                        <p:tav tm="100000">
                                          <p:val>
                                            <p:strVal val="ppt_x"/>
                                          </p:val>
                                        </p:tav>
                                      </p:tavLst>
                                    </p:anim>
                                    <p:anim calcmode="lin" valueType="num">
                                      <p:cBhvr additive="base">
                                        <p:cTn id="642" dur="3000"/>
                                        <p:tgtEl>
                                          <p:spTgt spid="54"/>
                                        </p:tgtEl>
                                        <p:attrNameLst>
                                          <p:attrName>ppt_y</p:attrName>
                                        </p:attrNameLst>
                                      </p:cBhvr>
                                      <p:tavLst>
                                        <p:tav tm="0">
                                          <p:val>
                                            <p:strVal val="ppt_y"/>
                                          </p:val>
                                        </p:tav>
                                        <p:tav tm="100000">
                                          <p:val>
                                            <p:strVal val="1+ppt_h/2"/>
                                          </p:val>
                                        </p:tav>
                                      </p:tavLst>
                                    </p:anim>
                                    <p:set>
                                      <p:cBhvr>
                                        <p:cTn id="643" dur="1" fill="hold">
                                          <p:stCondLst>
                                            <p:cond delay="2999"/>
                                          </p:stCondLst>
                                        </p:cTn>
                                        <p:tgtEl>
                                          <p:spTgt spid="54"/>
                                        </p:tgtEl>
                                        <p:attrNameLst>
                                          <p:attrName>style.visibility</p:attrName>
                                        </p:attrNameLst>
                                      </p:cBhvr>
                                      <p:to>
                                        <p:strVal val="hidden"/>
                                      </p:to>
                                    </p:set>
                                  </p:childTnLst>
                                </p:cTn>
                              </p:par>
                              <p:par>
                                <p:cTn id="644" presetID="2" presetClass="exit" presetSubtype="4" fill="hold" nodeType="withEffect">
                                  <p:stCondLst>
                                    <p:cond delay="0"/>
                                  </p:stCondLst>
                                  <p:childTnLst>
                                    <p:anim calcmode="lin" valueType="num">
                                      <p:cBhvr additive="base">
                                        <p:cTn id="645" dur="3000"/>
                                        <p:tgtEl>
                                          <p:spTgt spid="55"/>
                                        </p:tgtEl>
                                        <p:attrNameLst>
                                          <p:attrName>ppt_x</p:attrName>
                                        </p:attrNameLst>
                                      </p:cBhvr>
                                      <p:tavLst>
                                        <p:tav tm="0">
                                          <p:val>
                                            <p:strVal val="ppt_x"/>
                                          </p:val>
                                        </p:tav>
                                        <p:tav tm="100000">
                                          <p:val>
                                            <p:strVal val="ppt_x"/>
                                          </p:val>
                                        </p:tav>
                                      </p:tavLst>
                                    </p:anim>
                                    <p:anim calcmode="lin" valueType="num">
                                      <p:cBhvr additive="base">
                                        <p:cTn id="646" dur="3000"/>
                                        <p:tgtEl>
                                          <p:spTgt spid="55"/>
                                        </p:tgtEl>
                                        <p:attrNameLst>
                                          <p:attrName>ppt_y</p:attrName>
                                        </p:attrNameLst>
                                      </p:cBhvr>
                                      <p:tavLst>
                                        <p:tav tm="0">
                                          <p:val>
                                            <p:strVal val="ppt_y"/>
                                          </p:val>
                                        </p:tav>
                                        <p:tav tm="100000">
                                          <p:val>
                                            <p:strVal val="1+ppt_h/2"/>
                                          </p:val>
                                        </p:tav>
                                      </p:tavLst>
                                    </p:anim>
                                    <p:set>
                                      <p:cBhvr>
                                        <p:cTn id="647" dur="1" fill="hold">
                                          <p:stCondLst>
                                            <p:cond delay="2999"/>
                                          </p:stCondLst>
                                        </p:cTn>
                                        <p:tgtEl>
                                          <p:spTgt spid="55"/>
                                        </p:tgtEl>
                                        <p:attrNameLst>
                                          <p:attrName>style.visibility</p:attrName>
                                        </p:attrNameLst>
                                      </p:cBhvr>
                                      <p:to>
                                        <p:strVal val="hidden"/>
                                      </p:to>
                                    </p:set>
                                  </p:childTnLst>
                                </p:cTn>
                              </p:par>
                              <p:par>
                                <p:cTn id="648" presetID="2" presetClass="exit" presetSubtype="4" fill="hold" nodeType="withEffect">
                                  <p:stCondLst>
                                    <p:cond delay="0"/>
                                  </p:stCondLst>
                                  <p:childTnLst>
                                    <p:anim calcmode="lin" valueType="num">
                                      <p:cBhvr additive="base">
                                        <p:cTn id="649" dur="3000"/>
                                        <p:tgtEl>
                                          <p:spTgt spid="56"/>
                                        </p:tgtEl>
                                        <p:attrNameLst>
                                          <p:attrName>ppt_x</p:attrName>
                                        </p:attrNameLst>
                                      </p:cBhvr>
                                      <p:tavLst>
                                        <p:tav tm="0">
                                          <p:val>
                                            <p:strVal val="ppt_x"/>
                                          </p:val>
                                        </p:tav>
                                        <p:tav tm="100000">
                                          <p:val>
                                            <p:strVal val="ppt_x"/>
                                          </p:val>
                                        </p:tav>
                                      </p:tavLst>
                                    </p:anim>
                                    <p:anim calcmode="lin" valueType="num">
                                      <p:cBhvr additive="base">
                                        <p:cTn id="650" dur="3000"/>
                                        <p:tgtEl>
                                          <p:spTgt spid="56"/>
                                        </p:tgtEl>
                                        <p:attrNameLst>
                                          <p:attrName>ppt_y</p:attrName>
                                        </p:attrNameLst>
                                      </p:cBhvr>
                                      <p:tavLst>
                                        <p:tav tm="0">
                                          <p:val>
                                            <p:strVal val="ppt_y"/>
                                          </p:val>
                                        </p:tav>
                                        <p:tav tm="100000">
                                          <p:val>
                                            <p:strVal val="1+ppt_h/2"/>
                                          </p:val>
                                        </p:tav>
                                      </p:tavLst>
                                    </p:anim>
                                    <p:set>
                                      <p:cBhvr>
                                        <p:cTn id="651" dur="1" fill="hold">
                                          <p:stCondLst>
                                            <p:cond delay="2999"/>
                                          </p:stCondLst>
                                        </p:cTn>
                                        <p:tgtEl>
                                          <p:spTgt spid="56"/>
                                        </p:tgtEl>
                                        <p:attrNameLst>
                                          <p:attrName>style.visibility</p:attrName>
                                        </p:attrNameLst>
                                      </p:cBhvr>
                                      <p:to>
                                        <p:strVal val="hidden"/>
                                      </p:to>
                                    </p:set>
                                  </p:childTnLst>
                                </p:cTn>
                              </p:par>
                              <p:par>
                                <p:cTn id="652" presetID="2" presetClass="exit" presetSubtype="4" fill="hold" nodeType="withEffect">
                                  <p:stCondLst>
                                    <p:cond delay="0"/>
                                  </p:stCondLst>
                                  <p:childTnLst>
                                    <p:anim calcmode="lin" valueType="num">
                                      <p:cBhvr additive="base">
                                        <p:cTn id="653" dur="3000"/>
                                        <p:tgtEl>
                                          <p:spTgt spid="57"/>
                                        </p:tgtEl>
                                        <p:attrNameLst>
                                          <p:attrName>ppt_x</p:attrName>
                                        </p:attrNameLst>
                                      </p:cBhvr>
                                      <p:tavLst>
                                        <p:tav tm="0">
                                          <p:val>
                                            <p:strVal val="ppt_x"/>
                                          </p:val>
                                        </p:tav>
                                        <p:tav tm="100000">
                                          <p:val>
                                            <p:strVal val="ppt_x"/>
                                          </p:val>
                                        </p:tav>
                                      </p:tavLst>
                                    </p:anim>
                                    <p:anim calcmode="lin" valueType="num">
                                      <p:cBhvr additive="base">
                                        <p:cTn id="654" dur="3000"/>
                                        <p:tgtEl>
                                          <p:spTgt spid="57"/>
                                        </p:tgtEl>
                                        <p:attrNameLst>
                                          <p:attrName>ppt_y</p:attrName>
                                        </p:attrNameLst>
                                      </p:cBhvr>
                                      <p:tavLst>
                                        <p:tav tm="0">
                                          <p:val>
                                            <p:strVal val="ppt_y"/>
                                          </p:val>
                                        </p:tav>
                                        <p:tav tm="100000">
                                          <p:val>
                                            <p:strVal val="1+ppt_h/2"/>
                                          </p:val>
                                        </p:tav>
                                      </p:tavLst>
                                    </p:anim>
                                    <p:set>
                                      <p:cBhvr>
                                        <p:cTn id="655" dur="1" fill="hold">
                                          <p:stCondLst>
                                            <p:cond delay="2999"/>
                                          </p:stCondLst>
                                        </p:cTn>
                                        <p:tgtEl>
                                          <p:spTgt spid="57"/>
                                        </p:tgtEl>
                                        <p:attrNameLst>
                                          <p:attrName>style.visibility</p:attrName>
                                        </p:attrNameLst>
                                      </p:cBhvr>
                                      <p:to>
                                        <p:strVal val="hidden"/>
                                      </p:to>
                                    </p:set>
                                  </p:childTnLst>
                                </p:cTn>
                              </p:par>
                              <p:par>
                                <p:cTn id="656" presetID="2" presetClass="exit" presetSubtype="4" fill="hold" nodeType="withEffect">
                                  <p:stCondLst>
                                    <p:cond delay="0"/>
                                  </p:stCondLst>
                                  <p:childTnLst>
                                    <p:anim calcmode="lin" valueType="num">
                                      <p:cBhvr additive="base">
                                        <p:cTn id="657" dur="3000"/>
                                        <p:tgtEl>
                                          <p:spTgt spid="58"/>
                                        </p:tgtEl>
                                        <p:attrNameLst>
                                          <p:attrName>ppt_x</p:attrName>
                                        </p:attrNameLst>
                                      </p:cBhvr>
                                      <p:tavLst>
                                        <p:tav tm="0">
                                          <p:val>
                                            <p:strVal val="ppt_x"/>
                                          </p:val>
                                        </p:tav>
                                        <p:tav tm="100000">
                                          <p:val>
                                            <p:strVal val="ppt_x"/>
                                          </p:val>
                                        </p:tav>
                                      </p:tavLst>
                                    </p:anim>
                                    <p:anim calcmode="lin" valueType="num">
                                      <p:cBhvr additive="base">
                                        <p:cTn id="658" dur="3000"/>
                                        <p:tgtEl>
                                          <p:spTgt spid="58"/>
                                        </p:tgtEl>
                                        <p:attrNameLst>
                                          <p:attrName>ppt_y</p:attrName>
                                        </p:attrNameLst>
                                      </p:cBhvr>
                                      <p:tavLst>
                                        <p:tav tm="0">
                                          <p:val>
                                            <p:strVal val="ppt_y"/>
                                          </p:val>
                                        </p:tav>
                                        <p:tav tm="100000">
                                          <p:val>
                                            <p:strVal val="1+ppt_h/2"/>
                                          </p:val>
                                        </p:tav>
                                      </p:tavLst>
                                    </p:anim>
                                    <p:set>
                                      <p:cBhvr>
                                        <p:cTn id="659" dur="1" fill="hold">
                                          <p:stCondLst>
                                            <p:cond delay="2999"/>
                                          </p:stCondLst>
                                        </p:cTn>
                                        <p:tgtEl>
                                          <p:spTgt spid="58"/>
                                        </p:tgtEl>
                                        <p:attrNameLst>
                                          <p:attrName>style.visibility</p:attrName>
                                        </p:attrNameLst>
                                      </p:cBhvr>
                                      <p:to>
                                        <p:strVal val="hidden"/>
                                      </p:to>
                                    </p:set>
                                  </p:childTnLst>
                                </p:cTn>
                              </p:par>
                              <p:par>
                                <p:cTn id="660" presetID="2" presetClass="exit" presetSubtype="4" fill="hold" nodeType="withEffect">
                                  <p:stCondLst>
                                    <p:cond delay="0"/>
                                  </p:stCondLst>
                                  <p:childTnLst>
                                    <p:anim calcmode="lin" valueType="num">
                                      <p:cBhvr additive="base">
                                        <p:cTn id="661" dur="3000"/>
                                        <p:tgtEl>
                                          <p:spTgt spid="59"/>
                                        </p:tgtEl>
                                        <p:attrNameLst>
                                          <p:attrName>ppt_x</p:attrName>
                                        </p:attrNameLst>
                                      </p:cBhvr>
                                      <p:tavLst>
                                        <p:tav tm="0">
                                          <p:val>
                                            <p:strVal val="ppt_x"/>
                                          </p:val>
                                        </p:tav>
                                        <p:tav tm="100000">
                                          <p:val>
                                            <p:strVal val="ppt_x"/>
                                          </p:val>
                                        </p:tav>
                                      </p:tavLst>
                                    </p:anim>
                                    <p:anim calcmode="lin" valueType="num">
                                      <p:cBhvr additive="base">
                                        <p:cTn id="662" dur="3000"/>
                                        <p:tgtEl>
                                          <p:spTgt spid="59"/>
                                        </p:tgtEl>
                                        <p:attrNameLst>
                                          <p:attrName>ppt_y</p:attrName>
                                        </p:attrNameLst>
                                      </p:cBhvr>
                                      <p:tavLst>
                                        <p:tav tm="0">
                                          <p:val>
                                            <p:strVal val="ppt_y"/>
                                          </p:val>
                                        </p:tav>
                                        <p:tav tm="100000">
                                          <p:val>
                                            <p:strVal val="1+ppt_h/2"/>
                                          </p:val>
                                        </p:tav>
                                      </p:tavLst>
                                    </p:anim>
                                    <p:set>
                                      <p:cBhvr>
                                        <p:cTn id="663" dur="1" fill="hold">
                                          <p:stCondLst>
                                            <p:cond delay="2999"/>
                                          </p:stCondLst>
                                        </p:cTn>
                                        <p:tgtEl>
                                          <p:spTgt spid="59"/>
                                        </p:tgtEl>
                                        <p:attrNameLst>
                                          <p:attrName>style.visibility</p:attrName>
                                        </p:attrNameLst>
                                      </p:cBhvr>
                                      <p:to>
                                        <p:strVal val="hidden"/>
                                      </p:to>
                                    </p:set>
                                  </p:childTnLst>
                                </p:cTn>
                              </p:par>
                              <p:par>
                                <p:cTn id="664" presetID="2" presetClass="exit" presetSubtype="4" fill="hold" nodeType="withEffect">
                                  <p:stCondLst>
                                    <p:cond delay="0"/>
                                  </p:stCondLst>
                                  <p:childTnLst>
                                    <p:anim calcmode="lin" valueType="num">
                                      <p:cBhvr additive="base">
                                        <p:cTn id="665" dur="3000"/>
                                        <p:tgtEl>
                                          <p:spTgt spid="60"/>
                                        </p:tgtEl>
                                        <p:attrNameLst>
                                          <p:attrName>ppt_x</p:attrName>
                                        </p:attrNameLst>
                                      </p:cBhvr>
                                      <p:tavLst>
                                        <p:tav tm="0">
                                          <p:val>
                                            <p:strVal val="ppt_x"/>
                                          </p:val>
                                        </p:tav>
                                        <p:tav tm="100000">
                                          <p:val>
                                            <p:strVal val="ppt_x"/>
                                          </p:val>
                                        </p:tav>
                                      </p:tavLst>
                                    </p:anim>
                                    <p:anim calcmode="lin" valueType="num">
                                      <p:cBhvr additive="base">
                                        <p:cTn id="666" dur="3000"/>
                                        <p:tgtEl>
                                          <p:spTgt spid="60"/>
                                        </p:tgtEl>
                                        <p:attrNameLst>
                                          <p:attrName>ppt_y</p:attrName>
                                        </p:attrNameLst>
                                      </p:cBhvr>
                                      <p:tavLst>
                                        <p:tav tm="0">
                                          <p:val>
                                            <p:strVal val="ppt_y"/>
                                          </p:val>
                                        </p:tav>
                                        <p:tav tm="100000">
                                          <p:val>
                                            <p:strVal val="1+ppt_h/2"/>
                                          </p:val>
                                        </p:tav>
                                      </p:tavLst>
                                    </p:anim>
                                    <p:set>
                                      <p:cBhvr>
                                        <p:cTn id="667" dur="1" fill="hold">
                                          <p:stCondLst>
                                            <p:cond delay="2999"/>
                                          </p:stCondLst>
                                        </p:cTn>
                                        <p:tgtEl>
                                          <p:spTgt spid="60"/>
                                        </p:tgtEl>
                                        <p:attrNameLst>
                                          <p:attrName>style.visibility</p:attrName>
                                        </p:attrNameLst>
                                      </p:cBhvr>
                                      <p:to>
                                        <p:strVal val="hidden"/>
                                      </p:to>
                                    </p:set>
                                  </p:childTnLst>
                                </p:cTn>
                              </p:par>
                              <p:par>
                                <p:cTn id="668" presetID="2" presetClass="exit" presetSubtype="4" fill="hold" nodeType="withEffect">
                                  <p:stCondLst>
                                    <p:cond delay="0"/>
                                  </p:stCondLst>
                                  <p:childTnLst>
                                    <p:anim calcmode="lin" valueType="num">
                                      <p:cBhvr additive="base">
                                        <p:cTn id="669" dur="3000"/>
                                        <p:tgtEl>
                                          <p:spTgt spid="61"/>
                                        </p:tgtEl>
                                        <p:attrNameLst>
                                          <p:attrName>ppt_x</p:attrName>
                                        </p:attrNameLst>
                                      </p:cBhvr>
                                      <p:tavLst>
                                        <p:tav tm="0">
                                          <p:val>
                                            <p:strVal val="ppt_x"/>
                                          </p:val>
                                        </p:tav>
                                        <p:tav tm="100000">
                                          <p:val>
                                            <p:strVal val="ppt_x"/>
                                          </p:val>
                                        </p:tav>
                                      </p:tavLst>
                                    </p:anim>
                                    <p:anim calcmode="lin" valueType="num">
                                      <p:cBhvr additive="base">
                                        <p:cTn id="670" dur="3000"/>
                                        <p:tgtEl>
                                          <p:spTgt spid="61"/>
                                        </p:tgtEl>
                                        <p:attrNameLst>
                                          <p:attrName>ppt_y</p:attrName>
                                        </p:attrNameLst>
                                      </p:cBhvr>
                                      <p:tavLst>
                                        <p:tav tm="0">
                                          <p:val>
                                            <p:strVal val="ppt_y"/>
                                          </p:val>
                                        </p:tav>
                                        <p:tav tm="100000">
                                          <p:val>
                                            <p:strVal val="1+ppt_h/2"/>
                                          </p:val>
                                        </p:tav>
                                      </p:tavLst>
                                    </p:anim>
                                    <p:set>
                                      <p:cBhvr>
                                        <p:cTn id="671" dur="1" fill="hold">
                                          <p:stCondLst>
                                            <p:cond delay="2999"/>
                                          </p:stCondLst>
                                        </p:cTn>
                                        <p:tgtEl>
                                          <p:spTgt spid="61"/>
                                        </p:tgtEl>
                                        <p:attrNameLst>
                                          <p:attrName>style.visibility</p:attrName>
                                        </p:attrNameLst>
                                      </p:cBhvr>
                                      <p:to>
                                        <p:strVal val="hidden"/>
                                      </p:to>
                                    </p:set>
                                  </p:childTnLst>
                                </p:cTn>
                              </p:par>
                              <p:par>
                                <p:cTn id="672" presetID="2" presetClass="exit" presetSubtype="4" fill="hold" nodeType="withEffect">
                                  <p:stCondLst>
                                    <p:cond delay="0"/>
                                  </p:stCondLst>
                                  <p:childTnLst>
                                    <p:anim calcmode="lin" valueType="num">
                                      <p:cBhvr additive="base">
                                        <p:cTn id="673" dur="3000"/>
                                        <p:tgtEl>
                                          <p:spTgt spid="62"/>
                                        </p:tgtEl>
                                        <p:attrNameLst>
                                          <p:attrName>ppt_x</p:attrName>
                                        </p:attrNameLst>
                                      </p:cBhvr>
                                      <p:tavLst>
                                        <p:tav tm="0">
                                          <p:val>
                                            <p:strVal val="ppt_x"/>
                                          </p:val>
                                        </p:tav>
                                        <p:tav tm="100000">
                                          <p:val>
                                            <p:strVal val="ppt_x"/>
                                          </p:val>
                                        </p:tav>
                                      </p:tavLst>
                                    </p:anim>
                                    <p:anim calcmode="lin" valueType="num">
                                      <p:cBhvr additive="base">
                                        <p:cTn id="674" dur="3000"/>
                                        <p:tgtEl>
                                          <p:spTgt spid="62"/>
                                        </p:tgtEl>
                                        <p:attrNameLst>
                                          <p:attrName>ppt_y</p:attrName>
                                        </p:attrNameLst>
                                      </p:cBhvr>
                                      <p:tavLst>
                                        <p:tav tm="0">
                                          <p:val>
                                            <p:strVal val="ppt_y"/>
                                          </p:val>
                                        </p:tav>
                                        <p:tav tm="100000">
                                          <p:val>
                                            <p:strVal val="1+ppt_h/2"/>
                                          </p:val>
                                        </p:tav>
                                      </p:tavLst>
                                    </p:anim>
                                    <p:set>
                                      <p:cBhvr>
                                        <p:cTn id="675" dur="1" fill="hold">
                                          <p:stCondLst>
                                            <p:cond delay="2999"/>
                                          </p:stCondLst>
                                        </p:cTn>
                                        <p:tgtEl>
                                          <p:spTgt spid="62"/>
                                        </p:tgtEl>
                                        <p:attrNameLst>
                                          <p:attrName>style.visibility</p:attrName>
                                        </p:attrNameLst>
                                      </p:cBhvr>
                                      <p:to>
                                        <p:strVal val="hidden"/>
                                      </p:to>
                                    </p:set>
                                  </p:childTnLst>
                                </p:cTn>
                              </p:par>
                              <p:par>
                                <p:cTn id="676" presetID="2" presetClass="exit" presetSubtype="4" fill="hold" nodeType="withEffect">
                                  <p:stCondLst>
                                    <p:cond delay="0"/>
                                  </p:stCondLst>
                                  <p:childTnLst>
                                    <p:anim calcmode="lin" valueType="num">
                                      <p:cBhvr additive="base">
                                        <p:cTn id="677" dur="3000"/>
                                        <p:tgtEl>
                                          <p:spTgt spid="63"/>
                                        </p:tgtEl>
                                        <p:attrNameLst>
                                          <p:attrName>ppt_x</p:attrName>
                                        </p:attrNameLst>
                                      </p:cBhvr>
                                      <p:tavLst>
                                        <p:tav tm="0">
                                          <p:val>
                                            <p:strVal val="ppt_x"/>
                                          </p:val>
                                        </p:tav>
                                        <p:tav tm="100000">
                                          <p:val>
                                            <p:strVal val="ppt_x"/>
                                          </p:val>
                                        </p:tav>
                                      </p:tavLst>
                                    </p:anim>
                                    <p:anim calcmode="lin" valueType="num">
                                      <p:cBhvr additive="base">
                                        <p:cTn id="678" dur="3000"/>
                                        <p:tgtEl>
                                          <p:spTgt spid="63"/>
                                        </p:tgtEl>
                                        <p:attrNameLst>
                                          <p:attrName>ppt_y</p:attrName>
                                        </p:attrNameLst>
                                      </p:cBhvr>
                                      <p:tavLst>
                                        <p:tav tm="0">
                                          <p:val>
                                            <p:strVal val="ppt_y"/>
                                          </p:val>
                                        </p:tav>
                                        <p:tav tm="100000">
                                          <p:val>
                                            <p:strVal val="1+ppt_h/2"/>
                                          </p:val>
                                        </p:tav>
                                      </p:tavLst>
                                    </p:anim>
                                    <p:set>
                                      <p:cBhvr>
                                        <p:cTn id="679" dur="1" fill="hold">
                                          <p:stCondLst>
                                            <p:cond delay="2999"/>
                                          </p:stCondLst>
                                        </p:cTn>
                                        <p:tgtEl>
                                          <p:spTgt spid="63"/>
                                        </p:tgtEl>
                                        <p:attrNameLst>
                                          <p:attrName>style.visibility</p:attrName>
                                        </p:attrNameLst>
                                      </p:cBhvr>
                                      <p:to>
                                        <p:strVal val="hidden"/>
                                      </p:to>
                                    </p:set>
                                  </p:childTnLst>
                                </p:cTn>
                              </p:par>
                              <p:par>
                                <p:cTn id="680" presetID="2" presetClass="exit" presetSubtype="4" fill="hold" nodeType="withEffect">
                                  <p:stCondLst>
                                    <p:cond delay="0"/>
                                  </p:stCondLst>
                                  <p:childTnLst>
                                    <p:anim calcmode="lin" valueType="num">
                                      <p:cBhvr additive="base">
                                        <p:cTn id="681" dur="3000"/>
                                        <p:tgtEl>
                                          <p:spTgt spid="64"/>
                                        </p:tgtEl>
                                        <p:attrNameLst>
                                          <p:attrName>ppt_x</p:attrName>
                                        </p:attrNameLst>
                                      </p:cBhvr>
                                      <p:tavLst>
                                        <p:tav tm="0">
                                          <p:val>
                                            <p:strVal val="ppt_x"/>
                                          </p:val>
                                        </p:tav>
                                        <p:tav tm="100000">
                                          <p:val>
                                            <p:strVal val="ppt_x"/>
                                          </p:val>
                                        </p:tav>
                                      </p:tavLst>
                                    </p:anim>
                                    <p:anim calcmode="lin" valueType="num">
                                      <p:cBhvr additive="base">
                                        <p:cTn id="682" dur="3000"/>
                                        <p:tgtEl>
                                          <p:spTgt spid="64"/>
                                        </p:tgtEl>
                                        <p:attrNameLst>
                                          <p:attrName>ppt_y</p:attrName>
                                        </p:attrNameLst>
                                      </p:cBhvr>
                                      <p:tavLst>
                                        <p:tav tm="0">
                                          <p:val>
                                            <p:strVal val="ppt_y"/>
                                          </p:val>
                                        </p:tav>
                                        <p:tav tm="100000">
                                          <p:val>
                                            <p:strVal val="1+ppt_h/2"/>
                                          </p:val>
                                        </p:tav>
                                      </p:tavLst>
                                    </p:anim>
                                    <p:set>
                                      <p:cBhvr>
                                        <p:cTn id="683" dur="1" fill="hold">
                                          <p:stCondLst>
                                            <p:cond delay="2999"/>
                                          </p:stCondLst>
                                        </p:cTn>
                                        <p:tgtEl>
                                          <p:spTgt spid="64"/>
                                        </p:tgtEl>
                                        <p:attrNameLst>
                                          <p:attrName>style.visibility</p:attrName>
                                        </p:attrNameLst>
                                      </p:cBhvr>
                                      <p:to>
                                        <p:strVal val="hidden"/>
                                      </p:to>
                                    </p:set>
                                  </p:childTnLst>
                                </p:cTn>
                              </p:par>
                              <p:par>
                                <p:cTn id="684" presetID="2" presetClass="exit" presetSubtype="4" fill="hold" nodeType="withEffect">
                                  <p:stCondLst>
                                    <p:cond delay="0"/>
                                  </p:stCondLst>
                                  <p:childTnLst>
                                    <p:anim calcmode="lin" valueType="num">
                                      <p:cBhvr additive="base">
                                        <p:cTn id="685" dur="3000"/>
                                        <p:tgtEl>
                                          <p:spTgt spid="65"/>
                                        </p:tgtEl>
                                        <p:attrNameLst>
                                          <p:attrName>ppt_x</p:attrName>
                                        </p:attrNameLst>
                                      </p:cBhvr>
                                      <p:tavLst>
                                        <p:tav tm="0">
                                          <p:val>
                                            <p:strVal val="ppt_x"/>
                                          </p:val>
                                        </p:tav>
                                        <p:tav tm="100000">
                                          <p:val>
                                            <p:strVal val="ppt_x"/>
                                          </p:val>
                                        </p:tav>
                                      </p:tavLst>
                                    </p:anim>
                                    <p:anim calcmode="lin" valueType="num">
                                      <p:cBhvr additive="base">
                                        <p:cTn id="686" dur="3000"/>
                                        <p:tgtEl>
                                          <p:spTgt spid="65"/>
                                        </p:tgtEl>
                                        <p:attrNameLst>
                                          <p:attrName>ppt_y</p:attrName>
                                        </p:attrNameLst>
                                      </p:cBhvr>
                                      <p:tavLst>
                                        <p:tav tm="0">
                                          <p:val>
                                            <p:strVal val="ppt_y"/>
                                          </p:val>
                                        </p:tav>
                                        <p:tav tm="100000">
                                          <p:val>
                                            <p:strVal val="1+ppt_h/2"/>
                                          </p:val>
                                        </p:tav>
                                      </p:tavLst>
                                    </p:anim>
                                    <p:set>
                                      <p:cBhvr>
                                        <p:cTn id="687" dur="1" fill="hold">
                                          <p:stCondLst>
                                            <p:cond delay="2999"/>
                                          </p:stCondLst>
                                        </p:cTn>
                                        <p:tgtEl>
                                          <p:spTgt spid="65"/>
                                        </p:tgtEl>
                                        <p:attrNameLst>
                                          <p:attrName>style.visibility</p:attrName>
                                        </p:attrNameLst>
                                      </p:cBhvr>
                                      <p:to>
                                        <p:strVal val="hidden"/>
                                      </p:to>
                                    </p:set>
                                  </p:childTnLst>
                                </p:cTn>
                              </p:par>
                              <p:par>
                                <p:cTn id="688" presetID="2" presetClass="exit" presetSubtype="4" fill="hold" nodeType="withEffect">
                                  <p:stCondLst>
                                    <p:cond delay="0"/>
                                  </p:stCondLst>
                                  <p:childTnLst>
                                    <p:anim calcmode="lin" valueType="num">
                                      <p:cBhvr additive="base">
                                        <p:cTn id="689" dur="3000"/>
                                        <p:tgtEl>
                                          <p:spTgt spid="66"/>
                                        </p:tgtEl>
                                        <p:attrNameLst>
                                          <p:attrName>ppt_x</p:attrName>
                                        </p:attrNameLst>
                                      </p:cBhvr>
                                      <p:tavLst>
                                        <p:tav tm="0">
                                          <p:val>
                                            <p:strVal val="ppt_x"/>
                                          </p:val>
                                        </p:tav>
                                        <p:tav tm="100000">
                                          <p:val>
                                            <p:strVal val="ppt_x"/>
                                          </p:val>
                                        </p:tav>
                                      </p:tavLst>
                                    </p:anim>
                                    <p:anim calcmode="lin" valueType="num">
                                      <p:cBhvr additive="base">
                                        <p:cTn id="690" dur="3000"/>
                                        <p:tgtEl>
                                          <p:spTgt spid="66"/>
                                        </p:tgtEl>
                                        <p:attrNameLst>
                                          <p:attrName>ppt_y</p:attrName>
                                        </p:attrNameLst>
                                      </p:cBhvr>
                                      <p:tavLst>
                                        <p:tav tm="0">
                                          <p:val>
                                            <p:strVal val="ppt_y"/>
                                          </p:val>
                                        </p:tav>
                                        <p:tav tm="100000">
                                          <p:val>
                                            <p:strVal val="1+ppt_h/2"/>
                                          </p:val>
                                        </p:tav>
                                      </p:tavLst>
                                    </p:anim>
                                    <p:set>
                                      <p:cBhvr>
                                        <p:cTn id="691" dur="1" fill="hold">
                                          <p:stCondLst>
                                            <p:cond delay="2999"/>
                                          </p:stCondLst>
                                        </p:cTn>
                                        <p:tgtEl>
                                          <p:spTgt spid="66"/>
                                        </p:tgtEl>
                                        <p:attrNameLst>
                                          <p:attrName>style.visibility</p:attrName>
                                        </p:attrNameLst>
                                      </p:cBhvr>
                                      <p:to>
                                        <p:strVal val="hidden"/>
                                      </p:to>
                                    </p:set>
                                  </p:childTnLst>
                                </p:cTn>
                              </p:par>
                              <p:par>
                                <p:cTn id="692" presetID="2" presetClass="exit" presetSubtype="4" fill="hold" nodeType="withEffect">
                                  <p:stCondLst>
                                    <p:cond delay="0"/>
                                  </p:stCondLst>
                                  <p:childTnLst>
                                    <p:anim calcmode="lin" valueType="num">
                                      <p:cBhvr additive="base">
                                        <p:cTn id="693" dur="3000"/>
                                        <p:tgtEl>
                                          <p:spTgt spid="67"/>
                                        </p:tgtEl>
                                        <p:attrNameLst>
                                          <p:attrName>ppt_x</p:attrName>
                                        </p:attrNameLst>
                                      </p:cBhvr>
                                      <p:tavLst>
                                        <p:tav tm="0">
                                          <p:val>
                                            <p:strVal val="ppt_x"/>
                                          </p:val>
                                        </p:tav>
                                        <p:tav tm="100000">
                                          <p:val>
                                            <p:strVal val="ppt_x"/>
                                          </p:val>
                                        </p:tav>
                                      </p:tavLst>
                                    </p:anim>
                                    <p:anim calcmode="lin" valueType="num">
                                      <p:cBhvr additive="base">
                                        <p:cTn id="694" dur="3000"/>
                                        <p:tgtEl>
                                          <p:spTgt spid="67"/>
                                        </p:tgtEl>
                                        <p:attrNameLst>
                                          <p:attrName>ppt_y</p:attrName>
                                        </p:attrNameLst>
                                      </p:cBhvr>
                                      <p:tavLst>
                                        <p:tav tm="0">
                                          <p:val>
                                            <p:strVal val="ppt_y"/>
                                          </p:val>
                                        </p:tav>
                                        <p:tav tm="100000">
                                          <p:val>
                                            <p:strVal val="1+ppt_h/2"/>
                                          </p:val>
                                        </p:tav>
                                      </p:tavLst>
                                    </p:anim>
                                    <p:set>
                                      <p:cBhvr>
                                        <p:cTn id="695" dur="1" fill="hold">
                                          <p:stCondLst>
                                            <p:cond delay="2999"/>
                                          </p:stCondLst>
                                        </p:cTn>
                                        <p:tgtEl>
                                          <p:spTgt spid="67"/>
                                        </p:tgtEl>
                                        <p:attrNameLst>
                                          <p:attrName>style.visibility</p:attrName>
                                        </p:attrNameLst>
                                      </p:cBhvr>
                                      <p:to>
                                        <p:strVal val="hidden"/>
                                      </p:to>
                                    </p:set>
                                  </p:childTnLst>
                                </p:cTn>
                              </p:par>
                              <p:par>
                                <p:cTn id="696" presetID="2" presetClass="exit" presetSubtype="4" fill="hold" nodeType="withEffect">
                                  <p:stCondLst>
                                    <p:cond delay="0"/>
                                  </p:stCondLst>
                                  <p:childTnLst>
                                    <p:anim calcmode="lin" valueType="num">
                                      <p:cBhvr additive="base">
                                        <p:cTn id="697" dur="3000"/>
                                        <p:tgtEl>
                                          <p:spTgt spid="68"/>
                                        </p:tgtEl>
                                        <p:attrNameLst>
                                          <p:attrName>ppt_x</p:attrName>
                                        </p:attrNameLst>
                                      </p:cBhvr>
                                      <p:tavLst>
                                        <p:tav tm="0">
                                          <p:val>
                                            <p:strVal val="ppt_x"/>
                                          </p:val>
                                        </p:tav>
                                        <p:tav tm="100000">
                                          <p:val>
                                            <p:strVal val="ppt_x"/>
                                          </p:val>
                                        </p:tav>
                                      </p:tavLst>
                                    </p:anim>
                                    <p:anim calcmode="lin" valueType="num">
                                      <p:cBhvr additive="base">
                                        <p:cTn id="698" dur="3000"/>
                                        <p:tgtEl>
                                          <p:spTgt spid="68"/>
                                        </p:tgtEl>
                                        <p:attrNameLst>
                                          <p:attrName>ppt_y</p:attrName>
                                        </p:attrNameLst>
                                      </p:cBhvr>
                                      <p:tavLst>
                                        <p:tav tm="0">
                                          <p:val>
                                            <p:strVal val="ppt_y"/>
                                          </p:val>
                                        </p:tav>
                                        <p:tav tm="100000">
                                          <p:val>
                                            <p:strVal val="1+ppt_h/2"/>
                                          </p:val>
                                        </p:tav>
                                      </p:tavLst>
                                    </p:anim>
                                    <p:set>
                                      <p:cBhvr>
                                        <p:cTn id="699" dur="1" fill="hold">
                                          <p:stCondLst>
                                            <p:cond delay="2999"/>
                                          </p:stCondLst>
                                        </p:cTn>
                                        <p:tgtEl>
                                          <p:spTgt spid="68"/>
                                        </p:tgtEl>
                                        <p:attrNameLst>
                                          <p:attrName>style.visibility</p:attrName>
                                        </p:attrNameLst>
                                      </p:cBhvr>
                                      <p:to>
                                        <p:strVal val="hidden"/>
                                      </p:to>
                                    </p:set>
                                  </p:childTnLst>
                                </p:cTn>
                              </p:par>
                              <p:par>
                                <p:cTn id="700" presetID="2" presetClass="exit" presetSubtype="4" fill="hold" nodeType="withEffect">
                                  <p:stCondLst>
                                    <p:cond delay="0"/>
                                  </p:stCondLst>
                                  <p:childTnLst>
                                    <p:anim calcmode="lin" valueType="num">
                                      <p:cBhvr additive="base">
                                        <p:cTn id="701" dur="3000"/>
                                        <p:tgtEl>
                                          <p:spTgt spid="69"/>
                                        </p:tgtEl>
                                        <p:attrNameLst>
                                          <p:attrName>ppt_x</p:attrName>
                                        </p:attrNameLst>
                                      </p:cBhvr>
                                      <p:tavLst>
                                        <p:tav tm="0">
                                          <p:val>
                                            <p:strVal val="ppt_x"/>
                                          </p:val>
                                        </p:tav>
                                        <p:tav tm="100000">
                                          <p:val>
                                            <p:strVal val="ppt_x"/>
                                          </p:val>
                                        </p:tav>
                                      </p:tavLst>
                                    </p:anim>
                                    <p:anim calcmode="lin" valueType="num">
                                      <p:cBhvr additive="base">
                                        <p:cTn id="702" dur="3000"/>
                                        <p:tgtEl>
                                          <p:spTgt spid="69"/>
                                        </p:tgtEl>
                                        <p:attrNameLst>
                                          <p:attrName>ppt_y</p:attrName>
                                        </p:attrNameLst>
                                      </p:cBhvr>
                                      <p:tavLst>
                                        <p:tav tm="0">
                                          <p:val>
                                            <p:strVal val="ppt_y"/>
                                          </p:val>
                                        </p:tav>
                                        <p:tav tm="100000">
                                          <p:val>
                                            <p:strVal val="1+ppt_h/2"/>
                                          </p:val>
                                        </p:tav>
                                      </p:tavLst>
                                    </p:anim>
                                    <p:set>
                                      <p:cBhvr>
                                        <p:cTn id="703" dur="1" fill="hold">
                                          <p:stCondLst>
                                            <p:cond delay="2999"/>
                                          </p:stCondLst>
                                        </p:cTn>
                                        <p:tgtEl>
                                          <p:spTgt spid="69"/>
                                        </p:tgtEl>
                                        <p:attrNameLst>
                                          <p:attrName>style.visibility</p:attrName>
                                        </p:attrNameLst>
                                      </p:cBhvr>
                                      <p:to>
                                        <p:strVal val="hidden"/>
                                      </p:to>
                                    </p:set>
                                  </p:childTnLst>
                                </p:cTn>
                              </p:par>
                              <p:par>
                                <p:cTn id="704" presetID="2" presetClass="exit" presetSubtype="4" fill="hold" nodeType="withEffect">
                                  <p:stCondLst>
                                    <p:cond delay="0"/>
                                  </p:stCondLst>
                                  <p:childTnLst>
                                    <p:anim calcmode="lin" valueType="num">
                                      <p:cBhvr additive="base">
                                        <p:cTn id="705" dur="3000"/>
                                        <p:tgtEl>
                                          <p:spTgt spid="70"/>
                                        </p:tgtEl>
                                        <p:attrNameLst>
                                          <p:attrName>ppt_x</p:attrName>
                                        </p:attrNameLst>
                                      </p:cBhvr>
                                      <p:tavLst>
                                        <p:tav tm="0">
                                          <p:val>
                                            <p:strVal val="ppt_x"/>
                                          </p:val>
                                        </p:tav>
                                        <p:tav tm="100000">
                                          <p:val>
                                            <p:strVal val="ppt_x"/>
                                          </p:val>
                                        </p:tav>
                                      </p:tavLst>
                                    </p:anim>
                                    <p:anim calcmode="lin" valueType="num">
                                      <p:cBhvr additive="base">
                                        <p:cTn id="706" dur="3000"/>
                                        <p:tgtEl>
                                          <p:spTgt spid="70"/>
                                        </p:tgtEl>
                                        <p:attrNameLst>
                                          <p:attrName>ppt_y</p:attrName>
                                        </p:attrNameLst>
                                      </p:cBhvr>
                                      <p:tavLst>
                                        <p:tav tm="0">
                                          <p:val>
                                            <p:strVal val="ppt_y"/>
                                          </p:val>
                                        </p:tav>
                                        <p:tav tm="100000">
                                          <p:val>
                                            <p:strVal val="1+ppt_h/2"/>
                                          </p:val>
                                        </p:tav>
                                      </p:tavLst>
                                    </p:anim>
                                    <p:set>
                                      <p:cBhvr>
                                        <p:cTn id="707" dur="1" fill="hold">
                                          <p:stCondLst>
                                            <p:cond delay="2999"/>
                                          </p:stCondLst>
                                        </p:cTn>
                                        <p:tgtEl>
                                          <p:spTgt spid="70"/>
                                        </p:tgtEl>
                                        <p:attrNameLst>
                                          <p:attrName>style.visibility</p:attrName>
                                        </p:attrNameLst>
                                      </p:cBhvr>
                                      <p:to>
                                        <p:strVal val="hidden"/>
                                      </p:to>
                                    </p:set>
                                  </p:childTnLst>
                                </p:cTn>
                              </p:par>
                              <p:par>
                                <p:cTn id="708" presetID="2" presetClass="exit" presetSubtype="4" fill="hold" nodeType="withEffect">
                                  <p:stCondLst>
                                    <p:cond delay="0"/>
                                  </p:stCondLst>
                                  <p:childTnLst>
                                    <p:anim calcmode="lin" valueType="num">
                                      <p:cBhvr additive="base">
                                        <p:cTn id="709" dur="3000"/>
                                        <p:tgtEl>
                                          <p:spTgt spid="71"/>
                                        </p:tgtEl>
                                        <p:attrNameLst>
                                          <p:attrName>ppt_x</p:attrName>
                                        </p:attrNameLst>
                                      </p:cBhvr>
                                      <p:tavLst>
                                        <p:tav tm="0">
                                          <p:val>
                                            <p:strVal val="ppt_x"/>
                                          </p:val>
                                        </p:tav>
                                        <p:tav tm="100000">
                                          <p:val>
                                            <p:strVal val="ppt_x"/>
                                          </p:val>
                                        </p:tav>
                                      </p:tavLst>
                                    </p:anim>
                                    <p:anim calcmode="lin" valueType="num">
                                      <p:cBhvr additive="base">
                                        <p:cTn id="710" dur="3000"/>
                                        <p:tgtEl>
                                          <p:spTgt spid="71"/>
                                        </p:tgtEl>
                                        <p:attrNameLst>
                                          <p:attrName>ppt_y</p:attrName>
                                        </p:attrNameLst>
                                      </p:cBhvr>
                                      <p:tavLst>
                                        <p:tav tm="0">
                                          <p:val>
                                            <p:strVal val="ppt_y"/>
                                          </p:val>
                                        </p:tav>
                                        <p:tav tm="100000">
                                          <p:val>
                                            <p:strVal val="1+ppt_h/2"/>
                                          </p:val>
                                        </p:tav>
                                      </p:tavLst>
                                    </p:anim>
                                    <p:set>
                                      <p:cBhvr>
                                        <p:cTn id="711" dur="1" fill="hold">
                                          <p:stCondLst>
                                            <p:cond delay="2999"/>
                                          </p:stCondLst>
                                        </p:cTn>
                                        <p:tgtEl>
                                          <p:spTgt spid="71"/>
                                        </p:tgtEl>
                                        <p:attrNameLst>
                                          <p:attrName>style.visibility</p:attrName>
                                        </p:attrNameLst>
                                      </p:cBhvr>
                                      <p:to>
                                        <p:strVal val="hidden"/>
                                      </p:to>
                                    </p:set>
                                  </p:childTnLst>
                                </p:cTn>
                              </p:par>
                              <p:par>
                                <p:cTn id="712" presetID="2" presetClass="exit" presetSubtype="4" fill="hold" nodeType="withEffect">
                                  <p:stCondLst>
                                    <p:cond delay="0"/>
                                  </p:stCondLst>
                                  <p:childTnLst>
                                    <p:anim calcmode="lin" valueType="num">
                                      <p:cBhvr additive="base">
                                        <p:cTn id="713" dur="3000"/>
                                        <p:tgtEl>
                                          <p:spTgt spid="72"/>
                                        </p:tgtEl>
                                        <p:attrNameLst>
                                          <p:attrName>ppt_x</p:attrName>
                                        </p:attrNameLst>
                                      </p:cBhvr>
                                      <p:tavLst>
                                        <p:tav tm="0">
                                          <p:val>
                                            <p:strVal val="ppt_x"/>
                                          </p:val>
                                        </p:tav>
                                        <p:tav tm="100000">
                                          <p:val>
                                            <p:strVal val="ppt_x"/>
                                          </p:val>
                                        </p:tav>
                                      </p:tavLst>
                                    </p:anim>
                                    <p:anim calcmode="lin" valueType="num">
                                      <p:cBhvr additive="base">
                                        <p:cTn id="714" dur="3000"/>
                                        <p:tgtEl>
                                          <p:spTgt spid="72"/>
                                        </p:tgtEl>
                                        <p:attrNameLst>
                                          <p:attrName>ppt_y</p:attrName>
                                        </p:attrNameLst>
                                      </p:cBhvr>
                                      <p:tavLst>
                                        <p:tav tm="0">
                                          <p:val>
                                            <p:strVal val="ppt_y"/>
                                          </p:val>
                                        </p:tav>
                                        <p:tav tm="100000">
                                          <p:val>
                                            <p:strVal val="1+ppt_h/2"/>
                                          </p:val>
                                        </p:tav>
                                      </p:tavLst>
                                    </p:anim>
                                    <p:set>
                                      <p:cBhvr>
                                        <p:cTn id="715" dur="1" fill="hold">
                                          <p:stCondLst>
                                            <p:cond delay="2999"/>
                                          </p:stCondLst>
                                        </p:cTn>
                                        <p:tgtEl>
                                          <p:spTgt spid="72"/>
                                        </p:tgtEl>
                                        <p:attrNameLst>
                                          <p:attrName>style.visibility</p:attrName>
                                        </p:attrNameLst>
                                      </p:cBhvr>
                                      <p:to>
                                        <p:strVal val="hidden"/>
                                      </p:to>
                                    </p:set>
                                  </p:childTnLst>
                                </p:cTn>
                              </p:par>
                              <p:par>
                                <p:cTn id="716" presetID="2" presetClass="exit" presetSubtype="4" fill="hold" nodeType="withEffect">
                                  <p:stCondLst>
                                    <p:cond delay="0"/>
                                  </p:stCondLst>
                                  <p:childTnLst>
                                    <p:anim calcmode="lin" valueType="num">
                                      <p:cBhvr additive="base">
                                        <p:cTn id="717" dur="3000"/>
                                        <p:tgtEl>
                                          <p:spTgt spid="73"/>
                                        </p:tgtEl>
                                        <p:attrNameLst>
                                          <p:attrName>ppt_x</p:attrName>
                                        </p:attrNameLst>
                                      </p:cBhvr>
                                      <p:tavLst>
                                        <p:tav tm="0">
                                          <p:val>
                                            <p:strVal val="ppt_x"/>
                                          </p:val>
                                        </p:tav>
                                        <p:tav tm="100000">
                                          <p:val>
                                            <p:strVal val="ppt_x"/>
                                          </p:val>
                                        </p:tav>
                                      </p:tavLst>
                                    </p:anim>
                                    <p:anim calcmode="lin" valueType="num">
                                      <p:cBhvr additive="base">
                                        <p:cTn id="718" dur="3000"/>
                                        <p:tgtEl>
                                          <p:spTgt spid="73"/>
                                        </p:tgtEl>
                                        <p:attrNameLst>
                                          <p:attrName>ppt_y</p:attrName>
                                        </p:attrNameLst>
                                      </p:cBhvr>
                                      <p:tavLst>
                                        <p:tav tm="0">
                                          <p:val>
                                            <p:strVal val="ppt_y"/>
                                          </p:val>
                                        </p:tav>
                                        <p:tav tm="100000">
                                          <p:val>
                                            <p:strVal val="1+ppt_h/2"/>
                                          </p:val>
                                        </p:tav>
                                      </p:tavLst>
                                    </p:anim>
                                    <p:set>
                                      <p:cBhvr>
                                        <p:cTn id="719" dur="1" fill="hold">
                                          <p:stCondLst>
                                            <p:cond delay="2999"/>
                                          </p:stCondLst>
                                        </p:cTn>
                                        <p:tgtEl>
                                          <p:spTgt spid="73"/>
                                        </p:tgtEl>
                                        <p:attrNameLst>
                                          <p:attrName>style.visibility</p:attrName>
                                        </p:attrNameLst>
                                      </p:cBhvr>
                                      <p:to>
                                        <p:strVal val="hidden"/>
                                      </p:to>
                                    </p:set>
                                  </p:childTnLst>
                                </p:cTn>
                              </p:par>
                              <p:par>
                                <p:cTn id="720" presetID="2" presetClass="exit" presetSubtype="4" fill="hold" nodeType="withEffect">
                                  <p:stCondLst>
                                    <p:cond delay="0"/>
                                  </p:stCondLst>
                                  <p:childTnLst>
                                    <p:anim calcmode="lin" valueType="num">
                                      <p:cBhvr additive="base">
                                        <p:cTn id="721" dur="3000"/>
                                        <p:tgtEl>
                                          <p:spTgt spid="74"/>
                                        </p:tgtEl>
                                        <p:attrNameLst>
                                          <p:attrName>ppt_x</p:attrName>
                                        </p:attrNameLst>
                                      </p:cBhvr>
                                      <p:tavLst>
                                        <p:tav tm="0">
                                          <p:val>
                                            <p:strVal val="ppt_x"/>
                                          </p:val>
                                        </p:tav>
                                        <p:tav tm="100000">
                                          <p:val>
                                            <p:strVal val="ppt_x"/>
                                          </p:val>
                                        </p:tav>
                                      </p:tavLst>
                                    </p:anim>
                                    <p:anim calcmode="lin" valueType="num">
                                      <p:cBhvr additive="base">
                                        <p:cTn id="722" dur="3000"/>
                                        <p:tgtEl>
                                          <p:spTgt spid="74"/>
                                        </p:tgtEl>
                                        <p:attrNameLst>
                                          <p:attrName>ppt_y</p:attrName>
                                        </p:attrNameLst>
                                      </p:cBhvr>
                                      <p:tavLst>
                                        <p:tav tm="0">
                                          <p:val>
                                            <p:strVal val="ppt_y"/>
                                          </p:val>
                                        </p:tav>
                                        <p:tav tm="100000">
                                          <p:val>
                                            <p:strVal val="1+ppt_h/2"/>
                                          </p:val>
                                        </p:tav>
                                      </p:tavLst>
                                    </p:anim>
                                    <p:set>
                                      <p:cBhvr>
                                        <p:cTn id="723" dur="1" fill="hold">
                                          <p:stCondLst>
                                            <p:cond delay="2999"/>
                                          </p:stCondLst>
                                        </p:cTn>
                                        <p:tgtEl>
                                          <p:spTgt spid="74"/>
                                        </p:tgtEl>
                                        <p:attrNameLst>
                                          <p:attrName>style.visibility</p:attrName>
                                        </p:attrNameLst>
                                      </p:cBhvr>
                                      <p:to>
                                        <p:strVal val="hidden"/>
                                      </p:to>
                                    </p:set>
                                  </p:childTnLst>
                                </p:cTn>
                              </p:par>
                              <p:par>
                                <p:cTn id="724" presetID="2" presetClass="exit" presetSubtype="4" fill="hold" nodeType="withEffect">
                                  <p:stCondLst>
                                    <p:cond delay="0"/>
                                  </p:stCondLst>
                                  <p:childTnLst>
                                    <p:anim calcmode="lin" valueType="num">
                                      <p:cBhvr additive="base">
                                        <p:cTn id="725" dur="3000"/>
                                        <p:tgtEl>
                                          <p:spTgt spid="75"/>
                                        </p:tgtEl>
                                        <p:attrNameLst>
                                          <p:attrName>ppt_x</p:attrName>
                                        </p:attrNameLst>
                                      </p:cBhvr>
                                      <p:tavLst>
                                        <p:tav tm="0">
                                          <p:val>
                                            <p:strVal val="ppt_x"/>
                                          </p:val>
                                        </p:tav>
                                        <p:tav tm="100000">
                                          <p:val>
                                            <p:strVal val="ppt_x"/>
                                          </p:val>
                                        </p:tav>
                                      </p:tavLst>
                                    </p:anim>
                                    <p:anim calcmode="lin" valueType="num">
                                      <p:cBhvr additive="base">
                                        <p:cTn id="726" dur="3000"/>
                                        <p:tgtEl>
                                          <p:spTgt spid="75"/>
                                        </p:tgtEl>
                                        <p:attrNameLst>
                                          <p:attrName>ppt_y</p:attrName>
                                        </p:attrNameLst>
                                      </p:cBhvr>
                                      <p:tavLst>
                                        <p:tav tm="0">
                                          <p:val>
                                            <p:strVal val="ppt_y"/>
                                          </p:val>
                                        </p:tav>
                                        <p:tav tm="100000">
                                          <p:val>
                                            <p:strVal val="1+ppt_h/2"/>
                                          </p:val>
                                        </p:tav>
                                      </p:tavLst>
                                    </p:anim>
                                    <p:set>
                                      <p:cBhvr>
                                        <p:cTn id="727" dur="1" fill="hold">
                                          <p:stCondLst>
                                            <p:cond delay="2999"/>
                                          </p:stCondLst>
                                        </p:cTn>
                                        <p:tgtEl>
                                          <p:spTgt spid="75"/>
                                        </p:tgtEl>
                                        <p:attrNameLst>
                                          <p:attrName>style.visibility</p:attrName>
                                        </p:attrNameLst>
                                      </p:cBhvr>
                                      <p:to>
                                        <p:strVal val="hidden"/>
                                      </p:to>
                                    </p:set>
                                  </p:childTnLst>
                                </p:cTn>
                              </p:par>
                              <p:par>
                                <p:cTn id="728" presetID="8" presetClass="emph" presetSubtype="0" fill="hold" nodeType="withEffect">
                                  <p:stCondLst>
                                    <p:cond delay="0"/>
                                  </p:stCondLst>
                                  <p:childTnLst>
                                    <p:animRot by="-21600000">
                                      <p:cBhvr>
                                        <p:cTn id="729" dur="3000" fill="hold"/>
                                        <p:tgtEl>
                                          <p:spTgt spid="4"/>
                                        </p:tgtEl>
                                        <p:attrNameLst>
                                          <p:attrName>r</p:attrName>
                                        </p:attrNameLst>
                                      </p:cBhvr>
                                    </p:animRot>
                                  </p:childTnLst>
                                </p:cTn>
                              </p:par>
                              <p:par>
                                <p:cTn id="730" presetID="8" presetClass="emph" presetSubtype="0" fill="hold" nodeType="withEffect">
                                  <p:stCondLst>
                                    <p:cond delay="0"/>
                                  </p:stCondLst>
                                  <p:childTnLst>
                                    <p:animRot by="-21600000">
                                      <p:cBhvr>
                                        <p:cTn id="731" dur="3000" fill="hold"/>
                                        <p:tgtEl>
                                          <p:spTgt spid="5"/>
                                        </p:tgtEl>
                                        <p:attrNameLst>
                                          <p:attrName>r</p:attrName>
                                        </p:attrNameLst>
                                      </p:cBhvr>
                                    </p:animRot>
                                  </p:childTnLst>
                                </p:cTn>
                              </p:par>
                              <p:par>
                                <p:cTn id="732" presetID="8" presetClass="emph" presetSubtype="0" fill="hold" nodeType="withEffect">
                                  <p:stCondLst>
                                    <p:cond delay="0"/>
                                  </p:stCondLst>
                                  <p:childTnLst>
                                    <p:animRot by="-21600000">
                                      <p:cBhvr>
                                        <p:cTn id="733" dur="3000" fill="hold"/>
                                        <p:tgtEl>
                                          <p:spTgt spid="6"/>
                                        </p:tgtEl>
                                        <p:attrNameLst>
                                          <p:attrName>r</p:attrName>
                                        </p:attrNameLst>
                                      </p:cBhvr>
                                    </p:animRot>
                                  </p:childTnLst>
                                </p:cTn>
                              </p:par>
                              <p:par>
                                <p:cTn id="734" presetID="8" presetClass="emph" presetSubtype="0" fill="hold" nodeType="withEffect">
                                  <p:stCondLst>
                                    <p:cond delay="0"/>
                                  </p:stCondLst>
                                  <p:childTnLst>
                                    <p:animRot by="-21600000">
                                      <p:cBhvr>
                                        <p:cTn id="735" dur="3000" fill="hold"/>
                                        <p:tgtEl>
                                          <p:spTgt spid="7"/>
                                        </p:tgtEl>
                                        <p:attrNameLst>
                                          <p:attrName>r</p:attrName>
                                        </p:attrNameLst>
                                      </p:cBhvr>
                                    </p:animRot>
                                  </p:childTnLst>
                                </p:cTn>
                              </p:par>
                              <p:par>
                                <p:cTn id="736" presetID="8" presetClass="emph" presetSubtype="0" fill="hold" nodeType="withEffect">
                                  <p:stCondLst>
                                    <p:cond delay="0"/>
                                  </p:stCondLst>
                                  <p:childTnLst>
                                    <p:animRot by="-21600000">
                                      <p:cBhvr>
                                        <p:cTn id="737" dur="3000" fill="hold"/>
                                        <p:tgtEl>
                                          <p:spTgt spid="8"/>
                                        </p:tgtEl>
                                        <p:attrNameLst>
                                          <p:attrName>r</p:attrName>
                                        </p:attrNameLst>
                                      </p:cBhvr>
                                    </p:animRot>
                                  </p:childTnLst>
                                </p:cTn>
                              </p:par>
                              <p:par>
                                <p:cTn id="738" presetID="8" presetClass="emph" presetSubtype="0" fill="hold" nodeType="withEffect">
                                  <p:stCondLst>
                                    <p:cond delay="0"/>
                                  </p:stCondLst>
                                  <p:childTnLst>
                                    <p:animRot by="-21600000">
                                      <p:cBhvr>
                                        <p:cTn id="739" dur="3000" fill="hold"/>
                                        <p:tgtEl>
                                          <p:spTgt spid="9"/>
                                        </p:tgtEl>
                                        <p:attrNameLst>
                                          <p:attrName>r</p:attrName>
                                        </p:attrNameLst>
                                      </p:cBhvr>
                                    </p:animRot>
                                  </p:childTnLst>
                                </p:cTn>
                              </p:par>
                              <p:par>
                                <p:cTn id="740" presetID="8" presetClass="emph" presetSubtype="0" fill="hold" nodeType="withEffect">
                                  <p:stCondLst>
                                    <p:cond delay="0"/>
                                  </p:stCondLst>
                                  <p:childTnLst>
                                    <p:animRot by="-21600000">
                                      <p:cBhvr>
                                        <p:cTn id="741" dur="3000" fill="hold"/>
                                        <p:tgtEl>
                                          <p:spTgt spid="10"/>
                                        </p:tgtEl>
                                        <p:attrNameLst>
                                          <p:attrName>r</p:attrName>
                                        </p:attrNameLst>
                                      </p:cBhvr>
                                    </p:animRot>
                                  </p:childTnLst>
                                </p:cTn>
                              </p:par>
                              <p:par>
                                <p:cTn id="742" presetID="8" presetClass="emph" presetSubtype="0" fill="hold" nodeType="withEffect">
                                  <p:stCondLst>
                                    <p:cond delay="0"/>
                                  </p:stCondLst>
                                  <p:childTnLst>
                                    <p:animRot by="-21600000">
                                      <p:cBhvr>
                                        <p:cTn id="743" dur="3000" fill="hold"/>
                                        <p:tgtEl>
                                          <p:spTgt spid="11"/>
                                        </p:tgtEl>
                                        <p:attrNameLst>
                                          <p:attrName>r</p:attrName>
                                        </p:attrNameLst>
                                      </p:cBhvr>
                                    </p:animRot>
                                  </p:childTnLst>
                                </p:cTn>
                              </p:par>
                              <p:par>
                                <p:cTn id="744" presetID="8" presetClass="emph" presetSubtype="0" fill="hold" nodeType="withEffect">
                                  <p:stCondLst>
                                    <p:cond delay="0"/>
                                  </p:stCondLst>
                                  <p:childTnLst>
                                    <p:animRot by="-21600000">
                                      <p:cBhvr>
                                        <p:cTn id="745" dur="3000" fill="hold"/>
                                        <p:tgtEl>
                                          <p:spTgt spid="12"/>
                                        </p:tgtEl>
                                        <p:attrNameLst>
                                          <p:attrName>r</p:attrName>
                                        </p:attrNameLst>
                                      </p:cBhvr>
                                    </p:animRot>
                                  </p:childTnLst>
                                </p:cTn>
                              </p:par>
                              <p:par>
                                <p:cTn id="746" presetID="8" presetClass="emph" presetSubtype="0" fill="hold" nodeType="withEffect">
                                  <p:stCondLst>
                                    <p:cond delay="0"/>
                                  </p:stCondLst>
                                  <p:childTnLst>
                                    <p:animRot by="-21600000">
                                      <p:cBhvr>
                                        <p:cTn id="747" dur="3000" fill="hold"/>
                                        <p:tgtEl>
                                          <p:spTgt spid="13"/>
                                        </p:tgtEl>
                                        <p:attrNameLst>
                                          <p:attrName>r</p:attrName>
                                        </p:attrNameLst>
                                      </p:cBhvr>
                                    </p:animRot>
                                  </p:childTnLst>
                                </p:cTn>
                              </p:par>
                              <p:par>
                                <p:cTn id="748" presetID="8" presetClass="emph" presetSubtype="0" fill="hold" nodeType="withEffect">
                                  <p:stCondLst>
                                    <p:cond delay="0"/>
                                  </p:stCondLst>
                                  <p:childTnLst>
                                    <p:animRot by="-21600000">
                                      <p:cBhvr>
                                        <p:cTn id="749" dur="3000" fill="hold"/>
                                        <p:tgtEl>
                                          <p:spTgt spid="14"/>
                                        </p:tgtEl>
                                        <p:attrNameLst>
                                          <p:attrName>r</p:attrName>
                                        </p:attrNameLst>
                                      </p:cBhvr>
                                    </p:animRot>
                                  </p:childTnLst>
                                </p:cTn>
                              </p:par>
                              <p:par>
                                <p:cTn id="750" presetID="8" presetClass="emph" presetSubtype="0" fill="hold" nodeType="withEffect">
                                  <p:stCondLst>
                                    <p:cond delay="0"/>
                                  </p:stCondLst>
                                  <p:childTnLst>
                                    <p:animRot by="-21600000">
                                      <p:cBhvr>
                                        <p:cTn id="751" dur="3000" fill="hold"/>
                                        <p:tgtEl>
                                          <p:spTgt spid="15"/>
                                        </p:tgtEl>
                                        <p:attrNameLst>
                                          <p:attrName>r</p:attrName>
                                        </p:attrNameLst>
                                      </p:cBhvr>
                                    </p:animRot>
                                  </p:childTnLst>
                                </p:cTn>
                              </p:par>
                              <p:par>
                                <p:cTn id="752" presetID="8" presetClass="emph" presetSubtype="0" fill="hold" nodeType="withEffect">
                                  <p:stCondLst>
                                    <p:cond delay="0"/>
                                  </p:stCondLst>
                                  <p:childTnLst>
                                    <p:animRot by="-21600000">
                                      <p:cBhvr>
                                        <p:cTn id="753" dur="3000" fill="hold"/>
                                        <p:tgtEl>
                                          <p:spTgt spid="16"/>
                                        </p:tgtEl>
                                        <p:attrNameLst>
                                          <p:attrName>r</p:attrName>
                                        </p:attrNameLst>
                                      </p:cBhvr>
                                    </p:animRot>
                                  </p:childTnLst>
                                </p:cTn>
                              </p:par>
                              <p:par>
                                <p:cTn id="754" presetID="8" presetClass="emph" presetSubtype="0" fill="hold" nodeType="withEffect">
                                  <p:stCondLst>
                                    <p:cond delay="0"/>
                                  </p:stCondLst>
                                  <p:childTnLst>
                                    <p:animRot by="-21600000">
                                      <p:cBhvr>
                                        <p:cTn id="755" dur="3000" fill="hold"/>
                                        <p:tgtEl>
                                          <p:spTgt spid="17"/>
                                        </p:tgtEl>
                                        <p:attrNameLst>
                                          <p:attrName>r</p:attrName>
                                        </p:attrNameLst>
                                      </p:cBhvr>
                                    </p:animRot>
                                  </p:childTnLst>
                                </p:cTn>
                              </p:par>
                              <p:par>
                                <p:cTn id="756" presetID="8" presetClass="emph" presetSubtype="0" fill="hold" nodeType="withEffect">
                                  <p:stCondLst>
                                    <p:cond delay="0"/>
                                  </p:stCondLst>
                                  <p:childTnLst>
                                    <p:animRot by="-21600000">
                                      <p:cBhvr>
                                        <p:cTn id="757" dur="3000" fill="hold"/>
                                        <p:tgtEl>
                                          <p:spTgt spid="18"/>
                                        </p:tgtEl>
                                        <p:attrNameLst>
                                          <p:attrName>r</p:attrName>
                                        </p:attrNameLst>
                                      </p:cBhvr>
                                    </p:animRot>
                                  </p:childTnLst>
                                </p:cTn>
                              </p:par>
                              <p:par>
                                <p:cTn id="758" presetID="8" presetClass="emph" presetSubtype="0" fill="hold" nodeType="withEffect">
                                  <p:stCondLst>
                                    <p:cond delay="0"/>
                                  </p:stCondLst>
                                  <p:childTnLst>
                                    <p:animRot by="-21600000">
                                      <p:cBhvr>
                                        <p:cTn id="759" dur="3000" fill="hold"/>
                                        <p:tgtEl>
                                          <p:spTgt spid="19"/>
                                        </p:tgtEl>
                                        <p:attrNameLst>
                                          <p:attrName>r</p:attrName>
                                        </p:attrNameLst>
                                      </p:cBhvr>
                                    </p:animRot>
                                  </p:childTnLst>
                                </p:cTn>
                              </p:par>
                              <p:par>
                                <p:cTn id="760" presetID="8" presetClass="emph" presetSubtype="0" fill="hold" nodeType="withEffect">
                                  <p:stCondLst>
                                    <p:cond delay="0"/>
                                  </p:stCondLst>
                                  <p:childTnLst>
                                    <p:animRot by="-21600000">
                                      <p:cBhvr>
                                        <p:cTn id="761" dur="3000" fill="hold"/>
                                        <p:tgtEl>
                                          <p:spTgt spid="20"/>
                                        </p:tgtEl>
                                        <p:attrNameLst>
                                          <p:attrName>r</p:attrName>
                                        </p:attrNameLst>
                                      </p:cBhvr>
                                    </p:animRot>
                                  </p:childTnLst>
                                </p:cTn>
                              </p:par>
                              <p:par>
                                <p:cTn id="762" presetID="8" presetClass="emph" presetSubtype="0" fill="hold" nodeType="withEffect">
                                  <p:stCondLst>
                                    <p:cond delay="0"/>
                                  </p:stCondLst>
                                  <p:childTnLst>
                                    <p:animRot by="-21600000">
                                      <p:cBhvr>
                                        <p:cTn id="763" dur="3000" fill="hold"/>
                                        <p:tgtEl>
                                          <p:spTgt spid="21"/>
                                        </p:tgtEl>
                                        <p:attrNameLst>
                                          <p:attrName>r</p:attrName>
                                        </p:attrNameLst>
                                      </p:cBhvr>
                                    </p:animRot>
                                  </p:childTnLst>
                                </p:cTn>
                              </p:par>
                              <p:par>
                                <p:cTn id="764" presetID="8" presetClass="emph" presetSubtype="0" fill="hold" nodeType="withEffect">
                                  <p:stCondLst>
                                    <p:cond delay="0"/>
                                  </p:stCondLst>
                                  <p:childTnLst>
                                    <p:animRot by="-21600000">
                                      <p:cBhvr>
                                        <p:cTn id="765" dur="3000" fill="hold"/>
                                        <p:tgtEl>
                                          <p:spTgt spid="22"/>
                                        </p:tgtEl>
                                        <p:attrNameLst>
                                          <p:attrName>r</p:attrName>
                                        </p:attrNameLst>
                                      </p:cBhvr>
                                    </p:animRot>
                                  </p:childTnLst>
                                </p:cTn>
                              </p:par>
                              <p:par>
                                <p:cTn id="766" presetID="8" presetClass="emph" presetSubtype="0" fill="hold" nodeType="withEffect">
                                  <p:stCondLst>
                                    <p:cond delay="0"/>
                                  </p:stCondLst>
                                  <p:childTnLst>
                                    <p:animRot by="-21600000">
                                      <p:cBhvr>
                                        <p:cTn id="767" dur="3000" fill="hold"/>
                                        <p:tgtEl>
                                          <p:spTgt spid="23"/>
                                        </p:tgtEl>
                                        <p:attrNameLst>
                                          <p:attrName>r</p:attrName>
                                        </p:attrNameLst>
                                      </p:cBhvr>
                                    </p:animRot>
                                  </p:childTnLst>
                                </p:cTn>
                              </p:par>
                              <p:par>
                                <p:cTn id="768" presetID="8" presetClass="emph" presetSubtype="0" fill="hold" nodeType="withEffect">
                                  <p:stCondLst>
                                    <p:cond delay="0"/>
                                  </p:stCondLst>
                                  <p:childTnLst>
                                    <p:animRot by="-21600000">
                                      <p:cBhvr>
                                        <p:cTn id="769" dur="3000" fill="hold"/>
                                        <p:tgtEl>
                                          <p:spTgt spid="24"/>
                                        </p:tgtEl>
                                        <p:attrNameLst>
                                          <p:attrName>r</p:attrName>
                                        </p:attrNameLst>
                                      </p:cBhvr>
                                    </p:animRot>
                                  </p:childTnLst>
                                </p:cTn>
                              </p:par>
                              <p:par>
                                <p:cTn id="770" presetID="8" presetClass="emph" presetSubtype="0" fill="hold" nodeType="withEffect">
                                  <p:stCondLst>
                                    <p:cond delay="0"/>
                                  </p:stCondLst>
                                  <p:childTnLst>
                                    <p:animRot by="-21600000">
                                      <p:cBhvr>
                                        <p:cTn id="771" dur="3000" fill="hold"/>
                                        <p:tgtEl>
                                          <p:spTgt spid="25"/>
                                        </p:tgtEl>
                                        <p:attrNameLst>
                                          <p:attrName>r</p:attrName>
                                        </p:attrNameLst>
                                      </p:cBhvr>
                                    </p:animRot>
                                  </p:childTnLst>
                                </p:cTn>
                              </p:par>
                              <p:par>
                                <p:cTn id="772" presetID="8" presetClass="emph" presetSubtype="0" fill="hold" nodeType="withEffect">
                                  <p:stCondLst>
                                    <p:cond delay="0"/>
                                  </p:stCondLst>
                                  <p:childTnLst>
                                    <p:animRot by="-21600000">
                                      <p:cBhvr>
                                        <p:cTn id="773" dur="3000" fill="hold"/>
                                        <p:tgtEl>
                                          <p:spTgt spid="26"/>
                                        </p:tgtEl>
                                        <p:attrNameLst>
                                          <p:attrName>r</p:attrName>
                                        </p:attrNameLst>
                                      </p:cBhvr>
                                    </p:animRot>
                                  </p:childTnLst>
                                </p:cTn>
                              </p:par>
                              <p:par>
                                <p:cTn id="774" presetID="8" presetClass="emph" presetSubtype="0" fill="hold" nodeType="withEffect">
                                  <p:stCondLst>
                                    <p:cond delay="0"/>
                                  </p:stCondLst>
                                  <p:childTnLst>
                                    <p:animRot by="-21600000">
                                      <p:cBhvr>
                                        <p:cTn id="775" dur="3000" fill="hold"/>
                                        <p:tgtEl>
                                          <p:spTgt spid="27"/>
                                        </p:tgtEl>
                                        <p:attrNameLst>
                                          <p:attrName>r</p:attrName>
                                        </p:attrNameLst>
                                      </p:cBhvr>
                                    </p:animRot>
                                  </p:childTnLst>
                                </p:cTn>
                              </p:par>
                              <p:par>
                                <p:cTn id="776" presetID="8" presetClass="emph" presetSubtype="0" fill="hold" nodeType="withEffect">
                                  <p:stCondLst>
                                    <p:cond delay="0"/>
                                  </p:stCondLst>
                                  <p:childTnLst>
                                    <p:animRot by="-21600000">
                                      <p:cBhvr>
                                        <p:cTn id="777" dur="3000" fill="hold"/>
                                        <p:tgtEl>
                                          <p:spTgt spid="28"/>
                                        </p:tgtEl>
                                        <p:attrNameLst>
                                          <p:attrName>r</p:attrName>
                                        </p:attrNameLst>
                                      </p:cBhvr>
                                    </p:animRot>
                                  </p:childTnLst>
                                </p:cTn>
                              </p:par>
                              <p:par>
                                <p:cTn id="778" presetID="8" presetClass="emph" presetSubtype="0" fill="hold" nodeType="withEffect">
                                  <p:stCondLst>
                                    <p:cond delay="0"/>
                                  </p:stCondLst>
                                  <p:childTnLst>
                                    <p:animRot by="-21600000">
                                      <p:cBhvr>
                                        <p:cTn id="779" dur="3000" fill="hold"/>
                                        <p:tgtEl>
                                          <p:spTgt spid="29"/>
                                        </p:tgtEl>
                                        <p:attrNameLst>
                                          <p:attrName>r</p:attrName>
                                        </p:attrNameLst>
                                      </p:cBhvr>
                                    </p:animRot>
                                  </p:childTnLst>
                                </p:cTn>
                              </p:par>
                              <p:par>
                                <p:cTn id="780" presetID="8" presetClass="emph" presetSubtype="0" fill="hold" nodeType="withEffect">
                                  <p:stCondLst>
                                    <p:cond delay="0"/>
                                  </p:stCondLst>
                                  <p:childTnLst>
                                    <p:animRot by="-21600000">
                                      <p:cBhvr>
                                        <p:cTn id="781" dur="3000" fill="hold"/>
                                        <p:tgtEl>
                                          <p:spTgt spid="30"/>
                                        </p:tgtEl>
                                        <p:attrNameLst>
                                          <p:attrName>r</p:attrName>
                                        </p:attrNameLst>
                                      </p:cBhvr>
                                    </p:animRot>
                                  </p:childTnLst>
                                </p:cTn>
                              </p:par>
                              <p:par>
                                <p:cTn id="782" presetID="8" presetClass="emph" presetSubtype="0" fill="hold" nodeType="withEffect">
                                  <p:stCondLst>
                                    <p:cond delay="0"/>
                                  </p:stCondLst>
                                  <p:childTnLst>
                                    <p:animRot by="-21600000">
                                      <p:cBhvr>
                                        <p:cTn id="783" dur="3000" fill="hold"/>
                                        <p:tgtEl>
                                          <p:spTgt spid="31"/>
                                        </p:tgtEl>
                                        <p:attrNameLst>
                                          <p:attrName>r</p:attrName>
                                        </p:attrNameLst>
                                      </p:cBhvr>
                                    </p:animRot>
                                  </p:childTnLst>
                                </p:cTn>
                              </p:par>
                              <p:par>
                                <p:cTn id="784" presetID="8" presetClass="emph" presetSubtype="0" fill="hold" nodeType="withEffect">
                                  <p:stCondLst>
                                    <p:cond delay="0"/>
                                  </p:stCondLst>
                                  <p:childTnLst>
                                    <p:animRot by="-21600000">
                                      <p:cBhvr>
                                        <p:cTn id="785" dur="3000" fill="hold"/>
                                        <p:tgtEl>
                                          <p:spTgt spid="32"/>
                                        </p:tgtEl>
                                        <p:attrNameLst>
                                          <p:attrName>r</p:attrName>
                                        </p:attrNameLst>
                                      </p:cBhvr>
                                    </p:animRot>
                                  </p:childTnLst>
                                </p:cTn>
                              </p:par>
                              <p:par>
                                <p:cTn id="786" presetID="8" presetClass="emph" presetSubtype="0" fill="hold" nodeType="withEffect">
                                  <p:stCondLst>
                                    <p:cond delay="0"/>
                                  </p:stCondLst>
                                  <p:childTnLst>
                                    <p:animRot by="-21600000">
                                      <p:cBhvr>
                                        <p:cTn id="787" dur="3000" fill="hold"/>
                                        <p:tgtEl>
                                          <p:spTgt spid="33"/>
                                        </p:tgtEl>
                                        <p:attrNameLst>
                                          <p:attrName>r</p:attrName>
                                        </p:attrNameLst>
                                      </p:cBhvr>
                                    </p:animRot>
                                  </p:childTnLst>
                                </p:cTn>
                              </p:par>
                              <p:par>
                                <p:cTn id="788" presetID="8" presetClass="emph" presetSubtype="0" fill="hold" nodeType="withEffect">
                                  <p:stCondLst>
                                    <p:cond delay="0"/>
                                  </p:stCondLst>
                                  <p:childTnLst>
                                    <p:animRot by="-21600000">
                                      <p:cBhvr>
                                        <p:cTn id="789" dur="3000" fill="hold"/>
                                        <p:tgtEl>
                                          <p:spTgt spid="34"/>
                                        </p:tgtEl>
                                        <p:attrNameLst>
                                          <p:attrName>r</p:attrName>
                                        </p:attrNameLst>
                                      </p:cBhvr>
                                    </p:animRot>
                                  </p:childTnLst>
                                </p:cTn>
                              </p:par>
                              <p:par>
                                <p:cTn id="790" presetID="8" presetClass="emph" presetSubtype="0" fill="hold" nodeType="withEffect">
                                  <p:stCondLst>
                                    <p:cond delay="0"/>
                                  </p:stCondLst>
                                  <p:childTnLst>
                                    <p:animRot by="-21600000">
                                      <p:cBhvr>
                                        <p:cTn id="791" dur="3000" fill="hold"/>
                                        <p:tgtEl>
                                          <p:spTgt spid="35"/>
                                        </p:tgtEl>
                                        <p:attrNameLst>
                                          <p:attrName>r</p:attrName>
                                        </p:attrNameLst>
                                      </p:cBhvr>
                                    </p:animRot>
                                  </p:childTnLst>
                                </p:cTn>
                              </p:par>
                              <p:par>
                                <p:cTn id="792" presetID="8" presetClass="emph" presetSubtype="0" fill="hold" nodeType="withEffect">
                                  <p:stCondLst>
                                    <p:cond delay="0"/>
                                  </p:stCondLst>
                                  <p:childTnLst>
                                    <p:animRot by="-21600000">
                                      <p:cBhvr>
                                        <p:cTn id="793" dur="3000" fill="hold"/>
                                        <p:tgtEl>
                                          <p:spTgt spid="36"/>
                                        </p:tgtEl>
                                        <p:attrNameLst>
                                          <p:attrName>r</p:attrName>
                                        </p:attrNameLst>
                                      </p:cBhvr>
                                    </p:animRot>
                                  </p:childTnLst>
                                </p:cTn>
                              </p:par>
                              <p:par>
                                <p:cTn id="794" presetID="8" presetClass="emph" presetSubtype="0" fill="hold" nodeType="withEffect">
                                  <p:stCondLst>
                                    <p:cond delay="0"/>
                                  </p:stCondLst>
                                  <p:childTnLst>
                                    <p:animRot by="-21600000">
                                      <p:cBhvr>
                                        <p:cTn id="795" dur="3000" fill="hold"/>
                                        <p:tgtEl>
                                          <p:spTgt spid="37"/>
                                        </p:tgtEl>
                                        <p:attrNameLst>
                                          <p:attrName>r</p:attrName>
                                        </p:attrNameLst>
                                      </p:cBhvr>
                                    </p:animRot>
                                  </p:childTnLst>
                                </p:cTn>
                              </p:par>
                              <p:par>
                                <p:cTn id="796" presetID="8" presetClass="emph" presetSubtype="0" fill="hold" nodeType="withEffect">
                                  <p:stCondLst>
                                    <p:cond delay="0"/>
                                  </p:stCondLst>
                                  <p:childTnLst>
                                    <p:animRot by="-21600000">
                                      <p:cBhvr>
                                        <p:cTn id="797" dur="3000" fill="hold"/>
                                        <p:tgtEl>
                                          <p:spTgt spid="38"/>
                                        </p:tgtEl>
                                        <p:attrNameLst>
                                          <p:attrName>r</p:attrName>
                                        </p:attrNameLst>
                                      </p:cBhvr>
                                    </p:animRot>
                                  </p:childTnLst>
                                </p:cTn>
                              </p:par>
                              <p:par>
                                <p:cTn id="798" presetID="8" presetClass="emph" presetSubtype="0" fill="hold" nodeType="withEffect">
                                  <p:stCondLst>
                                    <p:cond delay="0"/>
                                  </p:stCondLst>
                                  <p:childTnLst>
                                    <p:animRot by="-21600000">
                                      <p:cBhvr>
                                        <p:cTn id="799" dur="3000" fill="hold"/>
                                        <p:tgtEl>
                                          <p:spTgt spid="39"/>
                                        </p:tgtEl>
                                        <p:attrNameLst>
                                          <p:attrName>r</p:attrName>
                                        </p:attrNameLst>
                                      </p:cBhvr>
                                    </p:animRot>
                                  </p:childTnLst>
                                </p:cTn>
                              </p:par>
                              <p:par>
                                <p:cTn id="800" presetID="8" presetClass="emph" presetSubtype="0" fill="hold" nodeType="withEffect">
                                  <p:stCondLst>
                                    <p:cond delay="0"/>
                                  </p:stCondLst>
                                  <p:childTnLst>
                                    <p:animRot by="-21600000">
                                      <p:cBhvr>
                                        <p:cTn id="801" dur="3000" fill="hold"/>
                                        <p:tgtEl>
                                          <p:spTgt spid="40"/>
                                        </p:tgtEl>
                                        <p:attrNameLst>
                                          <p:attrName>r</p:attrName>
                                        </p:attrNameLst>
                                      </p:cBhvr>
                                    </p:animRot>
                                  </p:childTnLst>
                                </p:cTn>
                              </p:par>
                              <p:par>
                                <p:cTn id="802" presetID="8" presetClass="emph" presetSubtype="0" fill="hold" nodeType="withEffect">
                                  <p:stCondLst>
                                    <p:cond delay="0"/>
                                  </p:stCondLst>
                                  <p:childTnLst>
                                    <p:animRot by="-21600000">
                                      <p:cBhvr>
                                        <p:cTn id="803" dur="3000" fill="hold"/>
                                        <p:tgtEl>
                                          <p:spTgt spid="41"/>
                                        </p:tgtEl>
                                        <p:attrNameLst>
                                          <p:attrName>r</p:attrName>
                                        </p:attrNameLst>
                                      </p:cBhvr>
                                    </p:animRot>
                                  </p:childTnLst>
                                </p:cTn>
                              </p:par>
                              <p:par>
                                <p:cTn id="804" presetID="8" presetClass="emph" presetSubtype="0" fill="hold" nodeType="withEffect">
                                  <p:stCondLst>
                                    <p:cond delay="0"/>
                                  </p:stCondLst>
                                  <p:childTnLst>
                                    <p:animRot by="-21600000">
                                      <p:cBhvr>
                                        <p:cTn id="805" dur="3000" fill="hold"/>
                                        <p:tgtEl>
                                          <p:spTgt spid="42"/>
                                        </p:tgtEl>
                                        <p:attrNameLst>
                                          <p:attrName>r</p:attrName>
                                        </p:attrNameLst>
                                      </p:cBhvr>
                                    </p:animRot>
                                  </p:childTnLst>
                                </p:cTn>
                              </p:par>
                              <p:par>
                                <p:cTn id="806" presetID="8" presetClass="emph" presetSubtype="0" fill="hold" nodeType="withEffect">
                                  <p:stCondLst>
                                    <p:cond delay="0"/>
                                  </p:stCondLst>
                                  <p:childTnLst>
                                    <p:animRot by="-21600000">
                                      <p:cBhvr>
                                        <p:cTn id="807" dur="3000" fill="hold"/>
                                        <p:tgtEl>
                                          <p:spTgt spid="43"/>
                                        </p:tgtEl>
                                        <p:attrNameLst>
                                          <p:attrName>r</p:attrName>
                                        </p:attrNameLst>
                                      </p:cBhvr>
                                    </p:animRot>
                                  </p:childTnLst>
                                </p:cTn>
                              </p:par>
                              <p:par>
                                <p:cTn id="808" presetID="8" presetClass="emph" presetSubtype="0" fill="hold" nodeType="withEffect">
                                  <p:stCondLst>
                                    <p:cond delay="0"/>
                                  </p:stCondLst>
                                  <p:childTnLst>
                                    <p:animRot by="-21600000">
                                      <p:cBhvr>
                                        <p:cTn id="809" dur="3000" fill="hold"/>
                                        <p:tgtEl>
                                          <p:spTgt spid="44"/>
                                        </p:tgtEl>
                                        <p:attrNameLst>
                                          <p:attrName>r</p:attrName>
                                        </p:attrNameLst>
                                      </p:cBhvr>
                                    </p:animRot>
                                  </p:childTnLst>
                                </p:cTn>
                              </p:par>
                              <p:par>
                                <p:cTn id="810" presetID="8" presetClass="emph" presetSubtype="0" fill="hold" nodeType="withEffect">
                                  <p:stCondLst>
                                    <p:cond delay="0"/>
                                  </p:stCondLst>
                                  <p:childTnLst>
                                    <p:animRot by="-21600000">
                                      <p:cBhvr>
                                        <p:cTn id="811" dur="3000" fill="hold"/>
                                        <p:tgtEl>
                                          <p:spTgt spid="45"/>
                                        </p:tgtEl>
                                        <p:attrNameLst>
                                          <p:attrName>r</p:attrName>
                                        </p:attrNameLst>
                                      </p:cBhvr>
                                    </p:animRot>
                                  </p:childTnLst>
                                </p:cTn>
                              </p:par>
                              <p:par>
                                <p:cTn id="812" presetID="8" presetClass="emph" presetSubtype="0" fill="hold" nodeType="withEffect">
                                  <p:stCondLst>
                                    <p:cond delay="0"/>
                                  </p:stCondLst>
                                  <p:childTnLst>
                                    <p:animRot by="-21600000">
                                      <p:cBhvr>
                                        <p:cTn id="813" dur="3000" fill="hold"/>
                                        <p:tgtEl>
                                          <p:spTgt spid="46"/>
                                        </p:tgtEl>
                                        <p:attrNameLst>
                                          <p:attrName>r</p:attrName>
                                        </p:attrNameLst>
                                      </p:cBhvr>
                                    </p:animRot>
                                  </p:childTnLst>
                                </p:cTn>
                              </p:par>
                              <p:par>
                                <p:cTn id="814" presetID="8" presetClass="emph" presetSubtype="0" fill="hold" nodeType="withEffect">
                                  <p:stCondLst>
                                    <p:cond delay="0"/>
                                  </p:stCondLst>
                                  <p:childTnLst>
                                    <p:animRot by="-21600000">
                                      <p:cBhvr>
                                        <p:cTn id="815" dur="3000" fill="hold"/>
                                        <p:tgtEl>
                                          <p:spTgt spid="47"/>
                                        </p:tgtEl>
                                        <p:attrNameLst>
                                          <p:attrName>r</p:attrName>
                                        </p:attrNameLst>
                                      </p:cBhvr>
                                    </p:animRot>
                                  </p:childTnLst>
                                </p:cTn>
                              </p:par>
                              <p:par>
                                <p:cTn id="816" presetID="8" presetClass="emph" presetSubtype="0" fill="hold" nodeType="withEffect">
                                  <p:stCondLst>
                                    <p:cond delay="0"/>
                                  </p:stCondLst>
                                  <p:childTnLst>
                                    <p:animRot by="-21600000">
                                      <p:cBhvr>
                                        <p:cTn id="817" dur="3000" fill="hold"/>
                                        <p:tgtEl>
                                          <p:spTgt spid="48"/>
                                        </p:tgtEl>
                                        <p:attrNameLst>
                                          <p:attrName>r</p:attrName>
                                        </p:attrNameLst>
                                      </p:cBhvr>
                                    </p:animRot>
                                  </p:childTnLst>
                                </p:cTn>
                              </p:par>
                              <p:par>
                                <p:cTn id="818" presetID="8" presetClass="emph" presetSubtype="0" fill="hold" nodeType="withEffect">
                                  <p:stCondLst>
                                    <p:cond delay="0"/>
                                  </p:stCondLst>
                                  <p:childTnLst>
                                    <p:animRot by="-21600000">
                                      <p:cBhvr>
                                        <p:cTn id="819" dur="3000" fill="hold"/>
                                        <p:tgtEl>
                                          <p:spTgt spid="49"/>
                                        </p:tgtEl>
                                        <p:attrNameLst>
                                          <p:attrName>r</p:attrName>
                                        </p:attrNameLst>
                                      </p:cBhvr>
                                    </p:animRot>
                                  </p:childTnLst>
                                </p:cTn>
                              </p:par>
                              <p:par>
                                <p:cTn id="820" presetID="8" presetClass="emph" presetSubtype="0" fill="hold" nodeType="withEffect">
                                  <p:stCondLst>
                                    <p:cond delay="0"/>
                                  </p:stCondLst>
                                  <p:childTnLst>
                                    <p:animRot by="-21600000">
                                      <p:cBhvr>
                                        <p:cTn id="821" dur="3000" fill="hold"/>
                                        <p:tgtEl>
                                          <p:spTgt spid="50"/>
                                        </p:tgtEl>
                                        <p:attrNameLst>
                                          <p:attrName>r</p:attrName>
                                        </p:attrNameLst>
                                      </p:cBhvr>
                                    </p:animRot>
                                  </p:childTnLst>
                                </p:cTn>
                              </p:par>
                              <p:par>
                                <p:cTn id="822" presetID="8" presetClass="emph" presetSubtype="0" fill="hold" nodeType="withEffect">
                                  <p:stCondLst>
                                    <p:cond delay="0"/>
                                  </p:stCondLst>
                                  <p:childTnLst>
                                    <p:animRot by="-21600000">
                                      <p:cBhvr>
                                        <p:cTn id="823" dur="3000" fill="hold"/>
                                        <p:tgtEl>
                                          <p:spTgt spid="51"/>
                                        </p:tgtEl>
                                        <p:attrNameLst>
                                          <p:attrName>r</p:attrName>
                                        </p:attrNameLst>
                                      </p:cBhvr>
                                    </p:animRot>
                                  </p:childTnLst>
                                </p:cTn>
                              </p:par>
                              <p:par>
                                <p:cTn id="824" presetID="8" presetClass="emph" presetSubtype="0" fill="hold" nodeType="withEffect">
                                  <p:stCondLst>
                                    <p:cond delay="0"/>
                                  </p:stCondLst>
                                  <p:childTnLst>
                                    <p:animRot by="-21600000">
                                      <p:cBhvr>
                                        <p:cTn id="825" dur="3000" fill="hold"/>
                                        <p:tgtEl>
                                          <p:spTgt spid="52"/>
                                        </p:tgtEl>
                                        <p:attrNameLst>
                                          <p:attrName>r</p:attrName>
                                        </p:attrNameLst>
                                      </p:cBhvr>
                                    </p:animRot>
                                  </p:childTnLst>
                                </p:cTn>
                              </p:par>
                              <p:par>
                                <p:cTn id="826" presetID="8" presetClass="emph" presetSubtype="0" fill="hold" nodeType="withEffect">
                                  <p:stCondLst>
                                    <p:cond delay="0"/>
                                  </p:stCondLst>
                                  <p:childTnLst>
                                    <p:animRot by="-21600000">
                                      <p:cBhvr>
                                        <p:cTn id="827" dur="3000" fill="hold"/>
                                        <p:tgtEl>
                                          <p:spTgt spid="53"/>
                                        </p:tgtEl>
                                        <p:attrNameLst>
                                          <p:attrName>r</p:attrName>
                                        </p:attrNameLst>
                                      </p:cBhvr>
                                    </p:animRot>
                                  </p:childTnLst>
                                </p:cTn>
                              </p:par>
                              <p:par>
                                <p:cTn id="828" presetID="8" presetClass="emph" presetSubtype="0" fill="hold" nodeType="withEffect">
                                  <p:stCondLst>
                                    <p:cond delay="0"/>
                                  </p:stCondLst>
                                  <p:childTnLst>
                                    <p:animRot by="-21600000">
                                      <p:cBhvr>
                                        <p:cTn id="829" dur="3000" fill="hold"/>
                                        <p:tgtEl>
                                          <p:spTgt spid="54"/>
                                        </p:tgtEl>
                                        <p:attrNameLst>
                                          <p:attrName>r</p:attrName>
                                        </p:attrNameLst>
                                      </p:cBhvr>
                                    </p:animRot>
                                  </p:childTnLst>
                                </p:cTn>
                              </p:par>
                              <p:par>
                                <p:cTn id="830" presetID="8" presetClass="emph" presetSubtype="0" fill="hold" nodeType="withEffect">
                                  <p:stCondLst>
                                    <p:cond delay="0"/>
                                  </p:stCondLst>
                                  <p:childTnLst>
                                    <p:animRot by="-21600000">
                                      <p:cBhvr>
                                        <p:cTn id="831" dur="3000" fill="hold"/>
                                        <p:tgtEl>
                                          <p:spTgt spid="55"/>
                                        </p:tgtEl>
                                        <p:attrNameLst>
                                          <p:attrName>r</p:attrName>
                                        </p:attrNameLst>
                                      </p:cBhvr>
                                    </p:animRot>
                                  </p:childTnLst>
                                </p:cTn>
                              </p:par>
                              <p:par>
                                <p:cTn id="832" presetID="8" presetClass="emph" presetSubtype="0" fill="hold" nodeType="withEffect">
                                  <p:stCondLst>
                                    <p:cond delay="0"/>
                                  </p:stCondLst>
                                  <p:childTnLst>
                                    <p:animRot by="-21600000">
                                      <p:cBhvr>
                                        <p:cTn id="833" dur="3000" fill="hold"/>
                                        <p:tgtEl>
                                          <p:spTgt spid="56"/>
                                        </p:tgtEl>
                                        <p:attrNameLst>
                                          <p:attrName>r</p:attrName>
                                        </p:attrNameLst>
                                      </p:cBhvr>
                                    </p:animRot>
                                  </p:childTnLst>
                                </p:cTn>
                              </p:par>
                              <p:par>
                                <p:cTn id="834" presetID="8" presetClass="emph" presetSubtype="0" fill="hold" nodeType="withEffect">
                                  <p:stCondLst>
                                    <p:cond delay="0"/>
                                  </p:stCondLst>
                                  <p:childTnLst>
                                    <p:animRot by="-21600000">
                                      <p:cBhvr>
                                        <p:cTn id="835" dur="3000" fill="hold"/>
                                        <p:tgtEl>
                                          <p:spTgt spid="57"/>
                                        </p:tgtEl>
                                        <p:attrNameLst>
                                          <p:attrName>r</p:attrName>
                                        </p:attrNameLst>
                                      </p:cBhvr>
                                    </p:animRot>
                                  </p:childTnLst>
                                </p:cTn>
                              </p:par>
                              <p:par>
                                <p:cTn id="836" presetID="8" presetClass="emph" presetSubtype="0" fill="hold" nodeType="withEffect">
                                  <p:stCondLst>
                                    <p:cond delay="0"/>
                                  </p:stCondLst>
                                  <p:childTnLst>
                                    <p:animRot by="-21600000">
                                      <p:cBhvr>
                                        <p:cTn id="837" dur="3000" fill="hold"/>
                                        <p:tgtEl>
                                          <p:spTgt spid="58"/>
                                        </p:tgtEl>
                                        <p:attrNameLst>
                                          <p:attrName>r</p:attrName>
                                        </p:attrNameLst>
                                      </p:cBhvr>
                                    </p:animRot>
                                  </p:childTnLst>
                                </p:cTn>
                              </p:par>
                              <p:par>
                                <p:cTn id="838" presetID="8" presetClass="emph" presetSubtype="0" fill="hold" nodeType="withEffect">
                                  <p:stCondLst>
                                    <p:cond delay="0"/>
                                  </p:stCondLst>
                                  <p:childTnLst>
                                    <p:animRot by="-21600000">
                                      <p:cBhvr>
                                        <p:cTn id="839" dur="3000" fill="hold"/>
                                        <p:tgtEl>
                                          <p:spTgt spid="59"/>
                                        </p:tgtEl>
                                        <p:attrNameLst>
                                          <p:attrName>r</p:attrName>
                                        </p:attrNameLst>
                                      </p:cBhvr>
                                    </p:animRot>
                                  </p:childTnLst>
                                </p:cTn>
                              </p:par>
                              <p:par>
                                <p:cTn id="840" presetID="8" presetClass="emph" presetSubtype="0" fill="hold" nodeType="withEffect">
                                  <p:stCondLst>
                                    <p:cond delay="0"/>
                                  </p:stCondLst>
                                  <p:childTnLst>
                                    <p:animRot by="-21600000">
                                      <p:cBhvr>
                                        <p:cTn id="841" dur="3000" fill="hold"/>
                                        <p:tgtEl>
                                          <p:spTgt spid="60"/>
                                        </p:tgtEl>
                                        <p:attrNameLst>
                                          <p:attrName>r</p:attrName>
                                        </p:attrNameLst>
                                      </p:cBhvr>
                                    </p:animRot>
                                  </p:childTnLst>
                                </p:cTn>
                              </p:par>
                              <p:par>
                                <p:cTn id="842" presetID="8" presetClass="emph" presetSubtype="0" fill="hold" nodeType="withEffect">
                                  <p:stCondLst>
                                    <p:cond delay="0"/>
                                  </p:stCondLst>
                                  <p:childTnLst>
                                    <p:animRot by="-21600000">
                                      <p:cBhvr>
                                        <p:cTn id="843" dur="3000" fill="hold"/>
                                        <p:tgtEl>
                                          <p:spTgt spid="61"/>
                                        </p:tgtEl>
                                        <p:attrNameLst>
                                          <p:attrName>r</p:attrName>
                                        </p:attrNameLst>
                                      </p:cBhvr>
                                    </p:animRot>
                                  </p:childTnLst>
                                </p:cTn>
                              </p:par>
                              <p:par>
                                <p:cTn id="844" presetID="8" presetClass="emph" presetSubtype="0" fill="hold" nodeType="withEffect">
                                  <p:stCondLst>
                                    <p:cond delay="0"/>
                                  </p:stCondLst>
                                  <p:childTnLst>
                                    <p:animRot by="-21600000">
                                      <p:cBhvr>
                                        <p:cTn id="845" dur="3000" fill="hold"/>
                                        <p:tgtEl>
                                          <p:spTgt spid="62"/>
                                        </p:tgtEl>
                                        <p:attrNameLst>
                                          <p:attrName>r</p:attrName>
                                        </p:attrNameLst>
                                      </p:cBhvr>
                                    </p:animRot>
                                  </p:childTnLst>
                                </p:cTn>
                              </p:par>
                              <p:par>
                                <p:cTn id="846" presetID="8" presetClass="emph" presetSubtype="0" fill="hold" nodeType="withEffect">
                                  <p:stCondLst>
                                    <p:cond delay="0"/>
                                  </p:stCondLst>
                                  <p:childTnLst>
                                    <p:animRot by="-21600000">
                                      <p:cBhvr>
                                        <p:cTn id="847" dur="3000" fill="hold"/>
                                        <p:tgtEl>
                                          <p:spTgt spid="63"/>
                                        </p:tgtEl>
                                        <p:attrNameLst>
                                          <p:attrName>r</p:attrName>
                                        </p:attrNameLst>
                                      </p:cBhvr>
                                    </p:animRot>
                                  </p:childTnLst>
                                </p:cTn>
                              </p:par>
                              <p:par>
                                <p:cTn id="848" presetID="8" presetClass="emph" presetSubtype="0" fill="hold" nodeType="withEffect">
                                  <p:stCondLst>
                                    <p:cond delay="0"/>
                                  </p:stCondLst>
                                  <p:childTnLst>
                                    <p:animRot by="-21600000">
                                      <p:cBhvr>
                                        <p:cTn id="849" dur="3000" fill="hold"/>
                                        <p:tgtEl>
                                          <p:spTgt spid="64"/>
                                        </p:tgtEl>
                                        <p:attrNameLst>
                                          <p:attrName>r</p:attrName>
                                        </p:attrNameLst>
                                      </p:cBhvr>
                                    </p:animRot>
                                  </p:childTnLst>
                                </p:cTn>
                              </p:par>
                              <p:par>
                                <p:cTn id="850" presetID="8" presetClass="emph" presetSubtype="0" fill="hold" nodeType="withEffect">
                                  <p:stCondLst>
                                    <p:cond delay="0"/>
                                  </p:stCondLst>
                                  <p:childTnLst>
                                    <p:animRot by="-21600000">
                                      <p:cBhvr>
                                        <p:cTn id="851" dur="3000" fill="hold"/>
                                        <p:tgtEl>
                                          <p:spTgt spid="65"/>
                                        </p:tgtEl>
                                        <p:attrNameLst>
                                          <p:attrName>r</p:attrName>
                                        </p:attrNameLst>
                                      </p:cBhvr>
                                    </p:animRot>
                                  </p:childTnLst>
                                </p:cTn>
                              </p:par>
                              <p:par>
                                <p:cTn id="852" presetID="8" presetClass="emph" presetSubtype="0" fill="hold" nodeType="withEffect">
                                  <p:stCondLst>
                                    <p:cond delay="0"/>
                                  </p:stCondLst>
                                  <p:childTnLst>
                                    <p:animRot by="-21600000">
                                      <p:cBhvr>
                                        <p:cTn id="853" dur="3000" fill="hold"/>
                                        <p:tgtEl>
                                          <p:spTgt spid="66"/>
                                        </p:tgtEl>
                                        <p:attrNameLst>
                                          <p:attrName>r</p:attrName>
                                        </p:attrNameLst>
                                      </p:cBhvr>
                                    </p:animRot>
                                  </p:childTnLst>
                                </p:cTn>
                              </p:par>
                              <p:par>
                                <p:cTn id="854" presetID="8" presetClass="emph" presetSubtype="0" fill="hold" nodeType="withEffect">
                                  <p:stCondLst>
                                    <p:cond delay="0"/>
                                  </p:stCondLst>
                                  <p:childTnLst>
                                    <p:animRot by="-21600000">
                                      <p:cBhvr>
                                        <p:cTn id="855" dur="3000" fill="hold"/>
                                        <p:tgtEl>
                                          <p:spTgt spid="67"/>
                                        </p:tgtEl>
                                        <p:attrNameLst>
                                          <p:attrName>r</p:attrName>
                                        </p:attrNameLst>
                                      </p:cBhvr>
                                    </p:animRot>
                                  </p:childTnLst>
                                </p:cTn>
                              </p:par>
                              <p:par>
                                <p:cTn id="856" presetID="8" presetClass="emph" presetSubtype="0" fill="hold" nodeType="withEffect">
                                  <p:stCondLst>
                                    <p:cond delay="0"/>
                                  </p:stCondLst>
                                  <p:childTnLst>
                                    <p:animRot by="-21600000">
                                      <p:cBhvr>
                                        <p:cTn id="857" dur="3000" fill="hold"/>
                                        <p:tgtEl>
                                          <p:spTgt spid="68"/>
                                        </p:tgtEl>
                                        <p:attrNameLst>
                                          <p:attrName>r</p:attrName>
                                        </p:attrNameLst>
                                      </p:cBhvr>
                                    </p:animRot>
                                  </p:childTnLst>
                                </p:cTn>
                              </p:par>
                              <p:par>
                                <p:cTn id="858" presetID="8" presetClass="emph" presetSubtype="0" fill="hold" nodeType="withEffect">
                                  <p:stCondLst>
                                    <p:cond delay="0"/>
                                  </p:stCondLst>
                                  <p:childTnLst>
                                    <p:animRot by="-21600000">
                                      <p:cBhvr>
                                        <p:cTn id="859" dur="3000" fill="hold"/>
                                        <p:tgtEl>
                                          <p:spTgt spid="69"/>
                                        </p:tgtEl>
                                        <p:attrNameLst>
                                          <p:attrName>r</p:attrName>
                                        </p:attrNameLst>
                                      </p:cBhvr>
                                    </p:animRot>
                                  </p:childTnLst>
                                </p:cTn>
                              </p:par>
                              <p:par>
                                <p:cTn id="860" presetID="8" presetClass="emph" presetSubtype="0" fill="hold" nodeType="withEffect">
                                  <p:stCondLst>
                                    <p:cond delay="0"/>
                                  </p:stCondLst>
                                  <p:childTnLst>
                                    <p:animRot by="-21600000">
                                      <p:cBhvr>
                                        <p:cTn id="861" dur="3000" fill="hold"/>
                                        <p:tgtEl>
                                          <p:spTgt spid="70"/>
                                        </p:tgtEl>
                                        <p:attrNameLst>
                                          <p:attrName>r</p:attrName>
                                        </p:attrNameLst>
                                      </p:cBhvr>
                                    </p:animRot>
                                  </p:childTnLst>
                                </p:cTn>
                              </p:par>
                              <p:par>
                                <p:cTn id="862" presetID="8" presetClass="emph" presetSubtype="0" fill="hold" nodeType="withEffect">
                                  <p:stCondLst>
                                    <p:cond delay="0"/>
                                  </p:stCondLst>
                                  <p:childTnLst>
                                    <p:animRot by="-21600000">
                                      <p:cBhvr>
                                        <p:cTn id="863" dur="3000" fill="hold"/>
                                        <p:tgtEl>
                                          <p:spTgt spid="71"/>
                                        </p:tgtEl>
                                        <p:attrNameLst>
                                          <p:attrName>r</p:attrName>
                                        </p:attrNameLst>
                                      </p:cBhvr>
                                    </p:animRot>
                                  </p:childTnLst>
                                </p:cTn>
                              </p:par>
                              <p:par>
                                <p:cTn id="864" presetID="8" presetClass="emph" presetSubtype="0" fill="hold" nodeType="withEffect">
                                  <p:stCondLst>
                                    <p:cond delay="0"/>
                                  </p:stCondLst>
                                  <p:childTnLst>
                                    <p:animRot by="-21600000">
                                      <p:cBhvr>
                                        <p:cTn id="865" dur="3000" fill="hold"/>
                                        <p:tgtEl>
                                          <p:spTgt spid="72"/>
                                        </p:tgtEl>
                                        <p:attrNameLst>
                                          <p:attrName>r</p:attrName>
                                        </p:attrNameLst>
                                      </p:cBhvr>
                                    </p:animRot>
                                  </p:childTnLst>
                                </p:cTn>
                              </p:par>
                              <p:par>
                                <p:cTn id="866" presetID="8" presetClass="emph" presetSubtype="0" fill="hold" nodeType="withEffect">
                                  <p:stCondLst>
                                    <p:cond delay="0"/>
                                  </p:stCondLst>
                                  <p:childTnLst>
                                    <p:animRot by="-21600000">
                                      <p:cBhvr>
                                        <p:cTn id="867" dur="3000" fill="hold"/>
                                        <p:tgtEl>
                                          <p:spTgt spid="73"/>
                                        </p:tgtEl>
                                        <p:attrNameLst>
                                          <p:attrName>r</p:attrName>
                                        </p:attrNameLst>
                                      </p:cBhvr>
                                    </p:animRot>
                                  </p:childTnLst>
                                </p:cTn>
                              </p:par>
                              <p:par>
                                <p:cTn id="868" presetID="8" presetClass="emph" presetSubtype="0" fill="hold" nodeType="withEffect">
                                  <p:stCondLst>
                                    <p:cond delay="0"/>
                                  </p:stCondLst>
                                  <p:childTnLst>
                                    <p:animRot by="-21600000">
                                      <p:cBhvr>
                                        <p:cTn id="869" dur="3000" fill="hold"/>
                                        <p:tgtEl>
                                          <p:spTgt spid="74"/>
                                        </p:tgtEl>
                                        <p:attrNameLst>
                                          <p:attrName>r</p:attrName>
                                        </p:attrNameLst>
                                      </p:cBhvr>
                                    </p:animRot>
                                  </p:childTnLst>
                                </p:cTn>
                              </p:par>
                              <p:par>
                                <p:cTn id="870" presetID="8" presetClass="emph" presetSubtype="0" fill="hold" nodeType="withEffect">
                                  <p:stCondLst>
                                    <p:cond delay="0"/>
                                  </p:stCondLst>
                                  <p:childTnLst>
                                    <p:animRot by="-21600000">
                                      <p:cBhvr>
                                        <p:cTn id="871" dur="3000" fill="hold"/>
                                        <p:tgtEl>
                                          <p:spTgt spid="75"/>
                                        </p:tgtEl>
                                        <p:attrNameLst>
                                          <p:attrName>r</p:attrName>
                                        </p:attrNameLst>
                                      </p:cBhvr>
                                    </p:animRot>
                                  </p:childTnLst>
                                </p:cTn>
                              </p:par>
                              <p:par>
                                <p:cTn id="872" presetID="17" presetClass="entr" presetSubtype="1" fill="hold" nodeType="withEffect">
                                  <p:stCondLst>
                                    <p:cond delay="0"/>
                                  </p:stCondLst>
                                  <p:childTnLst>
                                    <p:set>
                                      <p:cBhvr>
                                        <p:cTn id="873" dur="1" fill="hold">
                                          <p:stCondLst>
                                            <p:cond delay="0"/>
                                          </p:stCondLst>
                                        </p:cTn>
                                        <p:tgtEl>
                                          <p:spTgt spid="2"/>
                                        </p:tgtEl>
                                        <p:attrNameLst>
                                          <p:attrName>style.visibility</p:attrName>
                                        </p:attrNameLst>
                                      </p:cBhvr>
                                      <p:to>
                                        <p:strVal val="visible"/>
                                      </p:to>
                                    </p:set>
                                    <p:anim calcmode="lin" valueType="num">
                                      <p:cBhvr>
                                        <p:cTn id="874" dur="3000" fill="hold"/>
                                        <p:tgtEl>
                                          <p:spTgt spid="2"/>
                                        </p:tgtEl>
                                        <p:attrNameLst>
                                          <p:attrName>ppt_x</p:attrName>
                                        </p:attrNameLst>
                                      </p:cBhvr>
                                      <p:tavLst>
                                        <p:tav tm="0">
                                          <p:val>
                                            <p:strVal val="#ppt_x"/>
                                          </p:val>
                                        </p:tav>
                                        <p:tav tm="100000">
                                          <p:val>
                                            <p:strVal val="#ppt_x"/>
                                          </p:val>
                                        </p:tav>
                                      </p:tavLst>
                                    </p:anim>
                                    <p:anim calcmode="lin" valueType="num">
                                      <p:cBhvr>
                                        <p:cTn id="875" dur="3000" fill="hold"/>
                                        <p:tgtEl>
                                          <p:spTgt spid="2"/>
                                        </p:tgtEl>
                                        <p:attrNameLst>
                                          <p:attrName>ppt_y</p:attrName>
                                        </p:attrNameLst>
                                      </p:cBhvr>
                                      <p:tavLst>
                                        <p:tav tm="0">
                                          <p:val>
                                            <p:strVal val="#ppt_y-#ppt_h/2"/>
                                          </p:val>
                                        </p:tav>
                                        <p:tav tm="100000">
                                          <p:val>
                                            <p:strVal val="#ppt_y"/>
                                          </p:val>
                                        </p:tav>
                                      </p:tavLst>
                                    </p:anim>
                                    <p:anim calcmode="lin" valueType="num">
                                      <p:cBhvr>
                                        <p:cTn id="876" dur="3000" fill="hold"/>
                                        <p:tgtEl>
                                          <p:spTgt spid="2"/>
                                        </p:tgtEl>
                                        <p:attrNameLst>
                                          <p:attrName>ppt_w</p:attrName>
                                        </p:attrNameLst>
                                      </p:cBhvr>
                                      <p:tavLst>
                                        <p:tav tm="0">
                                          <p:val>
                                            <p:strVal val="#ppt_w"/>
                                          </p:val>
                                        </p:tav>
                                        <p:tav tm="100000">
                                          <p:val>
                                            <p:strVal val="#ppt_w"/>
                                          </p:val>
                                        </p:tav>
                                      </p:tavLst>
                                    </p:anim>
                                    <p:anim calcmode="lin" valueType="num">
                                      <p:cBhvr>
                                        <p:cTn id="877" dur="3000" fill="hold"/>
                                        <p:tgtEl>
                                          <p:spTgt spid="2"/>
                                        </p:tgtEl>
                                        <p:attrNameLst>
                                          <p:attrName>ppt_h</p:attrName>
                                        </p:attrNameLst>
                                      </p:cBhvr>
                                      <p:tavLst>
                                        <p:tav tm="0">
                                          <p:val>
                                            <p:fltVal val="0"/>
                                          </p:val>
                                        </p:tav>
                                        <p:tav tm="100000">
                                          <p:val>
                                            <p:strVal val="#ppt_h"/>
                                          </p:val>
                                        </p:tav>
                                      </p:tavLst>
                                    </p:anim>
                                  </p:childTnLst>
                                </p:cTn>
                              </p:par>
                              <p:par>
                                <p:cTn id="878" presetID="3" presetClass="entr" presetSubtype="10" fill="hold" nodeType="withEffect">
                                  <p:stCondLst>
                                    <p:cond delay="0"/>
                                  </p:stCondLst>
                                  <p:childTnLst>
                                    <p:set>
                                      <p:cBhvr>
                                        <p:cTn id="879" dur="1" fill="hold">
                                          <p:stCondLst>
                                            <p:cond delay="0"/>
                                          </p:stCondLst>
                                        </p:cTn>
                                        <p:tgtEl>
                                          <p:spTgt spid="2"/>
                                        </p:tgtEl>
                                        <p:attrNameLst>
                                          <p:attrName>style.visibility</p:attrName>
                                        </p:attrNameLst>
                                      </p:cBhvr>
                                      <p:to>
                                        <p:strVal val="visible"/>
                                      </p:to>
                                    </p:set>
                                    <p:animEffect transition="in" filter="blinds(horizontal)">
                                      <p:cBhvr>
                                        <p:cTn id="88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a:gsLst>
            <a:gs pos="0">
              <a:srgbClr val="336600"/>
            </a:gs>
            <a:gs pos="50000">
              <a:srgbClr val="3366CC">
                <a:shade val="67500"/>
                <a:satMod val="115000"/>
              </a:srgbClr>
            </a:gs>
            <a:gs pos="100000">
              <a:srgbClr val="3366CC">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thumb-1920-85780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lineas-curvas-png-8.png"/>
          <p:cNvPicPr>
            <a:picLocks noChangeAspect="1"/>
          </p:cNvPicPr>
          <p:nvPr/>
        </p:nvPicPr>
        <p:blipFill>
          <a:blip r:embed="rId3">
            <a:duotone>
              <a:prstClr val="black"/>
              <a:srgbClr val="00B050">
                <a:tint val="45000"/>
                <a:satMod val="400000"/>
              </a:srgbClr>
            </a:duotone>
            <a:lum contrast="40000"/>
          </a:blip>
          <a:stretch>
            <a:fillRect/>
          </a:stretch>
        </p:blipFill>
        <p:spPr>
          <a:xfrm rot="12442464" flipH="1" flipV="1">
            <a:off x="-90847" y="1750539"/>
            <a:ext cx="1079563" cy="887715"/>
          </a:xfrm>
          <a:prstGeom prst="rect">
            <a:avLst/>
          </a:prstGeom>
          <a:effectLst/>
        </p:spPr>
      </p:pic>
      <p:pic>
        <p:nvPicPr>
          <p:cNvPr id="5" name="4 Imagen" descr="lineas-curvas-png-8.png"/>
          <p:cNvPicPr>
            <a:picLocks noChangeAspect="1"/>
          </p:cNvPicPr>
          <p:nvPr/>
        </p:nvPicPr>
        <p:blipFill>
          <a:blip r:embed="rId3">
            <a:duotone>
              <a:prstClr val="black"/>
              <a:srgbClr val="00B050">
                <a:tint val="45000"/>
                <a:satMod val="400000"/>
              </a:srgbClr>
            </a:duotone>
            <a:lum contrast="40000"/>
          </a:blip>
          <a:stretch>
            <a:fillRect/>
          </a:stretch>
        </p:blipFill>
        <p:spPr>
          <a:xfrm rot="9408134" flipH="1">
            <a:off x="-54481" y="2589391"/>
            <a:ext cx="1024767" cy="1022023"/>
          </a:xfrm>
          <a:prstGeom prst="rect">
            <a:avLst/>
          </a:prstGeom>
          <a:effectLst/>
        </p:spPr>
      </p:pic>
      <p:pic>
        <p:nvPicPr>
          <p:cNvPr id="6" name="5 Imagen" descr="lineas-curvas-png-8.png"/>
          <p:cNvPicPr>
            <a:picLocks noChangeAspect="1"/>
          </p:cNvPicPr>
          <p:nvPr/>
        </p:nvPicPr>
        <p:blipFill>
          <a:blip r:embed="rId3">
            <a:duotone>
              <a:prstClr val="black"/>
              <a:srgbClr val="00B050">
                <a:tint val="45000"/>
                <a:satMod val="400000"/>
              </a:srgbClr>
            </a:duotone>
            <a:lum contrast="40000"/>
          </a:blip>
          <a:stretch>
            <a:fillRect/>
          </a:stretch>
        </p:blipFill>
        <p:spPr>
          <a:xfrm rot="12442464" flipH="1" flipV="1">
            <a:off x="980722" y="1750538"/>
            <a:ext cx="1079563" cy="887715"/>
          </a:xfrm>
          <a:prstGeom prst="rect">
            <a:avLst/>
          </a:prstGeom>
          <a:effectLst/>
        </p:spPr>
      </p:pic>
      <p:pic>
        <p:nvPicPr>
          <p:cNvPr id="7" name="6 Imagen" descr="lineas-curvas-png-8.png"/>
          <p:cNvPicPr>
            <a:picLocks noChangeAspect="1"/>
          </p:cNvPicPr>
          <p:nvPr/>
        </p:nvPicPr>
        <p:blipFill>
          <a:blip r:embed="rId3">
            <a:duotone>
              <a:prstClr val="black"/>
              <a:srgbClr val="00B050">
                <a:tint val="45000"/>
                <a:satMod val="400000"/>
              </a:srgbClr>
            </a:duotone>
            <a:lum contrast="40000"/>
          </a:blip>
          <a:stretch>
            <a:fillRect/>
          </a:stretch>
        </p:blipFill>
        <p:spPr>
          <a:xfrm rot="9408134" flipH="1">
            <a:off x="1017088" y="2589390"/>
            <a:ext cx="1024767" cy="1022023"/>
          </a:xfrm>
          <a:prstGeom prst="rect">
            <a:avLst/>
          </a:prstGeom>
          <a:effectLst/>
        </p:spPr>
      </p:pic>
      <p:pic>
        <p:nvPicPr>
          <p:cNvPr id="8" name="7 Imagen" descr="lineas-curvas-png-8.png"/>
          <p:cNvPicPr>
            <a:picLocks noChangeAspect="1"/>
          </p:cNvPicPr>
          <p:nvPr/>
        </p:nvPicPr>
        <p:blipFill>
          <a:blip r:embed="rId3">
            <a:duotone>
              <a:prstClr val="black"/>
              <a:srgbClr val="00B050">
                <a:tint val="45000"/>
                <a:satMod val="400000"/>
              </a:srgbClr>
            </a:duotone>
            <a:lum contrast="40000"/>
          </a:blip>
          <a:stretch>
            <a:fillRect/>
          </a:stretch>
        </p:blipFill>
        <p:spPr>
          <a:xfrm rot="12442464" flipH="1" flipV="1">
            <a:off x="2000999" y="1770108"/>
            <a:ext cx="1079563" cy="887715"/>
          </a:xfrm>
          <a:prstGeom prst="rect">
            <a:avLst/>
          </a:prstGeom>
          <a:effectLst/>
        </p:spPr>
      </p:pic>
      <p:pic>
        <p:nvPicPr>
          <p:cNvPr id="9" name="8 Imagen" descr="lineas-curvas-png-8.png"/>
          <p:cNvPicPr>
            <a:picLocks noChangeAspect="1"/>
          </p:cNvPicPr>
          <p:nvPr/>
        </p:nvPicPr>
        <p:blipFill>
          <a:blip r:embed="rId3">
            <a:duotone>
              <a:prstClr val="black"/>
              <a:srgbClr val="00B050">
                <a:tint val="45000"/>
                <a:satMod val="400000"/>
              </a:srgbClr>
            </a:duotone>
            <a:lum contrast="40000"/>
          </a:blip>
          <a:stretch>
            <a:fillRect/>
          </a:stretch>
        </p:blipFill>
        <p:spPr>
          <a:xfrm rot="9408134" flipH="1">
            <a:off x="2037365" y="2608960"/>
            <a:ext cx="1024767" cy="1022023"/>
          </a:xfrm>
          <a:prstGeom prst="rect">
            <a:avLst/>
          </a:prstGeom>
          <a:effectLst/>
        </p:spPr>
      </p:pic>
      <p:pic>
        <p:nvPicPr>
          <p:cNvPr id="10" name="9 Imagen" descr="lineas-curvas-png-8.png"/>
          <p:cNvPicPr>
            <a:picLocks noChangeAspect="1"/>
          </p:cNvPicPr>
          <p:nvPr/>
        </p:nvPicPr>
        <p:blipFill>
          <a:blip r:embed="rId3">
            <a:duotone>
              <a:prstClr val="black"/>
              <a:srgbClr val="00B050">
                <a:tint val="45000"/>
                <a:satMod val="400000"/>
              </a:srgbClr>
            </a:duotone>
            <a:lum contrast="40000"/>
          </a:blip>
          <a:stretch>
            <a:fillRect/>
          </a:stretch>
        </p:blipFill>
        <p:spPr>
          <a:xfrm rot="12442464" flipH="1" flipV="1">
            <a:off x="3032281" y="1802407"/>
            <a:ext cx="1079563" cy="887715"/>
          </a:xfrm>
          <a:prstGeom prst="rect">
            <a:avLst/>
          </a:prstGeom>
          <a:effectLst/>
        </p:spPr>
      </p:pic>
      <p:pic>
        <p:nvPicPr>
          <p:cNvPr id="11" name="10 Imagen" descr="lineas-curvas-png-8.png"/>
          <p:cNvPicPr>
            <a:picLocks noChangeAspect="1"/>
          </p:cNvPicPr>
          <p:nvPr/>
        </p:nvPicPr>
        <p:blipFill>
          <a:blip r:embed="rId3">
            <a:duotone>
              <a:prstClr val="black"/>
              <a:srgbClr val="00B050">
                <a:tint val="45000"/>
                <a:satMod val="400000"/>
              </a:srgbClr>
            </a:duotone>
            <a:lum contrast="40000"/>
          </a:blip>
          <a:stretch>
            <a:fillRect/>
          </a:stretch>
        </p:blipFill>
        <p:spPr>
          <a:xfrm rot="9408134" flipH="1">
            <a:off x="3068647" y="2641259"/>
            <a:ext cx="1024767" cy="1022023"/>
          </a:xfrm>
          <a:prstGeom prst="rect">
            <a:avLst/>
          </a:prstGeom>
          <a:effectLst/>
        </p:spPr>
      </p:pic>
      <p:pic>
        <p:nvPicPr>
          <p:cNvPr id="12" name="11 Imagen" descr="lineas-curvas-png-8.png"/>
          <p:cNvPicPr>
            <a:picLocks noChangeAspect="1"/>
          </p:cNvPicPr>
          <p:nvPr/>
        </p:nvPicPr>
        <p:blipFill>
          <a:blip r:embed="rId3">
            <a:duotone>
              <a:prstClr val="black"/>
              <a:srgbClr val="00B050">
                <a:tint val="45000"/>
                <a:satMod val="400000"/>
              </a:srgbClr>
            </a:duotone>
            <a:lum contrast="40000"/>
          </a:blip>
          <a:stretch>
            <a:fillRect/>
          </a:stretch>
        </p:blipFill>
        <p:spPr>
          <a:xfrm rot="12442464" flipH="1" flipV="1">
            <a:off x="4103850" y="1802406"/>
            <a:ext cx="1079563" cy="887715"/>
          </a:xfrm>
          <a:prstGeom prst="rect">
            <a:avLst/>
          </a:prstGeom>
          <a:effectLst/>
        </p:spPr>
      </p:pic>
      <p:pic>
        <p:nvPicPr>
          <p:cNvPr id="13" name="12 Imagen" descr="lineas-curvas-png-8.png"/>
          <p:cNvPicPr>
            <a:picLocks noChangeAspect="1"/>
          </p:cNvPicPr>
          <p:nvPr/>
        </p:nvPicPr>
        <p:blipFill>
          <a:blip r:embed="rId3">
            <a:duotone>
              <a:prstClr val="black"/>
              <a:srgbClr val="00B050">
                <a:tint val="45000"/>
                <a:satMod val="400000"/>
              </a:srgbClr>
            </a:duotone>
            <a:lum contrast="40000"/>
          </a:blip>
          <a:stretch>
            <a:fillRect/>
          </a:stretch>
        </p:blipFill>
        <p:spPr>
          <a:xfrm rot="9408134" flipH="1">
            <a:off x="4140216" y="2641258"/>
            <a:ext cx="1024767" cy="1022023"/>
          </a:xfrm>
          <a:prstGeom prst="rect">
            <a:avLst/>
          </a:prstGeom>
          <a:effectLst/>
        </p:spPr>
      </p:pic>
      <p:pic>
        <p:nvPicPr>
          <p:cNvPr id="14" name="13 Imagen" descr="lineas-curvas-png-8.png"/>
          <p:cNvPicPr>
            <a:picLocks noChangeAspect="1"/>
          </p:cNvPicPr>
          <p:nvPr/>
        </p:nvPicPr>
        <p:blipFill>
          <a:blip r:embed="rId3">
            <a:duotone>
              <a:prstClr val="black"/>
              <a:srgbClr val="00B050">
                <a:tint val="45000"/>
                <a:satMod val="400000"/>
              </a:srgbClr>
            </a:duotone>
            <a:lum contrast="40000"/>
          </a:blip>
          <a:stretch>
            <a:fillRect/>
          </a:stretch>
        </p:blipFill>
        <p:spPr>
          <a:xfrm rot="12442464" flipH="1" flipV="1">
            <a:off x="5124127" y="1821976"/>
            <a:ext cx="1079563" cy="887715"/>
          </a:xfrm>
          <a:prstGeom prst="rect">
            <a:avLst/>
          </a:prstGeom>
          <a:effectLst/>
        </p:spPr>
      </p:pic>
      <p:pic>
        <p:nvPicPr>
          <p:cNvPr id="15" name="14 Imagen" descr="lineas-curvas-png-8.png"/>
          <p:cNvPicPr>
            <a:picLocks noChangeAspect="1"/>
          </p:cNvPicPr>
          <p:nvPr/>
        </p:nvPicPr>
        <p:blipFill>
          <a:blip r:embed="rId3">
            <a:duotone>
              <a:prstClr val="black"/>
              <a:srgbClr val="00B050">
                <a:tint val="45000"/>
                <a:satMod val="400000"/>
              </a:srgbClr>
            </a:duotone>
            <a:lum contrast="40000"/>
          </a:blip>
          <a:stretch>
            <a:fillRect/>
          </a:stretch>
        </p:blipFill>
        <p:spPr>
          <a:xfrm rot="9408134" flipH="1">
            <a:off x="5160493" y="2660828"/>
            <a:ext cx="1024767" cy="1022023"/>
          </a:xfrm>
          <a:prstGeom prst="rect">
            <a:avLst/>
          </a:prstGeom>
          <a:effectLst/>
        </p:spPr>
      </p:pic>
      <p:pic>
        <p:nvPicPr>
          <p:cNvPr id="16" name="15 Imagen" descr="lineas-curvas-png-8.png"/>
          <p:cNvPicPr>
            <a:picLocks noChangeAspect="1"/>
          </p:cNvPicPr>
          <p:nvPr/>
        </p:nvPicPr>
        <p:blipFill>
          <a:blip r:embed="rId3">
            <a:duotone>
              <a:prstClr val="black"/>
              <a:srgbClr val="00B050">
                <a:tint val="45000"/>
                <a:satMod val="400000"/>
              </a:srgbClr>
            </a:duotone>
            <a:lum contrast="40000"/>
          </a:blip>
          <a:stretch>
            <a:fillRect/>
          </a:stretch>
        </p:blipFill>
        <p:spPr>
          <a:xfrm rot="12442464" flipH="1" flipV="1">
            <a:off x="5981384" y="1821977"/>
            <a:ext cx="1079563" cy="887715"/>
          </a:xfrm>
          <a:prstGeom prst="rect">
            <a:avLst/>
          </a:prstGeom>
          <a:effectLst/>
        </p:spPr>
      </p:pic>
      <p:pic>
        <p:nvPicPr>
          <p:cNvPr id="17" name="16 Imagen" descr="lineas-curvas-png-8.png"/>
          <p:cNvPicPr>
            <a:picLocks noChangeAspect="1"/>
          </p:cNvPicPr>
          <p:nvPr/>
        </p:nvPicPr>
        <p:blipFill>
          <a:blip r:embed="rId3">
            <a:duotone>
              <a:prstClr val="black"/>
              <a:srgbClr val="00B050">
                <a:tint val="45000"/>
                <a:satMod val="400000"/>
              </a:srgbClr>
            </a:duotone>
            <a:lum contrast="40000"/>
          </a:blip>
          <a:stretch>
            <a:fillRect/>
          </a:stretch>
        </p:blipFill>
        <p:spPr>
          <a:xfrm rot="9408134" flipH="1">
            <a:off x="6017750" y="2660829"/>
            <a:ext cx="1024767" cy="1022023"/>
          </a:xfrm>
          <a:prstGeom prst="rect">
            <a:avLst/>
          </a:prstGeom>
          <a:effectLst/>
        </p:spPr>
      </p:pic>
      <p:pic>
        <p:nvPicPr>
          <p:cNvPr id="18" name="17 Imagen" descr="lineas-curvas-png-8.png"/>
          <p:cNvPicPr>
            <a:picLocks noChangeAspect="1"/>
          </p:cNvPicPr>
          <p:nvPr/>
        </p:nvPicPr>
        <p:blipFill>
          <a:blip r:embed="rId3">
            <a:duotone>
              <a:prstClr val="black"/>
              <a:srgbClr val="00B050">
                <a:tint val="45000"/>
                <a:satMod val="400000"/>
              </a:srgbClr>
            </a:duotone>
            <a:lum contrast="40000"/>
          </a:blip>
          <a:stretch>
            <a:fillRect/>
          </a:stretch>
        </p:blipFill>
        <p:spPr>
          <a:xfrm rot="12442464" flipH="1" flipV="1">
            <a:off x="7052953" y="1821976"/>
            <a:ext cx="1079563" cy="887715"/>
          </a:xfrm>
          <a:prstGeom prst="rect">
            <a:avLst/>
          </a:prstGeom>
          <a:effectLst/>
        </p:spPr>
      </p:pic>
      <p:pic>
        <p:nvPicPr>
          <p:cNvPr id="19" name="18 Imagen" descr="lineas-curvas-png-8.png"/>
          <p:cNvPicPr>
            <a:picLocks noChangeAspect="1"/>
          </p:cNvPicPr>
          <p:nvPr/>
        </p:nvPicPr>
        <p:blipFill>
          <a:blip r:embed="rId3">
            <a:duotone>
              <a:prstClr val="black"/>
              <a:srgbClr val="00B050">
                <a:tint val="45000"/>
                <a:satMod val="400000"/>
              </a:srgbClr>
            </a:duotone>
            <a:lum contrast="40000"/>
          </a:blip>
          <a:stretch>
            <a:fillRect/>
          </a:stretch>
        </p:blipFill>
        <p:spPr>
          <a:xfrm rot="9408134" flipH="1">
            <a:off x="7089319" y="2660828"/>
            <a:ext cx="1024767" cy="1022023"/>
          </a:xfrm>
          <a:prstGeom prst="rect">
            <a:avLst/>
          </a:prstGeom>
          <a:effectLst/>
        </p:spPr>
      </p:pic>
      <p:pic>
        <p:nvPicPr>
          <p:cNvPr id="20" name="19 Imagen" descr="lineas-curvas-png-8.png"/>
          <p:cNvPicPr>
            <a:picLocks noChangeAspect="1"/>
          </p:cNvPicPr>
          <p:nvPr/>
        </p:nvPicPr>
        <p:blipFill>
          <a:blip r:embed="rId3">
            <a:duotone>
              <a:prstClr val="black"/>
              <a:srgbClr val="00B050">
                <a:tint val="45000"/>
                <a:satMod val="400000"/>
              </a:srgbClr>
            </a:duotone>
            <a:lum contrast="40000"/>
          </a:blip>
          <a:stretch>
            <a:fillRect/>
          </a:stretch>
        </p:blipFill>
        <p:spPr>
          <a:xfrm rot="12442464" flipH="1" flipV="1">
            <a:off x="8073230" y="1841546"/>
            <a:ext cx="1079563" cy="887715"/>
          </a:xfrm>
          <a:prstGeom prst="rect">
            <a:avLst/>
          </a:prstGeom>
          <a:effectLst/>
        </p:spPr>
      </p:pic>
      <p:pic>
        <p:nvPicPr>
          <p:cNvPr id="21" name="20 Imagen" descr="lineas-curvas-png-8.png"/>
          <p:cNvPicPr>
            <a:picLocks noChangeAspect="1"/>
          </p:cNvPicPr>
          <p:nvPr/>
        </p:nvPicPr>
        <p:blipFill>
          <a:blip r:embed="rId3">
            <a:duotone>
              <a:prstClr val="black"/>
              <a:srgbClr val="00B050">
                <a:tint val="45000"/>
                <a:satMod val="400000"/>
              </a:srgbClr>
            </a:duotone>
            <a:lum contrast="40000"/>
          </a:blip>
          <a:stretch>
            <a:fillRect/>
          </a:stretch>
        </p:blipFill>
        <p:spPr>
          <a:xfrm rot="9408134" flipH="1">
            <a:off x="8109596" y="2680398"/>
            <a:ext cx="1024767" cy="1022023"/>
          </a:xfrm>
          <a:prstGeom prst="rect">
            <a:avLst/>
          </a:prstGeom>
          <a:effectLst/>
        </p:spPr>
      </p:pic>
      <p:pic>
        <p:nvPicPr>
          <p:cNvPr id="22" name="21 Imagen" descr="list-filialy-vesnoj-zelen.jpg"/>
          <p:cNvPicPr>
            <a:picLocks noChangeAspect="1"/>
          </p:cNvPicPr>
          <p:nvPr/>
        </p:nvPicPr>
        <p:blipFill>
          <a:blip r:embed="rId4"/>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 presetClass="entr" presetSubtype="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0-#ppt_w/2"/>
                                          </p:val>
                                        </p:tav>
                                        <p:tav tm="100000">
                                          <p:val>
                                            <p:strVal val="#ppt_x"/>
                                          </p:val>
                                        </p:tav>
                                      </p:tavLst>
                                    </p:anim>
                                    <p:anim calcmode="lin" valueType="num">
                                      <p:cBhvr additive="base">
                                        <p:cTn id="10" dur="3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0-#ppt_w/2"/>
                                          </p:val>
                                        </p:tav>
                                        <p:tav tm="100000">
                                          <p:val>
                                            <p:strVal val="#ppt_x"/>
                                          </p:val>
                                        </p:tav>
                                      </p:tavLst>
                                    </p:anim>
                                    <p:anim calcmode="lin" valueType="num">
                                      <p:cBhvr additive="base">
                                        <p:cTn id="14" dur="3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3000" fill="hold"/>
                                        <p:tgtEl>
                                          <p:spTgt spid="6"/>
                                        </p:tgtEl>
                                        <p:attrNameLst>
                                          <p:attrName>ppt_x</p:attrName>
                                        </p:attrNameLst>
                                      </p:cBhvr>
                                      <p:tavLst>
                                        <p:tav tm="0">
                                          <p:val>
                                            <p:strVal val="0-#ppt_w/2"/>
                                          </p:val>
                                        </p:tav>
                                        <p:tav tm="100000">
                                          <p:val>
                                            <p:strVal val="#ppt_x"/>
                                          </p:val>
                                        </p:tav>
                                      </p:tavLst>
                                    </p:anim>
                                    <p:anim calcmode="lin" valueType="num">
                                      <p:cBhvr additive="base">
                                        <p:cTn id="18" dur="3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3000" fill="hold"/>
                                        <p:tgtEl>
                                          <p:spTgt spid="7"/>
                                        </p:tgtEl>
                                        <p:attrNameLst>
                                          <p:attrName>ppt_x</p:attrName>
                                        </p:attrNameLst>
                                      </p:cBhvr>
                                      <p:tavLst>
                                        <p:tav tm="0">
                                          <p:val>
                                            <p:strVal val="0-#ppt_w/2"/>
                                          </p:val>
                                        </p:tav>
                                        <p:tav tm="100000">
                                          <p:val>
                                            <p:strVal val="#ppt_x"/>
                                          </p:val>
                                        </p:tav>
                                      </p:tavLst>
                                    </p:anim>
                                    <p:anim calcmode="lin" valueType="num">
                                      <p:cBhvr additive="base">
                                        <p:cTn id="22" dur="3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3000" fill="hold"/>
                                        <p:tgtEl>
                                          <p:spTgt spid="8"/>
                                        </p:tgtEl>
                                        <p:attrNameLst>
                                          <p:attrName>ppt_x</p:attrName>
                                        </p:attrNameLst>
                                      </p:cBhvr>
                                      <p:tavLst>
                                        <p:tav tm="0">
                                          <p:val>
                                            <p:strVal val="0-#ppt_w/2"/>
                                          </p:val>
                                        </p:tav>
                                        <p:tav tm="100000">
                                          <p:val>
                                            <p:strVal val="#ppt_x"/>
                                          </p:val>
                                        </p:tav>
                                      </p:tavLst>
                                    </p:anim>
                                    <p:anim calcmode="lin" valueType="num">
                                      <p:cBhvr additive="base">
                                        <p:cTn id="26" dur="3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3000" fill="hold"/>
                                        <p:tgtEl>
                                          <p:spTgt spid="9"/>
                                        </p:tgtEl>
                                        <p:attrNameLst>
                                          <p:attrName>ppt_x</p:attrName>
                                        </p:attrNameLst>
                                      </p:cBhvr>
                                      <p:tavLst>
                                        <p:tav tm="0">
                                          <p:val>
                                            <p:strVal val="0-#ppt_w/2"/>
                                          </p:val>
                                        </p:tav>
                                        <p:tav tm="100000">
                                          <p:val>
                                            <p:strVal val="#ppt_x"/>
                                          </p:val>
                                        </p:tav>
                                      </p:tavLst>
                                    </p:anim>
                                    <p:anim calcmode="lin" valueType="num">
                                      <p:cBhvr additive="base">
                                        <p:cTn id="30" dur="3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3000" fill="hold"/>
                                        <p:tgtEl>
                                          <p:spTgt spid="10"/>
                                        </p:tgtEl>
                                        <p:attrNameLst>
                                          <p:attrName>ppt_x</p:attrName>
                                        </p:attrNameLst>
                                      </p:cBhvr>
                                      <p:tavLst>
                                        <p:tav tm="0">
                                          <p:val>
                                            <p:strVal val="0-#ppt_w/2"/>
                                          </p:val>
                                        </p:tav>
                                        <p:tav tm="100000">
                                          <p:val>
                                            <p:strVal val="#ppt_x"/>
                                          </p:val>
                                        </p:tav>
                                      </p:tavLst>
                                    </p:anim>
                                    <p:anim calcmode="lin" valueType="num">
                                      <p:cBhvr additive="base">
                                        <p:cTn id="34" dur="3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3000" fill="hold"/>
                                        <p:tgtEl>
                                          <p:spTgt spid="11"/>
                                        </p:tgtEl>
                                        <p:attrNameLst>
                                          <p:attrName>ppt_x</p:attrName>
                                        </p:attrNameLst>
                                      </p:cBhvr>
                                      <p:tavLst>
                                        <p:tav tm="0">
                                          <p:val>
                                            <p:strVal val="0-#ppt_w/2"/>
                                          </p:val>
                                        </p:tav>
                                        <p:tav tm="100000">
                                          <p:val>
                                            <p:strVal val="#ppt_x"/>
                                          </p:val>
                                        </p:tav>
                                      </p:tavLst>
                                    </p:anim>
                                    <p:anim calcmode="lin" valueType="num">
                                      <p:cBhvr additive="base">
                                        <p:cTn id="38" dur="3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3000" fill="hold"/>
                                        <p:tgtEl>
                                          <p:spTgt spid="12"/>
                                        </p:tgtEl>
                                        <p:attrNameLst>
                                          <p:attrName>ppt_x</p:attrName>
                                        </p:attrNameLst>
                                      </p:cBhvr>
                                      <p:tavLst>
                                        <p:tav tm="0">
                                          <p:val>
                                            <p:strVal val="0-#ppt_w/2"/>
                                          </p:val>
                                        </p:tav>
                                        <p:tav tm="100000">
                                          <p:val>
                                            <p:strVal val="#ppt_x"/>
                                          </p:val>
                                        </p:tav>
                                      </p:tavLst>
                                    </p:anim>
                                    <p:anim calcmode="lin" valueType="num">
                                      <p:cBhvr additive="base">
                                        <p:cTn id="42" dur="3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3000" fill="hold"/>
                                        <p:tgtEl>
                                          <p:spTgt spid="13"/>
                                        </p:tgtEl>
                                        <p:attrNameLst>
                                          <p:attrName>ppt_x</p:attrName>
                                        </p:attrNameLst>
                                      </p:cBhvr>
                                      <p:tavLst>
                                        <p:tav tm="0">
                                          <p:val>
                                            <p:strVal val="0-#ppt_w/2"/>
                                          </p:val>
                                        </p:tav>
                                        <p:tav tm="100000">
                                          <p:val>
                                            <p:strVal val="#ppt_x"/>
                                          </p:val>
                                        </p:tav>
                                      </p:tavLst>
                                    </p:anim>
                                    <p:anim calcmode="lin" valueType="num">
                                      <p:cBhvr additive="base">
                                        <p:cTn id="46" dur="3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8"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3000" fill="hold"/>
                                        <p:tgtEl>
                                          <p:spTgt spid="14"/>
                                        </p:tgtEl>
                                        <p:attrNameLst>
                                          <p:attrName>ppt_x</p:attrName>
                                        </p:attrNameLst>
                                      </p:cBhvr>
                                      <p:tavLst>
                                        <p:tav tm="0">
                                          <p:val>
                                            <p:strVal val="0-#ppt_w/2"/>
                                          </p:val>
                                        </p:tav>
                                        <p:tav tm="100000">
                                          <p:val>
                                            <p:strVal val="#ppt_x"/>
                                          </p:val>
                                        </p:tav>
                                      </p:tavLst>
                                    </p:anim>
                                    <p:anim calcmode="lin" valueType="num">
                                      <p:cBhvr additive="base">
                                        <p:cTn id="50" dur="3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3000" fill="hold"/>
                                        <p:tgtEl>
                                          <p:spTgt spid="15"/>
                                        </p:tgtEl>
                                        <p:attrNameLst>
                                          <p:attrName>ppt_x</p:attrName>
                                        </p:attrNameLst>
                                      </p:cBhvr>
                                      <p:tavLst>
                                        <p:tav tm="0">
                                          <p:val>
                                            <p:strVal val="0-#ppt_w/2"/>
                                          </p:val>
                                        </p:tav>
                                        <p:tav tm="100000">
                                          <p:val>
                                            <p:strVal val="#ppt_x"/>
                                          </p:val>
                                        </p:tav>
                                      </p:tavLst>
                                    </p:anim>
                                    <p:anim calcmode="lin" valueType="num">
                                      <p:cBhvr additive="base">
                                        <p:cTn id="54" dur="3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8"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3000" fill="hold"/>
                                        <p:tgtEl>
                                          <p:spTgt spid="16"/>
                                        </p:tgtEl>
                                        <p:attrNameLst>
                                          <p:attrName>ppt_x</p:attrName>
                                        </p:attrNameLst>
                                      </p:cBhvr>
                                      <p:tavLst>
                                        <p:tav tm="0">
                                          <p:val>
                                            <p:strVal val="0-#ppt_w/2"/>
                                          </p:val>
                                        </p:tav>
                                        <p:tav tm="100000">
                                          <p:val>
                                            <p:strVal val="#ppt_x"/>
                                          </p:val>
                                        </p:tav>
                                      </p:tavLst>
                                    </p:anim>
                                    <p:anim calcmode="lin" valueType="num">
                                      <p:cBhvr additive="base">
                                        <p:cTn id="58" dur="3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8"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3000" fill="hold"/>
                                        <p:tgtEl>
                                          <p:spTgt spid="17"/>
                                        </p:tgtEl>
                                        <p:attrNameLst>
                                          <p:attrName>ppt_x</p:attrName>
                                        </p:attrNameLst>
                                      </p:cBhvr>
                                      <p:tavLst>
                                        <p:tav tm="0">
                                          <p:val>
                                            <p:strVal val="0-#ppt_w/2"/>
                                          </p:val>
                                        </p:tav>
                                        <p:tav tm="100000">
                                          <p:val>
                                            <p:strVal val="#ppt_x"/>
                                          </p:val>
                                        </p:tav>
                                      </p:tavLst>
                                    </p:anim>
                                    <p:anim calcmode="lin" valueType="num">
                                      <p:cBhvr additive="base">
                                        <p:cTn id="62" dur="3000" fill="hold"/>
                                        <p:tgtEl>
                                          <p:spTgt spid="17"/>
                                        </p:tgtEl>
                                        <p:attrNameLst>
                                          <p:attrName>ppt_y</p:attrName>
                                        </p:attrNameLst>
                                      </p:cBhvr>
                                      <p:tavLst>
                                        <p:tav tm="0">
                                          <p:val>
                                            <p:strVal val="#ppt_y"/>
                                          </p:val>
                                        </p:tav>
                                        <p:tav tm="100000">
                                          <p:val>
                                            <p:strVal val="#ppt_y"/>
                                          </p:val>
                                        </p:tav>
                                      </p:tavLst>
                                    </p:anim>
                                  </p:childTnLst>
                                </p:cTn>
                              </p:par>
                              <p:par>
                                <p:cTn id="63" presetID="2" presetClass="entr" presetSubtype="8"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3000" fill="hold"/>
                                        <p:tgtEl>
                                          <p:spTgt spid="18"/>
                                        </p:tgtEl>
                                        <p:attrNameLst>
                                          <p:attrName>ppt_x</p:attrName>
                                        </p:attrNameLst>
                                      </p:cBhvr>
                                      <p:tavLst>
                                        <p:tav tm="0">
                                          <p:val>
                                            <p:strVal val="0-#ppt_w/2"/>
                                          </p:val>
                                        </p:tav>
                                        <p:tav tm="100000">
                                          <p:val>
                                            <p:strVal val="#ppt_x"/>
                                          </p:val>
                                        </p:tav>
                                      </p:tavLst>
                                    </p:anim>
                                    <p:anim calcmode="lin" valueType="num">
                                      <p:cBhvr additive="base">
                                        <p:cTn id="66" dur="3000" fill="hold"/>
                                        <p:tgtEl>
                                          <p:spTgt spid="18"/>
                                        </p:tgtEl>
                                        <p:attrNameLst>
                                          <p:attrName>ppt_y</p:attrName>
                                        </p:attrNameLst>
                                      </p:cBhvr>
                                      <p:tavLst>
                                        <p:tav tm="0">
                                          <p:val>
                                            <p:strVal val="#ppt_y"/>
                                          </p:val>
                                        </p:tav>
                                        <p:tav tm="100000">
                                          <p:val>
                                            <p:strVal val="#ppt_y"/>
                                          </p:val>
                                        </p:tav>
                                      </p:tavLst>
                                    </p:anim>
                                  </p:childTnLst>
                                </p:cTn>
                              </p:par>
                              <p:par>
                                <p:cTn id="67" presetID="2" presetClass="entr" presetSubtype="8"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3000" fill="hold"/>
                                        <p:tgtEl>
                                          <p:spTgt spid="19"/>
                                        </p:tgtEl>
                                        <p:attrNameLst>
                                          <p:attrName>ppt_x</p:attrName>
                                        </p:attrNameLst>
                                      </p:cBhvr>
                                      <p:tavLst>
                                        <p:tav tm="0">
                                          <p:val>
                                            <p:strVal val="0-#ppt_w/2"/>
                                          </p:val>
                                        </p:tav>
                                        <p:tav tm="100000">
                                          <p:val>
                                            <p:strVal val="#ppt_x"/>
                                          </p:val>
                                        </p:tav>
                                      </p:tavLst>
                                    </p:anim>
                                    <p:anim calcmode="lin" valueType="num">
                                      <p:cBhvr additive="base">
                                        <p:cTn id="70" dur="3000" fill="hold"/>
                                        <p:tgtEl>
                                          <p:spTgt spid="19"/>
                                        </p:tgtEl>
                                        <p:attrNameLst>
                                          <p:attrName>ppt_y</p:attrName>
                                        </p:attrNameLst>
                                      </p:cBhvr>
                                      <p:tavLst>
                                        <p:tav tm="0">
                                          <p:val>
                                            <p:strVal val="#ppt_y"/>
                                          </p:val>
                                        </p:tav>
                                        <p:tav tm="100000">
                                          <p:val>
                                            <p:strVal val="#ppt_y"/>
                                          </p:val>
                                        </p:tav>
                                      </p:tavLst>
                                    </p:anim>
                                  </p:childTnLst>
                                </p:cTn>
                              </p:par>
                              <p:par>
                                <p:cTn id="71" presetID="2" presetClass="entr" presetSubtype="8"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3000" fill="hold"/>
                                        <p:tgtEl>
                                          <p:spTgt spid="20"/>
                                        </p:tgtEl>
                                        <p:attrNameLst>
                                          <p:attrName>ppt_x</p:attrName>
                                        </p:attrNameLst>
                                      </p:cBhvr>
                                      <p:tavLst>
                                        <p:tav tm="0">
                                          <p:val>
                                            <p:strVal val="0-#ppt_w/2"/>
                                          </p:val>
                                        </p:tav>
                                        <p:tav tm="100000">
                                          <p:val>
                                            <p:strVal val="#ppt_x"/>
                                          </p:val>
                                        </p:tav>
                                      </p:tavLst>
                                    </p:anim>
                                    <p:anim calcmode="lin" valueType="num">
                                      <p:cBhvr additive="base">
                                        <p:cTn id="74" dur="3000" fill="hold"/>
                                        <p:tgtEl>
                                          <p:spTgt spid="20"/>
                                        </p:tgtEl>
                                        <p:attrNameLst>
                                          <p:attrName>ppt_y</p:attrName>
                                        </p:attrNameLst>
                                      </p:cBhvr>
                                      <p:tavLst>
                                        <p:tav tm="0">
                                          <p:val>
                                            <p:strVal val="#ppt_y"/>
                                          </p:val>
                                        </p:tav>
                                        <p:tav tm="100000">
                                          <p:val>
                                            <p:strVal val="#ppt_y"/>
                                          </p:val>
                                        </p:tav>
                                      </p:tavLst>
                                    </p:anim>
                                  </p:childTnLst>
                                </p:cTn>
                              </p:par>
                              <p:par>
                                <p:cTn id="75" presetID="2" presetClass="entr" presetSubtype="8"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3000" fill="hold"/>
                                        <p:tgtEl>
                                          <p:spTgt spid="21"/>
                                        </p:tgtEl>
                                        <p:attrNameLst>
                                          <p:attrName>ppt_x</p:attrName>
                                        </p:attrNameLst>
                                      </p:cBhvr>
                                      <p:tavLst>
                                        <p:tav tm="0">
                                          <p:val>
                                            <p:strVal val="0-#ppt_w/2"/>
                                          </p:val>
                                        </p:tav>
                                        <p:tav tm="100000">
                                          <p:val>
                                            <p:strVal val="#ppt_x"/>
                                          </p:val>
                                        </p:tav>
                                      </p:tavLst>
                                    </p:anim>
                                    <p:anim calcmode="lin" valueType="num">
                                      <p:cBhvr additive="base">
                                        <p:cTn id="78" dur="3000" fill="hold"/>
                                        <p:tgtEl>
                                          <p:spTgt spid="21"/>
                                        </p:tgtEl>
                                        <p:attrNameLst>
                                          <p:attrName>ppt_y</p:attrName>
                                        </p:attrNameLst>
                                      </p:cBhvr>
                                      <p:tavLst>
                                        <p:tav tm="0">
                                          <p:val>
                                            <p:strVal val="#ppt_y"/>
                                          </p:val>
                                        </p:tav>
                                        <p:tav tm="100000">
                                          <p:val>
                                            <p:strVal val="#ppt_y"/>
                                          </p:val>
                                        </p:tav>
                                      </p:tavLst>
                                    </p:anim>
                                  </p:childTnLst>
                                </p:cTn>
                              </p:par>
                              <p:par>
                                <p:cTn id="79" presetID="8" presetClass="emph" presetSubtype="0" fill="hold" nodeType="withEffect">
                                  <p:stCondLst>
                                    <p:cond delay="0"/>
                                  </p:stCondLst>
                                  <p:childTnLst>
                                    <p:animRot by="-21600000">
                                      <p:cBhvr>
                                        <p:cTn id="80" dur="3000" fill="hold"/>
                                        <p:tgtEl>
                                          <p:spTgt spid="4"/>
                                        </p:tgtEl>
                                        <p:attrNameLst>
                                          <p:attrName>r</p:attrName>
                                        </p:attrNameLst>
                                      </p:cBhvr>
                                    </p:animRot>
                                  </p:childTnLst>
                                </p:cTn>
                              </p:par>
                              <p:par>
                                <p:cTn id="81" presetID="8" presetClass="emph" presetSubtype="0" fill="hold" nodeType="withEffect">
                                  <p:stCondLst>
                                    <p:cond delay="0"/>
                                  </p:stCondLst>
                                  <p:childTnLst>
                                    <p:animRot by="-21600000">
                                      <p:cBhvr>
                                        <p:cTn id="82" dur="3000" fill="hold"/>
                                        <p:tgtEl>
                                          <p:spTgt spid="6"/>
                                        </p:tgtEl>
                                        <p:attrNameLst>
                                          <p:attrName>r</p:attrName>
                                        </p:attrNameLst>
                                      </p:cBhvr>
                                    </p:animRot>
                                  </p:childTnLst>
                                </p:cTn>
                              </p:par>
                              <p:par>
                                <p:cTn id="83" presetID="8" presetClass="emph" presetSubtype="0" fill="hold" nodeType="withEffect">
                                  <p:stCondLst>
                                    <p:cond delay="0"/>
                                  </p:stCondLst>
                                  <p:childTnLst>
                                    <p:animRot by="-21600000">
                                      <p:cBhvr>
                                        <p:cTn id="84" dur="3000" fill="hold"/>
                                        <p:tgtEl>
                                          <p:spTgt spid="8"/>
                                        </p:tgtEl>
                                        <p:attrNameLst>
                                          <p:attrName>r</p:attrName>
                                        </p:attrNameLst>
                                      </p:cBhvr>
                                    </p:animRot>
                                  </p:childTnLst>
                                </p:cTn>
                              </p:par>
                              <p:par>
                                <p:cTn id="85" presetID="8" presetClass="emph" presetSubtype="0" fill="hold" nodeType="withEffect">
                                  <p:stCondLst>
                                    <p:cond delay="0"/>
                                  </p:stCondLst>
                                  <p:childTnLst>
                                    <p:animRot by="-21600000">
                                      <p:cBhvr>
                                        <p:cTn id="86" dur="3000" fill="hold"/>
                                        <p:tgtEl>
                                          <p:spTgt spid="10"/>
                                        </p:tgtEl>
                                        <p:attrNameLst>
                                          <p:attrName>r</p:attrName>
                                        </p:attrNameLst>
                                      </p:cBhvr>
                                    </p:animRot>
                                  </p:childTnLst>
                                </p:cTn>
                              </p:par>
                              <p:par>
                                <p:cTn id="87" presetID="8" presetClass="emph" presetSubtype="0" fill="hold" nodeType="withEffect">
                                  <p:stCondLst>
                                    <p:cond delay="0"/>
                                  </p:stCondLst>
                                  <p:childTnLst>
                                    <p:animRot by="-21600000">
                                      <p:cBhvr>
                                        <p:cTn id="88" dur="3000" fill="hold"/>
                                        <p:tgtEl>
                                          <p:spTgt spid="12"/>
                                        </p:tgtEl>
                                        <p:attrNameLst>
                                          <p:attrName>r</p:attrName>
                                        </p:attrNameLst>
                                      </p:cBhvr>
                                    </p:animRot>
                                  </p:childTnLst>
                                </p:cTn>
                              </p:par>
                              <p:par>
                                <p:cTn id="89" presetID="8" presetClass="emph" presetSubtype="0" fill="hold" nodeType="withEffect">
                                  <p:stCondLst>
                                    <p:cond delay="0"/>
                                  </p:stCondLst>
                                  <p:childTnLst>
                                    <p:animRot by="-21600000">
                                      <p:cBhvr>
                                        <p:cTn id="90" dur="3000" fill="hold"/>
                                        <p:tgtEl>
                                          <p:spTgt spid="14"/>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16"/>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18"/>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20"/>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5"/>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7"/>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9"/>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11"/>
                                        </p:tgtEl>
                                        <p:attrNameLst>
                                          <p:attrName>r</p:attrName>
                                        </p:attrNameLst>
                                      </p:cBhvr>
                                    </p:animRot>
                                  </p:childTnLst>
                                </p:cTn>
                              </p:par>
                              <p:par>
                                <p:cTn id="105" presetID="8" presetClass="emph" presetSubtype="0" fill="hold" nodeType="withEffect">
                                  <p:stCondLst>
                                    <p:cond delay="0"/>
                                  </p:stCondLst>
                                  <p:childTnLst>
                                    <p:animRot by="21600000">
                                      <p:cBhvr>
                                        <p:cTn id="106" dur="3000" fill="hold"/>
                                        <p:tgtEl>
                                          <p:spTgt spid="13"/>
                                        </p:tgtEl>
                                        <p:attrNameLst>
                                          <p:attrName>r</p:attrName>
                                        </p:attrNameLst>
                                      </p:cBhvr>
                                    </p:animRot>
                                  </p:childTnLst>
                                </p:cTn>
                              </p:par>
                              <p:par>
                                <p:cTn id="107" presetID="8" presetClass="emph" presetSubtype="0" fill="hold" nodeType="withEffect">
                                  <p:stCondLst>
                                    <p:cond delay="0"/>
                                  </p:stCondLst>
                                  <p:childTnLst>
                                    <p:animRot by="21600000">
                                      <p:cBhvr>
                                        <p:cTn id="108" dur="3000" fill="hold"/>
                                        <p:tgtEl>
                                          <p:spTgt spid="15"/>
                                        </p:tgtEl>
                                        <p:attrNameLst>
                                          <p:attrName>r</p:attrName>
                                        </p:attrNameLst>
                                      </p:cBhvr>
                                    </p:animRot>
                                  </p:childTnLst>
                                </p:cTn>
                              </p:par>
                              <p:par>
                                <p:cTn id="109" presetID="8" presetClass="emph" presetSubtype="0" fill="hold" nodeType="withEffect">
                                  <p:stCondLst>
                                    <p:cond delay="0"/>
                                  </p:stCondLst>
                                  <p:childTnLst>
                                    <p:animRot by="21600000">
                                      <p:cBhvr>
                                        <p:cTn id="110" dur="3000" fill="hold"/>
                                        <p:tgtEl>
                                          <p:spTgt spid="17"/>
                                        </p:tgtEl>
                                        <p:attrNameLst>
                                          <p:attrName>r</p:attrName>
                                        </p:attrNameLst>
                                      </p:cBhvr>
                                    </p:animRot>
                                  </p:childTnLst>
                                </p:cTn>
                              </p:par>
                              <p:par>
                                <p:cTn id="111" presetID="8" presetClass="emph" presetSubtype="0" fill="hold" nodeType="withEffect">
                                  <p:stCondLst>
                                    <p:cond delay="0"/>
                                  </p:stCondLst>
                                  <p:childTnLst>
                                    <p:animRot by="21600000">
                                      <p:cBhvr>
                                        <p:cTn id="112" dur="3000" fill="hold"/>
                                        <p:tgtEl>
                                          <p:spTgt spid="19"/>
                                        </p:tgtEl>
                                        <p:attrNameLst>
                                          <p:attrName>r</p:attrName>
                                        </p:attrNameLst>
                                      </p:cBhvr>
                                    </p:animRot>
                                  </p:childTnLst>
                                </p:cTn>
                              </p:par>
                              <p:par>
                                <p:cTn id="113" presetID="8" presetClass="emph" presetSubtype="0" fill="hold" nodeType="withEffect">
                                  <p:stCondLst>
                                    <p:cond delay="0"/>
                                  </p:stCondLst>
                                  <p:childTnLst>
                                    <p:animRot by="21600000">
                                      <p:cBhvr>
                                        <p:cTn id="114" dur="3000" fill="hold"/>
                                        <p:tgtEl>
                                          <p:spTgt spid="21"/>
                                        </p:tgtEl>
                                        <p:attrNameLst>
                                          <p:attrName>r</p:attrName>
                                        </p:attrNameLst>
                                      </p:cBhvr>
                                    </p:animRot>
                                  </p:childTnLst>
                                </p:cTn>
                              </p:par>
                            </p:childTnLst>
                          </p:cTn>
                        </p:par>
                        <p:par>
                          <p:cTn id="115" fill="hold">
                            <p:stCondLst>
                              <p:cond delay="3000"/>
                            </p:stCondLst>
                            <p:childTnLst>
                              <p:par>
                                <p:cTn id="116" presetID="2" presetClass="exit" presetSubtype="9" fill="hold" nodeType="afterEffect">
                                  <p:stCondLst>
                                    <p:cond delay="0"/>
                                  </p:stCondLst>
                                  <p:childTnLst>
                                    <p:anim calcmode="lin" valueType="num">
                                      <p:cBhvr additive="base">
                                        <p:cTn id="117" dur="3000"/>
                                        <p:tgtEl>
                                          <p:spTgt spid="4"/>
                                        </p:tgtEl>
                                        <p:attrNameLst>
                                          <p:attrName>ppt_x</p:attrName>
                                        </p:attrNameLst>
                                      </p:cBhvr>
                                      <p:tavLst>
                                        <p:tav tm="0">
                                          <p:val>
                                            <p:strVal val="ppt_x"/>
                                          </p:val>
                                        </p:tav>
                                        <p:tav tm="100000">
                                          <p:val>
                                            <p:strVal val="0-ppt_w/2"/>
                                          </p:val>
                                        </p:tav>
                                      </p:tavLst>
                                    </p:anim>
                                    <p:anim calcmode="lin" valueType="num">
                                      <p:cBhvr additive="base">
                                        <p:cTn id="118" dur="3000"/>
                                        <p:tgtEl>
                                          <p:spTgt spid="4"/>
                                        </p:tgtEl>
                                        <p:attrNameLst>
                                          <p:attrName>ppt_y</p:attrName>
                                        </p:attrNameLst>
                                      </p:cBhvr>
                                      <p:tavLst>
                                        <p:tav tm="0">
                                          <p:val>
                                            <p:strVal val="ppt_y"/>
                                          </p:val>
                                        </p:tav>
                                        <p:tav tm="100000">
                                          <p:val>
                                            <p:strVal val="0-ppt_h/2"/>
                                          </p:val>
                                        </p:tav>
                                      </p:tavLst>
                                    </p:anim>
                                    <p:set>
                                      <p:cBhvr>
                                        <p:cTn id="119" dur="1" fill="hold">
                                          <p:stCondLst>
                                            <p:cond delay="2999"/>
                                          </p:stCondLst>
                                        </p:cTn>
                                        <p:tgtEl>
                                          <p:spTgt spid="4"/>
                                        </p:tgtEl>
                                        <p:attrNameLst>
                                          <p:attrName>style.visibility</p:attrName>
                                        </p:attrNameLst>
                                      </p:cBhvr>
                                      <p:to>
                                        <p:strVal val="hidden"/>
                                      </p:to>
                                    </p:set>
                                  </p:childTnLst>
                                </p:cTn>
                              </p:par>
                              <p:par>
                                <p:cTn id="120" presetID="2" presetClass="exit" presetSubtype="9" fill="hold" nodeType="withEffect">
                                  <p:stCondLst>
                                    <p:cond delay="0"/>
                                  </p:stCondLst>
                                  <p:childTnLst>
                                    <p:anim calcmode="lin" valueType="num">
                                      <p:cBhvr additive="base">
                                        <p:cTn id="121" dur="3000"/>
                                        <p:tgtEl>
                                          <p:spTgt spid="6"/>
                                        </p:tgtEl>
                                        <p:attrNameLst>
                                          <p:attrName>ppt_x</p:attrName>
                                        </p:attrNameLst>
                                      </p:cBhvr>
                                      <p:tavLst>
                                        <p:tav tm="0">
                                          <p:val>
                                            <p:strVal val="ppt_x"/>
                                          </p:val>
                                        </p:tav>
                                        <p:tav tm="100000">
                                          <p:val>
                                            <p:strVal val="0-ppt_w/2"/>
                                          </p:val>
                                        </p:tav>
                                      </p:tavLst>
                                    </p:anim>
                                    <p:anim calcmode="lin" valueType="num">
                                      <p:cBhvr additive="base">
                                        <p:cTn id="122" dur="3000"/>
                                        <p:tgtEl>
                                          <p:spTgt spid="6"/>
                                        </p:tgtEl>
                                        <p:attrNameLst>
                                          <p:attrName>ppt_y</p:attrName>
                                        </p:attrNameLst>
                                      </p:cBhvr>
                                      <p:tavLst>
                                        <p:tav tm="0">
                                          <p:val>
                                            <p:strVal val="ppt_y"/>
                                          </p:val>
                                        </p:tav>
                                        <p:tav tm="100000">
                                          <p:val>
                                            <p:strVal val="0-ppt_h/2"/>
                                          </p:val>
                                        </p:tav>
                                      </p:tavLst>
                                    </p:anim>
                                    <p:set>
                                      <p:cBhvr>
                                        <p:cTn id="123" dur="1" fill="hold">
                                          <p:stCondLst>
                                            <p:cond delay="2999"/>
                                          </p:stCondLst>
                                        </p:cTn>
                                        <p:tgtEl>
                                          <p:spTgt spid="6"/>
                                        </p:tgtEl>
                                        <p:attrNameLst>
                                          <p:attrName>style.visibility</p:attrName>
                                        </p:attrNameLst>
                                      </p:cBhvr>
                                      <p:to>
                                        <p:strVal val="hidden"/>
                                      </p:to>
                                    </p:set>
                                  </p:childTnLst>
                                </p:cTn>
                              </p:par>
                              <p:par>
                                <p:cTn id="124" presetID="2" presetClass="exit" presetSubtype="9" fill="hold" nodeType="withEffect">
                                  <p:stCondLst>
                                    <p:cond delay="0"/>
                                  </p:stCondLst>
                                  <p:childTnLst>
                                    <p:anim calcmode="lin" valueType="num">
                                      <p:cBhvr additive="base">
                                        <p:cTn id="125" dur="3000"/>
                                        <p:tgtEl>
                                          <p:spTgt spid="8"/>
                                        </p:tgtEl>
                                        <p:attrNameLst>
                                          <p:attrName>ppt_x</p:attrName>
                                        </p:attrNameLst>
                                      </p:cBhvr>
                                      <p:tavLst>
                                        <p:tav tm="0">
                                          <p:val>
                                            <p:strVal val="ppt_x"/>
                                          </p:val>
                                        </p:tav>
                                        <p:tav tm="100000">
                                          <p:val>
                                            <p:strVal val="0-ppt_w/2"/>
                                          </p:val>
                                        </p:tav>
                                      </p:tavLst>
                                    </p:anim>
                                    <p:anim calcmode="lin" valueType="num">
                                      <p:cBhvr additive="base">
                                        <p:cTn id="126" dur="3000"/>
                                        <p:tgtEl>
                                          <p:spTgt spid="8"/>
                                        </p:tgtEl>
                                        <p:attrNameLst>
                                          <p:attrName>ppt_y</p:attrName>
                                        </p:attrNameLst>
                                      </p:cBhvr>
                                      <p:tavLst>
                                        <p:tav tm="0">
                                          <p:val>
                                            <p:strVal val="ppt_y"/>
                                          </p:val>
                                        </p:tav>
                                        <p:tav tm="100000">
                                          <p:val>
                                            <p:strVal val="0-ppt_h/2"/>
                                          </p:val>
                                        </p:tav>
                                      </p:tavLst>
                                    </p:anim>
                                    <p:set>
                                      <p:cBhvr>
                                        <p:cTn id="127" dur="1" fill="hold">
                                          <p:stCondLst>
                                            <p:cond delay="2999"/>
                                          </p:stCondLst>
                                        </p:cTn>
                                        <p:tgtEl>
                                          <p:spTgt spid="8"/>
                                        </p:tgtEl>
                                        <p:attrNameLst>
                                          <p:attrName>style.visibility</p:attrName>
                                        </p:attrNameLst>
                                      </p:cBhvr>
                                      <p:to>
                                        <p:strVal val="hidden"/>
                                      </p:to>
                                    </p:set>
                                  </p:childTnLst>
                                </p:cTn>
                              </p:par>
                              <p:par>
                                <p:cTn id="128" presetID="2" presetClass="exit" presetSubtype="9" fill="hold" nodeType="withEffect">
                                  <p:stCondLst>
                                    <p:cond delay="0"/>
                                  </p:stCondLst>
                                  <p:childTnLst>
                                    <p:anim calcmode="lin" valueType="num">
                                      <p:cBhvr additive="base">
                                        <p:cTn id="129" dur="3000"/>
                                        <p:tgtEl>
                                          <p:spTgt spid="10"/>
                                        </p:tgtEl>
                                        <p:attrNameLst>
                                          <p:attrName>ppt_x</p:attrName>
                                        </p:attrNameLst>
                                      </p:cBhvr>
                                      <p:tavLst>
                                        <p:tav tm="0">
                                          <p:val>
                                            <p:strVal val="ppt_x"/>
                                          </p:val>
                                        </p:tav>
                                        <p:tav tm="100000">
                                          <p:val>
                                            <p:strVal val="0-ppt_w/2"/>
                                          </p:val>
                                        </p:tav>
                                      </p:tavLst>
                                    </p:anim>
                                    <p:anim calcmode="lin" valueType="num">
                                      <p:cBhvr additive="base">
                                        <p:cTn id="130" dur="3000"/>
                                        <p:tgtEl>
                                          <p:spTgt spid="10"/>
                                        </p:tgtEl>
                                        <p:attrNameLst>
                                          <p:attrName>ppt_y</p:attrName>
                                        </p:attrNameLst>
                                      </p:cBhvr>
                                      <p:tavLst>
                                        <p:tav tm="0">
                                          <p:val>
                                            <p:strVal val="ppt_y"/>
                                          </p:val>
                                        </p:tav>
                                        <p:tav tm="100000">
                                          <p:val>
                                            <p:strVal val="0-ppt_h/2"/>
                                          </p:val>
                                        </p:tav>
                                      </p:tavLst>
                                    </p:anim>
                                    <p:set>
                                      <p:cBhvr>
                                        <p:cTn id="131" dur="1" fill="hold">
                                          <p:stCondLst>
                                            <p:cond delay="2999"/>
                                          </p:stCondLst>
                                        </p:cTn>
                                        <p:tgtEl>
                                          <p:spTgt spid="10"/>
                                        </p:tgtEl>
                                        <p:attrNameLst>
                                          <p:attrName>style.visibility</p:attrName>
                                        </p:attrNameLst>
                                      </p:cBhvr>
                                      <p:to>
                                        <p:strVal val="hidden"/>
                                      </p:to>
                                    </p:set>
                                  </p:childTnLst>
                                </p:cTn>
                              </p:par>
                              <p:par>
                                <p:cTn id="132" presetID="2" presetClass="exit" presetSubtype="9" fill="hold" nodeType="withEffect">
                                  <p:stCondLst>
                                    <p:cond delay="0"/>
                                  </p:stCondLst>
                                  <p:childTnLst>
                                    <p:anim calcmode="lin" valueType="num">
                                      <p:cBhvr additive="base">
                                        <p:cTn id="133" dur="3000"/>
                                        <p:tgtEl>
                                          <p:spTgt spid="12"/>
                                        </p:tgtEl>
                                        <p:attrNameLst>
                                          <p:attrName>ppt_x</p:attrName>
                                        </p:attrNameLst>
                                      </p:cBhvr>
                                      <p:tavLst>
                                        <p:tav tm="0">
                                          <p:val>
                                            <p:strVal val="ppt_x"/>
                                          </p:val>
                                        </p:tav>
                                        <p:tav tm="100000">
                                          <p:val>
                                            <p:strVal val="0-ppt_w/2"/>
                                          </p:val>
                                        </p:tav>
                                      </p:tavLst>
                                    </p:anim>
                                    <p:anim calcmode="lin" valueType="num">
                                      <p:cBhvr additive="base">
                                        <p:cTn id="134" dur="3000"/>
                                        <p:tgtEl>
                                          <p:spTgt spid="12"/>
                                        </p:tgtEl>
                                        <p:attrNameLst>
                                          <p:attrName>ppt_y</p:attrName>
                                        </p:attrNameLst>
                                      </p:cBhvr>
                                      <p:tavLst>
                                        <p:tav tm="0">
                                          <p:val>
                                            <p:strVal val="ppt_y"/>
                                          </p:val>
                                        </p:tav>
                                        <p:tav tm="100000">
                                          <p:val>
                                            <p:strVal val="0-ppt_h/2"/>
                                          </p:val>
                                        </p:tav>
                                      </p:tavLst>
                                    </p:anim>
                                    <p:set>
                                      <p:cBhvr>
                                        <p:cTn id="135" dur="1" fill="hold">
                                          <p:stCondLst>
                                            <p:cond delay="2999"/>
                                          </p:stCondLst>
                                        </p:cTn>
                                        <p:tgtEl>
                                          <p:spTgt spid="12"/>
                                        </p:tgtEl>
                                        <p:attrNameLst>
                                          <p:attrName>style.visibility</p:attrName>
                                        </p:attrNameLst>
                                      </p:cBhvr>
                                      <p:to>
                                        <p:strVal val="hidden"/>
                                      </p:to>
                                    </p:set>
                                  </p:childTnLst>
                                </p:cTn>
                              </p:par>
                              <p:par>
                                <p:cTn id="136" presetID="2" presetClass="exit" presetSubtype="9" fill="hold" nodeType="withEffect">
                                  <p:stCondLst>
                                    <p:cond delay="0"/>
                                  </p:stCondLst>
                                  <p:childTnLst>
                                    <p:anim calcmode="lin" valueType="num">
                                      <p:cBhvr additive="base">
                                        <p:cTn id="137" dur="3000"/>
                                        <p:tgtEl>
                                          <p:spTgt spid="14"/>
                                        </p:tgtEl>
                                        <p:attrNameLst>
                                          <p:attrName>ppt_x</p:attrName>
                                        </p:attrNameLst>
                                      </p:cBhvr>
                                      <p:tavLst>
                                        <p:tav tm="0">
                                          <p:val>
                                            <p:strVal val="ppt_x"/>
                                          </p:val>
                                        </p:tav>
                                        <p:tav tm="100000">
                                          <p:val>
                                            <p:strVal val="0-ppt_w/2"/>
                                          </p:val>
                                        </p:tav>
                                      </p:tavLst>
                                    </p:anim>
                                    <p:anim calcmode="lin" valueType="num">
                                      <p:cBhvr additive="base">
                                        <p:cTn id="138" dur="3000"/>
                                        <p:tgtEl>
                                          <p:spTgt spid="14"/>
                                        </p:tgtEl>
                                        <p:attrNameLst>
                                          <p:attrName>ppt_y</p:attrName>
                                        </p:attrNameLst>
                                      </p:cBhvr>
                                      <p:tavLst>
                                        <p:tav tm="0">
                                          <p:val>
                                            <p:strVal val="ppt_y"/>
                                          </p:val>
                                        </p:tav>
                                        <p:tav tm="100000">
                                          <p:val>
                                            <p:strVal val="0-ppt_h/2"/>
                                          </p:val>
                                        </p:tav>
                                      </p:tavLst>
                                    </p:anim>
                                    <p:set>
                                      <p:cBhvr>
                                        <p:cTn id="139" dur="1" fill="hold">
                                          <p:stCondLst>
                                            <p:cond delay="2999"/>
                                          </p:stCondLst>
                                        </p:cTn>
                                        <p:tgtEl>
                                          <p:spTgt spid="14"/>
                                        </p:tgtEl>
                                        <p:attrNameLst>
                                          <p:attrName>style.visibility</p:attrName>
                                        </p:attrNameLst>
                                      </p:cBhvr>
                                      <p:to>
                                        <p:strVal val="hidden"/>
                                      </p:to>
                                    </p:set>
                                  </p:childTnLst>
                                </p:cTn>
                              </p:par>
                              <p:par>
                                <p:cTn id="140" presetID="2" presetClass="exit" presetSubtype="9" fill="hold" nodeType="withEffect">
                                  <p:stCondLst>
                                    <p:cond delay="0"/>
                                  </p:stCondLst>
                                  <p:childTnLst>
                                    <p:anim calcmode="lin" valueType="num">
                                      <p:cBhvr additive="base">
                                        <p:cTn id="141" dur="3000"/>
                                        <p:tgtEl>
                                          <p:spTgt spid="16"/>
                                        </p:tgtEl>
                                        <p:attrNameLst>
                                          <p:attrName>ppt_x</p:attrName>
                                        </p:attrNameLst>
                                      </p:cBhvr>
                                      <p:tavLst>
                                        <p:tav tm="0">
                                          <p:val>
                                            <p:strVal val="ppt_x"/>
                                          </p:val>
                                        </p:tav>
                                        <p:tav tm="100000">
                                          <p:val>
                                            <p:strVal val="0-ppt_w/2"/>
                                          </p:val>
                                        </p:tav>
                                      </p:tavLst>
                                    </p:anim>
                                    <p:anim calcmode="lin" valueType="num">
                                      <p:cBhvr additive="base">
                                        <p:cTn id="142" dur="3000"/>
                                        <p:tgtEl>
                                          <p:spTgt spid="16"/>
                                        </p:tgtEl>
                                        <p:attrNameLst>
                                          <p:attrName>ppt_y</p:attrName>
                                        </p:attrNameLst>
                                      </p:cBhvr>
                                      <p:tavLst>
                                        <p:tav tm="0">
                                          <p:val>
                                            <p:strVal val="ppt_y"/>
                                          </p:val>
                                        </p:tav>
                                        <p:tav tm="100000">
                                          <p:val>
                                            <p:strVal val="0-ppt_h/2"/>
                                          </p:val>
                                        </p:tav>
                                      </p:tavLst>
                                    </p:anim>
                                    <p:set>
                                      <p:cBhvr>
                                        <p:cTn id="143" dur="1" fill="hold">
                                          <p:stCondLst>
                                            <p:cond delay="2999"/>
                                          </p:stCondLst>
                                        </p:cTn>
                                        <p:tgtEl>
                                          <p:spTgt spid="16"/>
                                        </p:tgtEl>
                                        <p:attrNameLst>
                                          <p:attrName>style.visibility</p:attrName>
                                        </p:attrNameLst>
                                      </p:cBhvr>
                                      <p:to>
                                        <p:strVal val="hidden"/>
                                      </p:to>
                                    </p:set>
                                  </p:childTnLst>
                                </p:cTn>
                              </p:par>
                              <p:par>
                                <p:cTn id="144" presetID="2" presetClass="exit" presetSubtype="9" fill="hold" nodeType="withEffect">
                                  <p:stCondLst>
                                    <p:cond delay="0"/>
                                  </p:stCondLst>
                                  <p:childTnLst>
                                    <p:anim calcmode="lin" valueType="num">
                                      <p:cBhvr additive="base">
                                        <p:cTn id="145" dur="3000"/>
                                        <p:tgtEl>
                                          <p:spTgt spid="18"/>
                                        </p:tgtEl>
                                        <p:attrNameLst>
                                          <p:attrName>ppt_x</p:attrName>
                                        </p:attrNameLst>
                                      </p:cBhvr>
                                      <p:tavLst>
                                        <p:tav tm="0">
                                          <p:val>
                                            <p:strVal val="ppt_x"/>
                                          </p:val>
                                        </p:tav>
                                        <p:tav tm="100000">
                                          <p:val>
                                            <p:strVal val="0-ppt_w/2"/>
                                          </p:val>
                                        </p:tav>
                                      </p:tavLst>
                                    </p:anim>
                                    <p:anim calcmode="lin" valueType="num">
                                      <p:cBhvr additive="base">
                                        <p:cTn id="146" dur="3000"/>
                                        <p:tgtEl>
                                          <p:spTgt spid="18"/>
                                        </p:tgtEl>
                                        <p:attrNameLst>
                                          <p:attrName>ppt_y</p:attrName>
                                        </p:attrNameLst>
                                      </p:cBhvr>
                                      <p:tavLst>
                                        <p:tav tm="0">
                                          <p:val>
                                            <p:strVal val="ppt_y"/>
                                          </p:val>
                                        </p:tav>
                                        <p:tav tm="100000">
                                          <p:val>
                                            <p:strVal val="0-ppt_h/2"/>
                                          </p:val>
                                        </p:tav>
                                      </p:tavLst>
                                    </p:anim>
                                    <p:set>
                                      <p:cBhvr>
                                        <p:cTn id="147" dur="1" fill="hold">
                                          <p:stCondLst>
                                            <p:cond delay="2999"/>
                                          </p:stCondLst>
                                        </p:cTn>
                                        <p:tgtEl>
                                          <p:spTgt spid="18"/>
                                        </p:tgtEl>
                                        <p:attrNameLst>
                                          <p:attrName>style.visibility</p:attrName>
                                        </p:attrNameLst>
                                      </p:cBhvr>
                                      <p:to>
                                        <p:strVal val="hidden"/>
                                      </p:to>
                                    </p:set>
                                  </p:childTnLst>
                                </p:cTn>
                              </p:par>
                              <p:par>
                                <p:cTn id="148" presetID="2" presetClass="exit" presetSubtype="9" fill="hold" nodeType="withEffect">
                                  <p:stCondLst>
                                    <p:cond delay="0"/>
                                  </p:stCondLst>
                                  <p:childTnLst>
                                    <p:anim calcmode="lin" valueType="num">
                                      <p:cBhvr additive="base">
                                        <p:cTn id="149" dur="3000"/>
                                        <p:tgtEl>
                                          <p:spTgt spid="20"/>
                                        </p:tgtEl>
                                        <p:attrNameLst>
                                          <p:attrName>ppt_x</p:attrName>
                                        </p:attrNameLst>
                                      </p:cBhvr>
                                      <p:tavLst>
                                        <p:tav tm="0">
                                          <p:val>
                                            <p:strVal val="ppt_x"/>
                                          </p:val>
                                        </p:tav>
                                        <p:tav tm="100000">
                                          <p:val>
                                            <p:strVal val="0-ppt_w/2"/>
                                          </p:val>
                                        </p:tav>
                                      </p:tavLst>
                                    </p:anim>
                                    <p:anim calcmode="lin" valueType="num">
                                      <p:cBhvr additive="base">
                                        <p:cTn id="150" dur="3000"/>
                                        <p:tgtEl>
                                          <p:spTgt spid="20"/>
                                        </p:tgtEl>
                                        <p:attrNameLst>
                                          <p:attrName>ppt_y</p:attrName>
                                        </p:attrNameLst>
                                      </p:cBhvr>
                                      <p:tavLst>
                                        <p:tav tm="0">
                                          <p:val>
                                            <p:strVal val="ppt_y"/>
                                          </p:val>
                                        </p:tav>
                                        <p:tav tm="100000">
                                          <p:val>
                                            <p:strVal val="0-ppt_h/2"/>
                                          </p:val>
                                        </p:tav>
                                      </p:tavLst>
                                    </p:anim>
                                    <p:set>
                                      <p:cBhvr>
                                        <p:cTn id="151" dur="1" fill="hold">
                                          <p:stCondLst>
                                            <p:cond delay="2999"/>
                                          </p:stCondLst>
                                        </p:cTn>
                                        <p:tgtEl>
                                          <p:spTgt spid="20"/>
                                        </p:tgtEl>
                                        <p:attrNameLst>
                                          <p:attrName>style.visibility</p:attrName>
                                        </p:attrNameLst>
                                      </p:cBhvr>
                                      <p:to>
                                        <p:strVal val="hidden"/>
                                      </p:to>
                                    </p:set>
                                  </p:childTnLst>
                                </p:cTn>
                              </p:par>
                              <p:par>
                                <p:cTn id="152" presetID="8" presetClass="emph" presetSubtype="0" fill="hold" nodeType="withEffect">
                                  <p:stCondLst>
                                    <p:cond delay="0"/>
                                  </p:stCondLst>
                                  <p:childTnLst>
                                    <p:animRot by="21600000">
                                      <p:cBhvr>
                                        <p:cTn id="153" dur="3000" fill="hold"/>
                                        <p:tgtEl>
                                          <p:spTgt spid="4"/>
                                        </p:tgtEl>
                                        <p:attrNameLst>
                                          <p:attrName>r</p:attrName>
                                        </p:attrNameLst>
                                      </p:cBhvr>
                                    </p:animRot>
                                  </p:childTnLst>
                                </p:cTn>
                              </p:par>
                              <p:par>
                                <p:cTn id="154" presetID="8" presetClass="emph" presetSubtype="0" fill="hold" nodeType="withEffect">
                                  <p:stCondLst>
                                    <p:cond delay="0"/>
                                  </p:stCondLst>
                                  <p:childTnLst>
                                    <p:animRot by="21600000">
                                      <p:cBhvr>
                                        <p:cTn id="155" dur="3000" fill="hold"/>
                                        <p:tgtEl>
                                          <p:spTgt spid="6"/>
                                        </p:tgtEl>
                                        <p:attrNameLst>
                                          <p:attrName>r</p:attrName>
                                        </p:attrNameLst>
                                      </p:cBhvr>
                                    </p:animRot>
                                  </p:childTnLst>
                                </p:cTn>
                              </p:par>
                              <p:par>
                                <p:cTn id="156" presetID="8" presetClass="emph" presetSubtype="0" fill="hold" nodeType="withEffect">
                                  <p:stCondLst>
                                    <p:cond delay="0"/>
                                  </p:stCondLst>
                                  <p:childTnLst>
                                    <p:animRot by="21600000">
                                      <p:cBhvr>
                                        <p:cTn id="157" dur="3000" fill="hold"/>
                                        <p:tgtEl>
                                          <p:spTgt spid="8"/>
                                        </p:tgtEl>
                                        <p:attrNameLst>
                                          <p:attrName>r</p:attrName>
                                        </p:attrNameLst>
                                      </p:cBhvr>
                                    </p:animRot>
                                  </p:childTnLst>
                                </p:cTn>
                              </p:par>
                              <p:par>
                                <p:cTn id="158" presetID="8" presetClass="emph" presetSubtype="0" fill="hold" nodeType="withEffect">
                                  <p:stCondLst>
                                    <p:cond delay="0"/>
                                  </p:stCondLst>
                                  <p:childTnLst>
                                    <p:animRot by="21600000">
                                      <p:cBhvr>
                                        <p:cTn id="159" dur="3000" fill="hold"/>
                                        <p:tgtEl>
                                          <p:spTgt spid="10"/>
                                        </p:tgtEl>
                                        <p:attrNameLst>
                                          <p:attrName>r</p:attrName>
                                        </p:attrNameLst>
                                      </p:cBhvr>
                                    </p:animRot>
                                  </p:childTnLst>
                                </p:cTn>
                              </p:par>
                              <p:par>
                                <p:cTn id="160" presetID="8" presetClass="emph" presetSubtype="0" fill="hold" nodeType="withEffect">
                                  <p:stCondLst>
                                    <p:cond delay="0"/>
                                  </p:stCondLst>
                                  <p:childTnLst>
                                    <p:animRot by="21600000">
                                      <p:cBhvr>
                                        <p:cTn id="161" dur="3000" fill="hold"/>
                                        <p:tgtEl>
                                          <p:spTgt spid="12"/>
                                        </p:tgtEl>
                                        <p:attrNameLst>
                                          <p:attrName>r</p:attrName>
                                        </p:attrNameLst>
                                      </p:cBhvr>
                                    </p:animRot>
                                  </p:childTnLst>
                                </p:cTn>
                              </p:par>
                              <p:par>
                                <p:cTn id="162" presetID="8" presetClass="emph" presetSubtype="0" fill="hold" nodeType="withEffect">
                                  <p:stCondLst>
                                    <p:cond delay="0"/>
                                  </p:stCondLst>
                                  <p:childTnLst>
                                    <p:animRot by="21600000">
                                      <p:cBhvr>
                                        <p:cTn id="163" dur="3000" fill="hold"/>
                                        <p:tgtEl>
                                          <p:spTgt spid="14"/>
                                        </p:tgtEl>
                                        <p:attrNameLst>
                                          <p:attrName>r</p:attrName>
                                        </p:attrNameLst>
                                      </p:cBhvr>
                                    </p:animRot>
                                  </p:childTnLst>
                                </p:cTn>
                              </p:par>
                              <p:par>
                                <p:cTn id="164" presetID="8" presetClass="emph" presetSubtype="0" fill="hold" nodeType="withEffect">
                                  <p:stCondLst>
                                    <p:cond delay="0"/>
                                  </p:stCondLst>
                                  <p:childTnLst>
                                    <p:animRot by="21600000">
                                      <p:cBhvr>
                                        <p:cTn id="165" dur="3000" fill="hold"/>
                                        <p:tgtEl>
                                          <p:spTgt spid="16"/>
                                        </p:tgtEl>
                                        <p:attrNameLst>
                                          <p:attrName>r</p:attrName>
                                        </p:attrNameLst>
                                      </p:cBhvr>
                                    </p:animRot>
                                  </p:childTnLst>
                                </p:cTn>
                              </p:par>
                              <p:par>
                                <p:cTn id="166" presetID="8" presetClass="emph" presetSubtype="0" fill="hold" nodeType="withEffect">
                                  <p:stCondLst>
                                    <p:cond delay="0"/>
                                  </p:stCondLst>
                                  <p:childTnLst>
                                    <p:animRot by="21600000">
                                      <p:cBhvr>
                                        <p:cTn id="167" dur="3000" fill="hold"/>
                                        <p:tgtEl>
                                          <p:spTgt spid="18"/>
                                        </p:tgtEl>
                                        <p:attrNameLst>
                                          <p:attrName>r</p:attrName>
                                        </p:attrNameLst>
                                      </p:cBhvr>
                                    </p:animRot>
                                  </p:childTnLst>
                                </p:cTn>
                              </p:par>
                              <p:par>
                                <p:cTn id="168" presetID="8" presetClass="emph" presetSubtype="0" fill="hold" nodeType="withEffect">
                                  <p:stCondLst>
                                    <p:cond delay="0"/>
                                  </p:stCondLst>
                                  <p:childTnLst>
                                    <p:animRot by="21600000">
                                      <p:cBhvr>
                                        <p:cTn id="169" dur="3000" fill="hold"/>
                                        <p:tgtEl>
                                          <p:spTgt spid="20"/>
                                        </p:tgtEl>
                                        <p:attrNameLst>
                                          <p:attrName>r</p:attrName>
                                        </p:attrNameLst>
                                      </p:cBhvr>
                                    </p:animRot>
                                  </p:childTnLst>
                                </p:cTn>
                              </p:par>
                              <p:par>
                                <p:cTn id="170" presetID="2" presetClass="exit" presetSubtype="12" fill="hold" nodeType="withEffect">
                                  <p:stCondLst>
                                    <p:cond delay="0"/>
                                  </p:stCondLst>
                                  <p:childTnLst>
                                    <p:anim calcmode="lin" valueType="num">
                                      <p:cBhvr additive="base">
                                        <p:cTn id="171" dur="3000"/>
                                        <p:tgtEl>
                                          <p:spTgt spid="5"/>
                                        </p:tgtEl>
                                        <p:attrNameLst>
                                          <p:attrName>ppt_x</p:attrName>
                                        </p:attrNameLst>
                                      </p:cBhvr>
                                      <p:tavLst>
                                        <p:tav tm="0">
                                          <p:val>
                                            <p:strVal val="ppt_x"/>
                                          </p:val>
                                        </p:tav>
                                        <p:tav tm="100000">
                                          <p:val>
                                            <p:strVal val="0-ppt_w/2"/>
                                          </p:val>
                                        </p:tav>
                                      </p:tavLst>
                                    </p:anim>
                                    <p:anim calcmode="lin" valueType="num">
                                      <p:cBhvr additive="base">
                                        <p:cTn id="172" dur="3000"/>
                                        <p:tgtEl>
                                          <p:spTgt spid="5"/>
                                        </p:tgtEl>
                                        <p:attrNameLst>
                                          <p:attrName>ppt_y</p:attrName>
                                        </p:attrNameLst>
                                      </p:cBhvr>
                                      <p:tavLst>
                                        <p:tav tm="0">
                                          <p:val>
                                            <p:strVal val="ppt_y"/>
                                          </p:val>
                                        </p:tav>
                                        <p:tav tm="100000">
                                          <p:val>
                                            <p:strVal val="1+ppt_h/2"/>
                                          </p:val>
                                        </p:tav>
                                      </p:tavLst>
                                    </p:anim>
                                    <p:set>
                                      <p:cBhvr>
                                        <p:cTn id="173" dur="1" fill="hold">
                                          <p:stCondLst>
                                            <p:cond delay="2999"/>
                                          </p:stCondLst>
                                        </p:cTn>
                                        <p:tgtEl>
                                          <p:spTgt spid="5"/>
                                        </p:tgtEl>
                                        <p:attrNameLst>
                                          <p:attrName>style.visibility</p:attrName>
                                        </p:attrNameLst>
                                      </p:cBhvr>
                                      <p:to>
                                        <p:strVal val="hidden"/>
                                      </p:to>
                                    </p:set>
                                  </p:childTnLst>
                                </p:cTn>
                              </p:par>
                              <p:par>
                                <p:cTn id="174" presetID="2" presetClass="exit" presetSubtype="12" fill="hold" nodeType="withEffect">
                                  <p:stCondLst>
                                    <p:cond delay="0"/>
                                  </p:stCondLst>
                                  <p:childTnLst>
                                    <p:anim calcmode="lin" valueType="num">
                                      <p:cBhvr additive="base">
                                        <p:cTn id="175" dur="3000"/>
                                        <p:tgtEl>
                                          <p:spTgt spid="7"/>
                                        </p:tgtEl>
                                        <p:attrNameLst>
                                          <p:attrName>ppt_x</p:attrName>
                                        </p:attrNameLst>
                                      </p:cBhvr>
                                      <p:tavLst>
                                        <p:tav tm="0">
                                          <p:val>
                                            <p:strVal val="ppt_x"/>
                                          </p:val>
                                        </p:tav>
                                        <p:tav tm="100000">
                                          <p:val>
                                            <p:strVal val="0-ppt_w/2"/>
                                          </p:val>
                                        </p:tav>
                                      </p:tavLst>
                                    </p:anim>
                                    <p:anim calcmode="lin" valueType="num">
                                      <p:cBhvr additive="base">
                                        <p:cTn id="176" dur="3000"/>
                                        <p:tgtEl>
                                          <p:spTgt spid="7"/>
                                        </p:tgtEl>
                                        <p:attrNameLst>
                                          <p:attrName>ppt_y</p:attrName>
                                        </p:attrNameLst>
                                      </p:cBhvr>
                                      <p:tavLst>
                                        <p:tav tm="0">
                                          <p:val>
                                            <p:strVal val="ppt_y"/>
                                          </p:val>
                                        </p:tav>
                                        <p:tav tm="100000">
                                          <p:val>
                                            <p:strVal val="1+ppt_h/2"/>
                                          </p:val>
                                        </p:tav>
                                      </p:tavLst>
                                    </p:anim>
                                    <p:set>
                                      <p:cBhvr>
                                        <p:cTn id="177" dur="1" fill="hold">
                                          <p:stCondLst>
                                            <p:cond delay="2999"/>
                                          </p:stCondLst>
                                        </p:cTn>
                                        <p:tgtEl>
                                          <p:spTgt spid="7"/>
                                        </p:tgtEl>
                                        <p:attrNameLst>
                                          <p:attrName>style.visibility</p:attrName>
                                        </p:attrNameLst>
                                      </p:cBhvr>
                                      <p:to>
                                        <p:strVal val="hidden"/>
                                      </p:to>
                                    </p:set>
                                  </p:childTnLst>
                                </p:cTn>
                              </p:par>
                              <p:par>
                                <p:cTn id="178" presetID="2" presetClass="exit" presetSubtype="12" fill="hold" nodeType="withEffect">
                                  <p:stCondLst>
                                    <p:cond delay="0"/>
                                  </p:stCondLst>
                                  <p:childTnLst>
                                    <p:anim calcmode="lin" valueType="num">
                                      <p:cBhvr additive="base">
                                        <p:cTn id="179" dur="3000"/>
                                        <p:tgtEl>
                                          <p:spTgt spid="9"/>
                                        </p:tgtEl>
                                        <p:attrNameLst>
                                          <p:attrName>ppt_x</p:attrName>
                                        </p:attrNameLst>
                                      </p:cBhvr>
                                      <p:tavLst>
                                        <p:tav tm="0">
                                          <p:val>
                                            <p:strVal val="ppt_x"/>
                                          </p:val>
                                        </p:tav>
                                        <p:tav tm="100000">
                                          <p:val>
                                            <p:strVal val="0-ppt_w/2"/>
                                          </p:val>
                                        </p:tav>
                                      </p:tavLst>
                                    </p:anim>
                                    <p:anim calcmode="lin" valueType="num">
                                      <p:cBhvr additive="base">
                                        <p:cTn id="180" dur="3000"/>
                                        <p:tgtEl>
                                          <p:spTgt spid="9"/>
                                        </p:tgtEl>
                                        <p:attrNameLst>
                                          <p:attrName>ppt_y</p:attrName>
                                        </p:attrNameLst>
                                      </p:cBhvr>
                                      <p:tavLst>
                                        <p:tav tm="0">
                                          <p:val>
                                            <p:strVal val="ppt_y"/>
                                          </p:val>
                                        </p:tav>
                                        <p:tav tm="100000">
                                          <p:val>
                                            <p:strVal val="1+ppt_h/2"/>
                                          </p:val>
                                        </p:tav>
                                      </p:tavLst>
                                    </p:anim>
                                    <p:set>
                                      <p:cBhvr>
                                        <p:cTn id="181" dur="1" fill="hold">
                                          <p:stCondLst>
                                            <p:cond delay="2999"/>
                                          </p:stCondLst>
                                        </p:cTn>
                                        <p:tgtEl>
                                          <p:spTgt spid="9"/>
                                        </p:tgtEl>
                                        <p:attrNameLst>
                                          <p:attrName>style.visibility</p:attrName>
                                        </p:attrNameLst>
                                      </p:cBhvr>
                                      <p:to>
                                        <p:strVal val="hidden"/>
                                      </p:to>
                                    </p:set>
                                  </p:childTnLst>
                                </p:cTn>
                              </p:par>
                              <p:par>
                                <p:cTn id="182" presetID="2" presetClass="exit" presetSubtype="12" fill="hold" nodeType="withEffect">
                                  <p:stCondLst>
                                    <p:cond delay="0"/>
                                  </p:stCondLst>
                                  <p:childTnLst>
                                    <p:anim calcmode="lin" valueType="num">
                                      <p:cBhvr additive="base">
                                        <p:cTn id="183" dur="3000"/>
                                        <p:tgtEl>
                                          <p:spTgt spid="11"/>
                                        </p:tgtEl>
                                        <p:attrNameLst>
                                          <p:attrName>ppt_x</p:attrName>
                                        </p:attrNameLst>
                                      </p:cBhvr>
                                      <p:tavLst>
                                        <p:tav tm="0">
                                          <p:val>
                                            <p:strVal val="ppt_x"/>
                                          </p:val>
                                        </p:tav>
                                        <p:tav tm="100000">
                                          <p:val>
                                            <p:strVal val="0-ppt_w/2"/>
                                          </p:val>
                                        </p:tav>
                                      </p:tavLst>
                                    </p:anim>
                                    <p:anim calcmode="lin" valueType="num">
                                      <p:cBhvr additive="base">
                                        <p:cTn id="184" dur="3000"/>
                                        <p:tgtEl>
                                          <p:spTgt spid="11"/>
                                        </p:tgtEl>
                                        <p:attrNameLst>
                                          <p:attrName>ppt_y</p:attrName>
                                        </p:attrNameLst>
                                      </p:cBhvr>
                                      <p:tavLst>
                                        <p:tav tm="0">
                                          <p:val>
                                            <p:strVal val="ppt_y"/>
                                          </p:val>
                                        </p:tav>
                                        <p:tav tm="100000">
                                          <p:val>
                                            <p:strVal val="1+ppt_h/2"/>
                                          </p:val>
                                        </p:tav>
                                      </p:tavLst>
                                    </p:anim>
                                    <p:set>
                                      <p:cBhvr>
                                        <p:cTn id="185" dur="1" fill="hold">
                                          <p:stCondLst>
                                            <p:cond delay="2999"/>
                                          </p:stCondLst>
                                        </p:cTn>
                                        <p:tgtEl>
                                          <p:spTgt spid="11"/>
                                        </p:tgtEl>
                                        <p:attrNameLst>
                                          <p:attrName>style.visibility</p:attrName>
                                        </p:attrNameLst>
                                      </p:cBhvr>
                                      <p:to>
                                        <p:strVal val="hidden"/>
                                      </p:to>
                                    </p:set>
                                  </p:childTnLst>
                                </p:cTn>
                              </p:par>
                              <p:par>
                                <p:cTn id="186" presetID="2" presetClass="exit" presetSubtype="12" fill="hold" nodeType="withEffect">
                                  <p:stCondLst>
                                    <p:cond delay="0"/>
                                  </p:stCondLst>
                                  <p:childTnLst>
                                    <p:anim calcmode="lin" valueType="num">
                                      <p:cBhvr additive="base">
                                        <p:cTn id="187" dur="3000"/>
                                        <p:tgtEl>
                                          <p:spTgt spid="13"/>
                                        </p:tgtEl>
                                        <p:attrNameLst>
                                          <p:attrName>ppt_x</p:attrName>
                                        </p:attrNameLst>
                                      </p:cBhvr>
                                      <p:tavLst>
                                        <p:tav tm="0">
                                          <p:val>
                                            <p:strVal val="ppt_x"/>
                                          </p:val>
                                        </p:tav>
                                        <p:tav tm="100000">
                                          <p:val>
                                            <p:strVal val="0-ppt_w/2"/>
                                          </p:val>
                                        </p:tav>
                                      </p:tavLst>
                                    </p:anim>
                                    <p:anim calcmode="lin" valueType="num">
                                      <p:cBhvr additive="base">
                                        <p:cTn id="188" dur="3000"/>
                                        <p:tgtEl>
                                          <p:spTgt spid="13"/>
                                        </p:tgtEl>
                                        <p:attrNameLst>
                                          <p:attrName>ppt_y</p:attrName>
                                        </p:attrNameLst>
                                      </p:cBhvr>
                                      <p:tavLst>
                                        <p:tav tm="0">
                                          <p:val>
                                            <p:strVal val="ppt_y"/>
                                          </p:val>
                                        </p:tav>
                                        <p:tav tm="100000">
                                          <p:val>
                                            <p:strVal val="1+ppt_h/2"/>
                                          </p:val>
                                        </p:tav>
                                      </p:tavLst>
                                    </p:anim>
                                    <p:set>
                                      <p:cBhvr>
                                        <p:cTn id="189" dur="1" fill="hold">
                                          <p:stCondLst>
                                            <p:cond delay="2999"/>
                                          </p:stCondLst>
                                        </p:cTn>
                                        <p:tgtEl>
                                          <p:spTgt spid="13"/>
                                        </p:tgtEl>
                                        <p:attrNameLst>
                                          <p:attrName>style.visibility</p:attrName>
                                        </p:attrNameLst>
                                      </p:cBhvr>
                                      <p:to>
                                        <p:strVal val="hidden"/>
                                      </p:to>
                                    </p:set>
                                  </p:childTnLst>
                                </p:cTn>
                              </p:par>
                              <p:par>
                                <p:cTn id="190" presetID="2" presetClass="exit" presetSubtype="12" fill="hold" nodeType="withEffect">
                                  <p:stCondLst>
                                    <p:cond delay="0"/>
                                  </p:stCondLst>
                                  <p:childTnLst>
                                    <p:anim calcmode="lin" valueType="num">
                                      <p:cBhvr additive="base">
                                        <p:cTn id="191" dur="3000"/>
                                        <p:tgtEl>
                                          <p:spTgt spid="15"/>
                                        </p:tgtEl>
                                        <p:attrNameLst>
                                          <p:attrName>ppt_x</p:attrName>
                                        </p:attrNameLst>
                                      </p:cBhvr>
                                      <p:tavLst>
                                        <p:tav tm="0">
                                          <p:val>
                                            <p:strVal val="ppt_x"/>
                                          </p:val>
                                        </p:tav>
                                        <p:tav tm="100000">
                                          <p:val>
                                            <p:strVal val="0-ppt_w/2"/>
                                          </p:val>
                                        </p:tav>
                                      </p:tavLst>
                                    </p:anim>
                                    <p:anim calcmode="lin" valueType="num">
                                      <p:cBhvr additive="base">
                                        <p:cTn id="192" dur="3000"/>
                                        <p:tgtEl>
                                          <p:spTgt spid="15"/>
                                        </p:tgtEl>
                                        <p:attrNameLst>
                                          <p:attrName>ppt_y</p:attrName>
                                        </p:attrNameLst>
                                      </p:cBhvr>
                                      <p:tavLst>
                                        <p:tav tm="0">
                                          <p:val>
                                            <p:strVal val="ppt_y"/>
                                          </p:val>
                                        </p:tav>
                                        <p:tav tm="100000">
                                          <p:val>
                                            <p:strVal val="1+ppt_h/2"/>
                                          </p:val>
                                        </p:tav>
                                      </p:tavLst>
                                    </p:anim>
                                    <p:set>
                                      <p:cBhvr>
                                        <p:cTn id="193" dur="1" fill="hold">
                                          <p:stCondLst>
                                            <p:cond delay="2999"/>
                                          </p:stCondLst>
                                        </p:cTn>
                                        <p:tgtEl>
                                          <p:spTgt spid="15"/>
                                        </p:tgtEl>
                                        <p:attrNameLst>
                                          <p:attrName>style.visibility</p:attrName>
                                        </p:attrNameLst>
                                      </p:cBhvr>
                                      <p:to>
                                        <p:strVal val="hidden"/>
                                      </p:to>
                                    </p:set>
                                  </p:childTnLst>
                                </p:cTn>
                              </p:par>
                              <p:par>
                                <p:cTn id="194" presetID="2" presetClass="exit" presetSubtype="12" fill="hold" nodeType="withEffect">
                                  <p:stCondLst>
                                    <p:cond delay="0"/>
                                  </p:stCondLst>
                                  <p:childTnLst>
                                    <p:anim calcmode="lin" valueType="num">
                                      <p:cBhvr additive="base">
                                        <p:cTn id="195" dur="3000"/>
                                        <p:tgtEl>
                                          <p:spTgt spid="17"/>
                                        </p:tgtEl>
                                        <p:attrNameLst>
                                          <p:attrName>ppt_x</p:attrName>
                                        </p:attrNameLst>
                                      </p:cBhvr>
                                      <p:tavLst>
                                        <p:tav tm="0">
                                          <p:val>
                                            <p:strVal val="ppt_x"/>
                                          </p:val>
                                        </p:tav>
                                        <p:tav tm="100000">
                                          <p:val>
                                            <p:strVal val="0-ppt_w/2"/>
                                          </p:val>
                                        </p:tav>
                                      </p:tavLst>
                                    </p:anim>
                                    <p:anim calcmode="lin" valueType="num">
                                      <p:cBhvr additive="base">
                                        <p:cTn id="196" dur="3000"/>
                                        <p:tgtEl>
                                          <p:spTgt spid="17"/>
                                        </p:tgtEl>
                                        <p:attrNameLst>
                                          <p:attrName>ppt_y</p:attrName>
                                        </p:attrNameLst>
                                      </p:cBhvr>
                                      <p:tavLst>
                                        <p:tav tm="0">
                                          <p:val>
                                            <p:strVal val="ppt_y"/>
                                          </p:val>
                                        </p:tav>
                                        <p:tav tm="100000">
                                          <p:val>
                                            <p:strVal val="1+ppt_h/2"/>
                                          </p:val>
                                        </p:tav>
                                      </p:tavLst>
                                    </p:anim>
                                    <p:set>
                                      <p:cBhvr>
                                        <p:cTn id="197" dur="1" fill="hold">
                                          <p:stCondLst>
                                            <p:cond delay="2999"/>
                                          </p:stCondLst>
                                        </p:cTn>
                                        <p:tgtEl>
                                          <p:spTgt spid="17"/>
                                        </p:tgtEl>
                                        <p:attrNameLst>
                                          <p:attrName>style.visibility</p:attrName>
                                        </p:attrNameLst>
                                      </p:cBhvr>
                                      <p:to>
                                        <p:strVal val="hidden"/>
                                      </p:to>
                                    </p:set>
                                  </p:childTnLst>
                                </p:cTn>
                              </p:par>
                              <p:par>
                                <p:cTn id="198" presetID="2" presetClass="exit" presetSubtype="12" fill="hold" nodeType="withEffect">
                                  <p:stCondLst>
                                    <p:cond delay="0"/>
                                  </p:stCondLst>
                                  <p:childTnLst>
                                    <p:anim calcmode="lin" valueType="num">
                                      <p:cBhvr additive="base">
                                        <p:cTn id="199" dur="3000"/>
                                        <p:tgtEl>
                                          <p:spTgt spid="19"/>
                                        </p:tgtEl>
                                        <p:attrNameLst>
                                          <p:attrName>ppt_x</p:attrName>
                                        </p:attrNameLst>
                                      </p:cBhvr>
                                      <p:tavLst>
                                        <p:tav tm="0">
                                          <p:val>
                                            <p:strVal val="ppt_x"/>
                                          </p:val>
                                        </p:tav>
                                        <p:tav tm="100000">
                                          <p:val>
                                            <p:strVal val="0-ppt_w/2"/>
                                          </p:val>
                                        </p:tav>
                                      </p:tavLst>
                                    </p:anim>
                                    <p:anim calcmode="lin" valueType="num">
                                      <p:cBhvr additive="base">
                                        <p:cTn id="200" dur="3000"/>
                                        <p:tgtEl>
                                          <p:spTgt spid="19"/>
                                        </p:tgtEl>
                                        <p:attrNameLst>
                                          <p:attrName>ppt_y</p:attrName>
                                        </p:attrNameLst>
                                      </p:cBhvr>
                                      <p:tavLst>
                                        <p:tav tm="0">
                                          <p:val>
                                            <p:strVal val="ppt_y"/>
                                          </p:val>
                                        </p:tav>
                                        <p:tav tm="100000">
                                          <p:val>
                                            <p:strVal val="1+ppt_h/2"/>
                                          </p:val>
                                        </p:tav>
                                      </p:tavLst>
                                    </p:anim>
                                    <p:set>
                                      <p:cBhvr>
                                        <p:cTn id="201" dur="1" fill="hold">
                                          <p:stCondLst>
                                            <p:cond delay="2999"/>
                                          </p:stCondLst>
                                        </p:cTn>
                                        <p:tgtEl>
                                          <p:spTgt spid="19"/>
                                        </p:tgtEl>
                                        <p:attrNameLst>
                                          <p:attrName>style.visibility</p:attrName>
                                        </p:attrNameLst>
                                      </p:cBhvr>
                                      <p:to>
                                        <p:strVal val="hidden"/>
                                      </p:to>
                                    </p:set>
                                  </p:childTnLst>
                                </p:cTn>
                              </p:par>
                              <p:par>
                                <p:cTn id="202" presetID="2" presetClass="exit" presetSubtype="12" fill="hold" nodeType="withEffect">
                                  <p:stCondLst>
                                    <p:cond delay="0"/>
                                  </p:stCondLst>
                                  <p:childTnLst>
                                    <p:anim calcmode="lin" valueType="num">
                                      <p:cBhvr additive="base">
                                        <p:cTn id="203" dur="3000"/>
                                        <p:tgtEl>
                                          <p:spTgt spid="21"/>
                                        </p:tgtEl>
                                        <p:attrNameLst>
                                          <p:attrName>ppt_x</p:attrName>
                                        </p:attrNameLst>
                                      </p:cBhvr>
                                      <p:tavLst>
                                        <p:tav tm="0">
                                          <p:val>
                                            <p:strVal val="ppt_x"/>
                                          </p:val>
                                        </p:tav>
                                        <p:tav tm="100000">
                                          <p:val>
                                            <p:strVal val="0-ppt_w/2"/>
                                          </p:val>
                                        </p:tav>
                                      </p:tavLst>
                                    </p:anim>
                                    <p:anim calcmode="lin" valueType="num">
                                      <p:cBhvr additive="base">
                                        <p:cTn id="204" dur="3000"/>
                                        <p:tgtEl>
                                          <p:spTgt spid="21"/>
                                        </p:tgtEl>
                                        <p:attrNameLst>
                                          <p:attrName>ppt_y</p:attrName>
                                        </p:attrNameLst>
                                      </p:cBhvr>
                                      <p:tavLst>
                                        <p:tav tm="0">
                                          <p:val>
                                            <p:strVal val="ppt_y"/>
                                          </p:val>
                                        </p:tav>
                                        <p:tav tm="100000">
                                          <p:val>
                                            <p:strVal val="1+ppt_h/2"/>
                                          </p:val>
                                        </p:tav>
                                      </p:tavLst>
                                    </p:anim>
                                    <p:set>
                                      <p:cBhvr>
                                        <p:cTn id="205" dur="1" fill="hold">
                                          <p:stCondLst>
                                            <p:cond delay="2999"/>
                                          </p:stCondLst>
                                        </p:cTn>
                                        <p:tgtEl>
                                          <p:spTgt spid="21"/>
                                        </p:tgtEl>
                                        <p:attrNameLst>
                                          <p:attrName>style.visibility</p:attrName>
                                        </p:attrNameLst>
                                      </p:cBhvr>
                                      <p:to>
                                        <p:strVal val="hidden"/>
                                      </p:to>
                                    </p:set>
                                  </p:childTnLst>
                                </p:cTn>
                              </p:par>
                              <p:par>
                                <p:cTn id="206" presetID="8" presetClass="emph" presetSubtype="0" fill="hold" nodeType="withEffect">
                                  <p:stCondLst>
                                    <p:cond delay="0"/>
                                  </p:stCondLst>
                                  <p:childTnLst>
                                    <p:animRot by="-21600000">
                                      <p:cBhvr>
                                        <p:cTn id="207" dur="3000" fill="hold"/>
                                        <p:tgtEl>
                                          <p:spTgt spid="5"/>
                                        </p:tgtEl>
                                        <p:attrNameLst>
                                          <p:attrName>r</p:attrName>
                                        </p:attrNameLst>
                                      </p:cBhvr>
                                    </p:animRot>
                                  </p:childTnLst>
                                </p:cTn>
                              </p:par>
                              <p:par>
                                <p:cTn id="208" presetID="8" presetClass="emph" presetSubtype="0" fill="hold" nodeType="withEffect">
                                  <p:stCondLst>
                                    <p:cond delay="0"/>
                                  </p:stCondLst>
                                  <p:childTnLst>
                                    <p:animRot by="-21600000">
                                      <p:cBhvr>
                                        <p:cTn id="209" dur="3000" fill="hold"/>
                                        <p:tgtEl>
                                          <p:spTgt spid="7"/>
                                        </p:tgtEl>
                                        <p:attrNameLst>
                                          <p:attrName>r</p:attrName>
                                        </p:attrNameLst>
                                      </p:cBhvr>
                                    </p:animRot>
                                  </p:childTnLst>
                                </p:cTn>
                              </p:par>
                              <p:par>
                                <p:cTn id="210" presetID="8" presetClass="emph" presetSubtype="0" fill="hold" nodeType="withEffect">
                                  <p:stCondLst>
                                    <p:cond delay="0"/>
                                  </p:stCondLst>
                                  <p:childTnLst>
                                    <p:animRot by="-21600000">
                                      <p:cBhvr>
                                        <p:cTn id="211" dur="3000" fill="hold"/>
                                        <p:tgtEl>
                                          <p:spTgt spid="9"/>
                                        </p:tgtEl>
                                        <p:attrNameLst>
                                          <p:attrName>r</p:attrName>
                                        </p:attrNameLst>
                                      </p:cBhvr>
                                    </p:animRot>
                                  </p:childTnLst>
                                </p:cTn>
                              </p:par>
                              <p:par>
                                <p:cTn id="212" presetID="8" presetClass="emph" presetSubtype="0" fill="hold" nodeType="withEffect">
                                  <p:stCondLst>
                                    <p:cond delay="0"/>
                                  </p:stCondLst>
                                  <p:childTnLst>
                                    <p:animRot by="-21600000">
                                      <p:cBhvr>
                                        <p:cTn id="213" dur="3000" fill="hold"/>
                                        <p:tgtEl>
                                          <p:spTgt spid="11"/>
                                        </p:tgtEl>
                                        <p:attrNameLst>
                                          <p:attrName>r</p:attrName>
                                        </p:attrNameLst>
                                      </p:cBhvr>
                                    </p:animRot>
                                  </p:childTnLst>
                                </p:cTn>
                              </p:par>
                              <p:par>
                                <p:cTn id="214" presetID="8" presetClass="emph" presetSubtype="0" fill="hold" nodeType="withEffect">
                                  <p:stCondLst>
                                    <p:cond delay="0"/>
                                  </p:stCondLst>
                                  <p:childTnLst>
                                    <p:animRot by="-21600000">
                                      <p:cBhvr>
                                        <p:cTn id="215" dur="3000" fill="hold"/>
                                        <p:tgtEl>
                                          <p:spTgt spid="13"/>
                                        </p:tgtEl>
                                        <p:attrNameLst>
                                          <p:attrName>r</p:attrName>
                                        </p:attrNameLst>
                                      </p:cBhvr>
                                    </p:animRot>
                                  </p:childTnLst>
                                </p:cTn>
                              </p:par>
                              <p:par>
                                <p:cTn id="216" presetID="8" presetClass="emph" presetSubtype="0" fill="hold" nodeType="withEffect">
                                  <p:stCondLst>
                                    <p:cond delay="0"/>
                                  </p:stCondLst>
                                  <p:childTnLst>
                                    <p:animRot by="-21600000">
                                      <p:cBhvr>
                                        <p:cTn id="217" dur="3000" fill="hold"/>
                                        <p:tgtEl>
                                          <p:spTgt spid="15"/>
                                        </p:tgtEl>
                                        <p:attrNameLst>
                                          <p:attrName>r</p:attrName>
                                        </p:attrNameLst>
                                      </p:cBhvr>
                                    </p:animRot>
                                  </p:childTnLst>
                                </p:cTn>
                              </p:par>
                              <p:par>
                                <p:cTn id="218" presetID="8" presetClass="emph" presetSubtype="0" fill="hold" nodeType="withEffect">
                                  <p:stCondLst>
                                    <p:cond delay="0"/>
                                  </p:stCondLst>
                                  <p:childTnLst>
                                    <p:animRot by="-21600000">
                                      <p:cBhvr>
                                        <p:cTn id="219" dur="3000" fill="hold"/>
                                        <p:tgtEl>
                                          <p:spTgt spid="17"/>
                                        </p:tgtEl>
                                        <p:attrNameLst>
                                          <p:attrName>r</p:attrName>
                                        </p:attrNameLst>
                                      </p:cBhvr>
                                    </p:animRot>
                                  </p:childTnLst>
                                </p:cTn>
                              </p:par>
                              <p:par>
                                <p:cTn id="220" presetID="8" presetClass="emph" presetSubtype="0" fill="hold" nodeType="withEffect">
                                  <p:stCondLst>
                                    <p:cond delay="0"/>
                                  </p:stCondLst>
                                  <p:childTnLst>
                                    <p:animRot by="-21600000">
                                      <p:cBhvr>
                                        <p:cTn id="221" dur="3000" fill="hold"/>
                                        <p:tgtEl>
                                          <p:spTgt spid="19"/>
                                        </p:tgtEl>
                                        <p:attrNameLst>
                                          <p:attrName>r</p:attrName>
                                        </p:attrNameLst>
                                      </p:cBhvr>
                                    </p:animRot>
                                  </p:childTnLst>
                                </p:cTn>
                              </p:par>
                              <p:par>
                                <p:cTn id="222" presetID="8" presetClass="emph" presetSubtype="0" fill="hold" nodeType="withEffect">
                                  <p:stCondLst>
                                    <p:cond delay="0"/>
                                  </p:stCondLst>
                                  <p:childTnLst>
                                    <p:animRot by="-21600000">
                                      <p:cBhvr>
                                        <p:cTn id="223" dur="3000" fill="hold"/>
                                        <p:tgtEl>
                                          <p:spTgt spid="21"/>
                                        </p:tgtEl>
                                        <p:attrNameLst>
                                          <p:attrName>r</p:attrName>
                                        </p:attrNameLst>
                                      </p:cBhvr>
                                    </p:animRot>
                                  </p:childTnLst>
                                </p:cTn>
                              </p:par>
                              <p:par>
                                <p:cTn id="224" presetID="17" presetClass="entr" presetSubtype="2"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3000" fill="hold"/>
                                        <p:tgtEl>
                                          <p:spTgt spid="2"/>
                                        </p:tgtEl>
                                        <p:attrNameLst>
                                          <p:attrName>ppt_x</p:attrName>
                                        </p:attrNameLst>
                                      </p:cBhvr>
                                      <p:tavLst>
                                        <p:tav tm="0">
                                          <p:val>
                                            <p:strVal val="#ppt_x+#ppt_w/2"/>
                                          </p:val>
                                        </p:tav>
                                        <p:tav tm="100000">
                                          <p:val>
                                            <p:strVal val="#ppt_x"/>
                                          </p:val>
                                        </p:tav>
                                      </p:tavLst>
                                    </p:anim>
                                    <p:anim calcmode="lin" valueType="num">
                                      <p:cBhvr>
                                        <p:cTn id="227" dur="3000" fill="hold"/>
                                        <p:tgtEl>
                                          <p:spTgt spid="2"/>
                                        </p:tgtEl>
                                        <p:attrNameLst>
                                          <p:attrName>ppt_y</p:attrName>
                                        </p:attrNameLst>
                                      </p:cBhvr>
                                      <p:tavLst>
                                        <p:tav tm="0">
                                          <p:val>
                                            <p:strVal val="#ppt_y"/>
                                          </p:val>
                                        </p:tav>
                                        <p:tav tm="100000">
                                          <p:val>
                                            <p:strVal val="#ppt_y"/>
                                          </p:val>
                                        </p:tav>
                                      </p:tavLst>
                                    </p:anim>
                                    <p:anim calcmode="lin" valueType="num">
                                      <p:cBhvr>
                                        <p:cTn id="228" dur="3000" fill="hold"/>
                                        <p:tgtEl>
                                          <p:spTgt spid="2"/>
                                        </p:tgtEl>
                                        <p:attrNameLst>
                                          <p:attrName>ppt_w</p:attrName>
                                        </p:attrNameLst>
                                      </p:cBhvr>
                                      <p:tavLst>
                                        <p:tav tm="0">
                                          <p:val>
                                            <p:fltVal val="0"/>
                                          </p:val>
                                        </p:tav>
                                        <p:tav tm="100000">
                                          <p:val>
                                            <p:strVal val="#ppt_w"/>
                                          </p:val>
                                        </p:tav>
                                      </p:tavLst>
                                    </p:anim>
                                    <p:anim calcmode="lin" valueType="num">
                                      <p:cBhvr>
                                        <p:cTn id="229" dur="3000" fill="hold"/>
                                        <p:tgtEl>
                                          <p:spTgt spid="2"/>
                                        </p:tgtEl>
                                        <p:attrNameLst>
                                          <p:attrName>ppt_h</p:attrName>
                                        </p:attrNameLst>
                                      </p:cBhvr>
                                      <p:tavLst>
                                        <p:tav tm="0">
                                          <p:val>
                                            <p:strVal val="#ppt_h"/>
                                          </p:val>
                                        </p:tav>
                                        <p:tav tm="100000">
                                          <p:val>
                                            <p:strVal val="#ppt_h"/>
                                          </p:val>
                                        </p:tav>
                                      </p:tavLst>
                                    </p:anim>
                                  </p:childTnLst>
                                </p:cTn>
                              </p:par>
                              <p:par>
                                <p:cTn id="230" presetID="16" presetClass="entr" presetSubtype="42" fill="hold" nodeType="withEffect">
                                  <p:stCondLst>
                                    <p:cond delay="0"/>
                                  </p:stCondLst>
                                  <p:childTnLst>
                                    <p:set>
                                      <p:cBhvr>
                                        <p:cTn id="231" dur="1" fill="hold">
                                          <p:stCondLst>
                                            <p:cond delay="0"/>
                                          </p:stCondLst>
                                        </p:cTn>
                                        <p:tgtEl>
                                          <p:spTgt spid="2"/>
                                        </p:tgtEl>
                                        <p:attrNameLst>
                                          <p:attrName>style.visibility</p:attrName>
                                        </p:attrNameLst>
                                      </p:cBhvr>
                                      <p:to>
                                        <p:strVal val="visible"/>
                                      </p:to>
                                    </p:set>
                                    <p:animEffect transition="in" filter="barn(outHorizontal)">
                                      <p:cBhvr>
                                        <p:cTn id="232"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9622824d1e3ee461d074360f2be66f35.jpg"/>
          <p:cNvPicPr>
            <a:picLocks noChangeAspect="1"/>
          </p:cNvPicPr>
          <p:nvPr/>
        </p:nvPicPr>
        <p:blipFill>
          <a:blip r:embed="rId2"/>
          <a:stretch>
            <a:fillRect/>
          </a:stretch>
        </p:blipFill>
        <p:spPr>
          <a:xfrm>
            <a:off x="1116" y="0"/>
            <a:ext cx="9141768" cy="5143500"/>
          </a:xfrm>
          <a:prstGeom prst="rect">
            <a:avLst/>
          </a:prstGeom>
        </p:spPr>
      </p:pic>
      <p:sp>
        <p:nvSpPr>
          <p:cNvPr id="4" name="3 CuadroTexto"/>
          <p:cNvSpPr txBox="1"/>
          <p:nvPr/>
        </p:nvSpPr>
        <p:spPr>
          <a:xfrm>
            <a:off x="3571868" y="1857370"/>
            <a:ext cx="5143536" cy="1015663"/>
          </a:xfrm>
          <a:prstGeom prst="rect">
            <a:avLst/>
          </a:prstGeom>
          <a:noFill/>
        </p:spPr>
        <p:txBody>
          <a:bodyPr wrap="square" rtlCol="0">
            <a:spAutoFit/>
          </a:bodyPr>
          <a:lstStyle/>
          <a:p>
            <a:r>
              <a:rPr lang="es-PE" sz="2000" dirty="0" smtClean="0">
                <a:solidFill>
                  <a:srgbClr val="FFCCFF"/>
                </a:solidFill>
                <a:effectLst>
                  <a:outerShdw blurRad="38100" dist="38100" dir="2700000" algn="tl">
                    <a:srgbClr val="000000">
                      <a:alpha val="43137"/>
                    </a:srgbClr>
                  </a:outerShdw>
                </a:effectLst>
              </a:rPr>
              <a:t>La naturaleza es inagotablemente sostenible si cuidamos de ella. Es nuestra responsabilidad universal pasar una tierra sana a las futuras generaciones</a:t>
            </a:r>
            <a:endParaRPr lang="es-PE" sz="2000" dirty="0">
              <a:solidFill>
                <a:srgbClr val="FFCCFF"/>
              </a:solidFill>
              <a:effectLst>
                <a:outerShdw blurRad="38100" dist="38100" dir="2700000" algn="tl">
                  <a:srgbClr val="000000">
                    <a:alpha val="43137"/>
                  </a:srgbClr>
                </a:outerShdw>
              </a:effectLst>
            </a:endParaRPr>
          </a:p>
        </p:txBody>
      </p:sp>
      <p:pic>
        <p:nvPicPr>
          <p:cNvPr id="5" name="4 Imagen" descr="1866404_0cd5b.gif"/>
          <p:cNvPicPr>
            <a:picLocks noChangeAspect="1"/>
          </p:cNvPicPr>
          <p:nvPr/>
        </p:nvPicPr>
        <p:blipFill>
          <a:blip r:embed="rId3">
            <a:lum bright="-20000" contrast="40000"/>
          </a:blip>
          <a:stretch>
            <a:fillRect/>
          </a:stretch>
        </p:blipFill>
        <p:spPr>
          <a:xfrm>
            <a:off x="857224" y="571486"/>
            <a:ext cx="2571768" cy="2571768"/>
          </a:xfrm>
          <a:prstGeom prst="rect">
            <a:avLst/>
          </a:prstGeom>
        </p:spPr>
      </p:pic>
      <p:pic>
        <p:nvPicPr>
          <p:cNvPr id="6" name="5 Imagen" descr="list-filialy-vesnoj-zelen.jpg"/>
          <p:cNvPicPr>
            <a:picLocks noChangeAspect="1"/>
          </p:cNvPicPr>
          <p:nvPr/>
        </p:nvPicPr>
        <p:blipFill>
          <a:blip r:embed="rId4"/>
          <a:stretch>
            <a:fillRect/>
          </a:stretch>
        </p:blipFill>
        <p:spPr>
          <a:xfrm>
            <a:off x="2232" y="0"/>
            <a:ext cx="9141768" cy="5143500"/>
          </a:xfrm>
          <a:prstGeom prst="rect">
            <a:avLst/>
          </a:prstGeom>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40000"/>
                <a:lumOff val="60000"/>
              </a:schemeClr>
            </a:gs>
            <a:gs pos="50000">
              <a:schemeClr val="accent1">
                <a:lumMod val="50000"/>
                <a:shade val="67500"/>
                <a:satMod val="115000"/>
              </a:schemeClr>
            </a:gs>
            <a:gs pos="100000">
              <a:schemeClr val="accent1">
                <a:lumMod val="50000"/>
                <a:shade val="100000"/>
                <a:satMod val="115000"/>
              </a:schemeClr>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1 Imagen" descr="thumb-1920-67046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iphone7.png"/>
          <p:cNvPicPr>
            <a:picLocks noChangeAspect="1"/>
          </p:cNvPicPr>
          <p:nvPr/>
        </p:nvPicPr>
        <p:blipFill>
          <a:blip r:embed="rId3">
            <a:lum contrast="40000"/>
          </a:blip>
          <a:stretch>
            <a:fillRect/>
          </a:stretch>
        </p:blipFill>
        <p:spPr>
          <a:xfrm rot="10456094">
            <a:off x="4158076" y="1213691"/>
            <a:ext cx="838345" cy="1432541"/>
          </a:xfrm>
          <a:prstGeom prst="rect">
            <a:avLst/>
          </a:prstGeom>
        </p:spPr>
      </p:pic>
      <p:pic>
        <p:nvPicPr>
          <p:cNvPr id="5" name="4 Imagen" descr="iphone7.png"/>
          <p:cNvPicPr>
            <a:picLocks noChangeAspect="1"/>
          </p:cNvPicPr>
          <p:nvPr/>
        </p:nvPicPr>
        <p:blipFill>
          <a:blip r:embed="rId3">
            <a:lum contrast="40000"/>
          </a:blip>
          <a:stretch>
            <a:fillRect/>
          </a:stretch>
        </p:blipFill>
        <p:spPr>
          <a:xfrm rot="5614651">
            <a:off x="3308183" y="1907415"/>
            <a:ext cx="838345" cy="1547568"/>
          </a:xfrm>
          <a:prstGeom prst="rect">
            <a:avLst/>
          </a:prstGeom>
        </p:spPr>
      </p:pic>
      <p:pic>
        <p:nvPicPr>
          <p:cNvPr id="6" name="5 Imagen" descr="iphone7.png"/>
          <p:cNvPicPr>
            <a:picLocks noChangeAspect="1"/>
          </p:cNvPicPr>
          <p:nvPr/>
        </p:nvPicPr>
        <p:blipFill>
          <a:blip r:embed="rId3">
            <a:lum contrast="40000"/>
          </a:blip>
          <a:stretch>
            <a:fillRect/>
          </a:stretch>
        </p:blipFill>
        <p:spPr>
          <a:xfrm rot="15996615">
            <a:off x="4981406" y="1915864"/>
            <a:ext cx="838345" cy="1524403"/>
          </a:xfrm>
          <a:prstGeom prst="rect">
            <a:avLst/>
          </a:prstGeom>
        </p:spPr>
      </p:pic>
      <p:pic>
        <p:nvPicPr>
          <p:cNvPr id="7" name="6 Imagen" descr="iphone7.png"/>
          <p:cNvPicPr>
            <a:picLocks noChangeAspect="1"/>
          </p:cNvPicPr>
          <p:nvPr/>
        </p:nvPicPr>
        <p:blipFill>
          <a:blip r:embed="rId3">
            <a:lum contrast="40000"/>
          </a:blip>
          <a:stretch>
            <a:fillRect/>
          </a:stretch>
        </p:blipFill>
        <p:spPr>
          <a:xfrm rot="21312448">
            <a:off x="4200196" y="2719352"/>
            <a:ext cx="838345" cy="1543087"/>
          </a:xfrm>
          <a:prstGeom prst="rect">
            <a:avLst/>
          </a:prstGeom>
        </p:spPr>
      </p:pic>
      <p:pic>
        <p:nvPicPr>
          <p:cNvPr id="8" name="7 Imagen" descr="iphone7.png"/>
          <p:cNvPicPr>
            <a:picLocks noChangeAspect="1"/>
          </p:cNvPicPr>
          <p:nvPr/>
        </p:nvPicPr>
        <p:blipFill>
          <a:blip r:embed="rId3">
            <a:lum contrast="40000"/>
          </a:blip>
          <a:stretch>
            <a:fillRect/>
          </a:stretch>
        </p:blipFill>
        <p:spPr>
          <a:xfrm rot="13291546">
            <a:off x="4823001" y="1289959"/>
            <a:ext cx="838345" cy="1673882"/>
          </a:xfrm>
          <a:prstGeom prst="rect">
            <a:avLst/>
          </a:prstGeom>
        </p:spPr>
      </p:pic>
      <p:pic>
        <p:nvPicPr>
          <p:cNvPr id="9" name="8 Imagen" descr="iphone7.png"/>
          <p:cNvPicPr>
            <a:picLocks noChangeAspect="1"/>
          </p:cNvPicPr>
          <p:nvPr/>
        </p:nvPicPr>
        <p:blipFill>
          <a:blip r:embed="rId3">
            <a:lum contrast="40000"/>
          </a:blip>
          <a:stretch>
            <a:fillRect/>
          </a:stretch>
        </p:blipFill>
        <p:spPr>
          <a:xfrm rot="18397261">
            <a:off x="4730625" y="2522671"/>
            <a:ext cx="838345" cy="1446901"/>
          </a:xfrm>
          <a:prstGeom prst="rect">
            <a:avLst/>
          </a:prstGeom>
        </p:spPr>
      </p:pic>
      <p:pic>
        <p:nvPicPr>
          <p:cNvPr id="10" name="9 Imagen" descr="iphone7.png"/>
          <p:cNvPicPr>
            <a:picLocks noChangeAspect="1"/>
          </p:cNvPicPr>
          <p:nvPr/>
        </p:nvPicPr>
        <p:blipFill>
          <a:blip r:embed="rId3">
            <a:lum contrast="40000"/>
          </a:blip>
          <a:stretch>
            <a:fillRect/>
          </a:stretch>
        </p:blipFill>
        <p:spPr>
          <a:xfrm rot="3438612">
            <a:off x="3605207" y="2412448"/>
            <a:ext cx="838345" cy="1555953"/>
          </a:xfrm>
          <a:prstGeom prst="rect">
            <a:avLst/>
          </a:prstGeom>
        </p:spPr>
      </p:pic>
      <p:pic>
        <p:nvPicPr>
          <p:cNvPr id="11" name="10 Imagen" descr="iphone7.png"/>
          <p:cNvPicPr>
            <a:picLocks noChangeAspect="1"/>
          </p:cNvPicPr>
          <p:nvPr/>
        </p:nvPicPr>
        <p:blipFill>
          <a:blip r:embed="rId3">
            <a:lum contrast="40000"/>
          </a:blip>
          <a:stretch>
            <a:fillRect/>
          </a:stretch>
        </p:blipFill>
        <p:spPr>
          <a:xfrm rot="8417914">
            <a:off x="3604745" y="1431753"/>
            <a:ext cx="838345" cy="1459824"/>
          </a:xfrm>
          <a:prstGeom prst="rect">
            <a:avLst/>
          </a:prstGeom>
        </p:spPr>
      </p:pic>
      <p:sp>
        <p:nvSpPr>
          <p:cNvPr id="12" name="11 CuadroTexto"/>
          <p:cNvSpPr txBox="1"/>
          <p:nvPr/>
        </p:nvSpPr>
        <p:spPr>
          <a:xfrm rot="20699994">
            <a:off x="1180876" y="4170555"/>
            <a:ext cx="814647" cy="400110"/>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PE" sz="20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Raquel</a:t>
            </a:r>
            <a:endParaRPr lang="es-PE" sz="20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pic>
        <p:nvPicPr>
          <p:cNvPr id="13" name="12 Imagen" descr="list-filialy-vesnoj-zelen.jpg"/>
          <p:cNvPicPr>
            <a:picLocks noChangeAspect="1"/>
          </p:cNvPicPr>
          <p:nvPr/>
        </p:nvPicPr>
        <p:blipFill>
          <a:blip r:embed="rId4"/>
          <a:stretch>
            <a:fillRect/>
          </a:stretch>
        </p:blipFill>
        <p:spPr>
          <a:xfrm>
            <a:off x="1116" y="0"/>
            <a:ext cx="9141768" cy="5143500"/>
          </a:xfrm>
          <a:prstGeom prst="rect">
            <a:avLst/>
          </a:prstGeom>
        </p:spPr>
      </p:pic>
    </p:spTree>
  </p:cSld>
  <p:clrMapOvr>
    <a:masterClrMapping/>
  </p:clrMapOvr>
  <p:transition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3000" fill="hold"/>
                                        <p:tgtEl>
                                          <p:spTgt spid="4"/>
                                        </p:tgtEl>
                                        <p:attrNameLst>
                                          <p:attrName>ppt_w</p:attrName>
                                        </p:attrNameLst>
                                      </p:cBhvr>
                                      <p:tavLst>
                                        <p:tav tm="0">
                                          <p:val>
                                            <p:fltVal val="0"/>
                                          </p:val>
                                        </p:tav>
                                        <p:tav tm="100000">
                                          <p:val>
                                            <p:strVal val="#ppt_w"/>
                                          </p:val>
                                        </p:tav>
                                      </p:tavLst>
                                    </p:anim>
                                    <p:anim calcmode="lin" valueType="num">
                                      <p:cBhvr>
                                        <p:cTn id="10" dur="3000" fill="hold"/>
                                        <p:tgtEl>
                                          <p:spTgt spid="4"/>
                                        </p:tgtEl>
                                        <p:attrNameLst>
                                          <p:attrName>ppt_h</p:attrName>
                                        </p:attrNameLst>
                                      </p:cBhvr>
                                      <p:tavLst>
                                        <p:tav tm="0">
                                          <p:val>
                                            <p:fltVal val="0"/>
                                          </p:val>
                                        </p:tav>
                                        <p:tav tm="100000">
                                          <p:val>
                                            <p:strVal val="#ppt_h"/>
                                          </p:val>
                                        </p:tav>
                                      </p:tavLst>
                                    </p:anim>
                                    <p:anim calcmode="lin" valueType="num">
                                      <p:cBhvr>
                                        <p:cTn id="11" dur="3000" fill="hold"/>
                                        <p:tgtEl>
                                          <p:spTgt spid="4"/>
                                        </p:tgtEl>
                                        <p:attrNameLst>
                                          <p:attrName>ppt_x</p:attrName>
                                        </p:attrNameLst>
                                      </p:cBhvr>
                                      <p:tavLst>
                                        <p:tav tm="0">
                                          <p:val>
                                            <p:fltVal val="0.5"/>
                                          </p:val>
                                        </p:tav>
                                        <p:tav tm="100000">
                                          <p:val>
                                            <p:strVal val="#ppt_x"/>
                                          </p:val>
                                        </p:tav>
                                      </p:tavLst>
                                    </p:anim>
                                    <p:anim calcmode="lin" valueType="num">
                                      <p:cBhvr>
                                        <p:cTn id="12" dur="3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3000" fill="hold"/>
                                        <p:tgtEl>
                                          <p:spTgt spid="5"/>
                                        </p:tgtEl>
                                        <p:attrNameLst>
                                          <p:attrName>ppt_w</p:attrName>
                                        </p:attrNameLst>
                                      </p:cBhvr>
                                      <p:tavLst>
                                        <p:tav tm="0">
                                          <p:val>
                                            <p:fltVal val="0"/>
                                          </p:val>
                                        </p:tav>
                                        <p:tav tm="100000">
                                          <p:val>
                                            <p:strVal val="#ppt_w"/>
                                          </p:val>
                                        </p:tav>
                                      </p:tavLst>
                                    </p:anim>
                                    <p:anim calcmode="lin" valueType="num">
                                      <p:cBhvr>
                                        <p:cTn id="16" dur="3000" fill="hold"/>
                                        <p:tgtEl>
                                          <p:spTgt spid="5"/>
                                        </p:tgtEl>
                                        <p:attrNameLst>
                                          <p:attrName>ppt_h</p:attrName>
                                        </p:attrNameLst>
                                      </p:cBhvr>
                                      <p:tavLst>
                                        <p:tav tm="0">
                                          <p:val>
                                            <p:fltVal val="0"/>
                                          </p:val>
                                        </p:tav>
                                        <p:tav tm="100000">
                                          <p:val>
                                            <p:strVal val="#ppt_h"/>
                                          </p:val>
                                        </p:tav>
                                      </p:tavLst>
                                    </p:anim>
                                    <p:anim calcmode="lin" valueType="num">
                                      <p:cBhvr>
                                        <p:cTn id="17" dur="3000" fill="hold"/>
                                        <p:tgtEl>
                                          <p:spTgt spid="5"/>
                                        </p:tgtEl>
                                        <p:attrNameLst>
                                          <p:attrName>ppt_x</p:attrName>
                                        </p:attrNameLst>
                                      </p:cBhvr>
                                      <p:tavLst>
                                        <p:tav tm="0">
                                          <p:val>
                                            <p:fltVal val="0.5"/>
                                          </p:val>
                                        </p:tav>
                                        <p:tav tm="100000">
                                          <p:val>
                                            <p:strVal val="#ppt_x"/>
                                          </p:val>
                                        </p:tav>
                                      </p:tavLst>
                                    </p:anim>
                                    <p:anim calcmode="lin" valueType="num">
                                      <p:cBhvr>
                                        <p:cTn id="18" dur="3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p:val>
                                            <p:fltVal val="0"/>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anim calcmode="lin" valueType="num">
                                      <p:cBhvr>
                                        <p:cTn id="23" dur="3000" fill="hold"/>
                                        <p:tgtEl>
                                          <p:spTgt spid="6"/>
                                        </p:tgtEl>
                                        <p:attrNameLst>
                                          <p:attrName>ppt_x</p:attrName>
                                        </p:attrNameLst>
                                      </p:cBhvr>
                                      <p:tavLst>
                                        <p:tav tm="0">
                                          <p:val>
                                            <p:fltVal val="0.5"/>
                                          </p:val>
                                        </p:tav>
                                        <p:tav tm="100000">
                                          <p:val>
                                            <p:strVal val="#ppt_x"/>
                                          </p:val>
                                        </p:tav>
                                      </p:tavLst>
                                    </p:anim>
                                    <p:anim calcmode="lin" valueType="num">
                                      <p:cBhvr>
                                        <p:cTn id="24" dur="3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3000" fill="hold"/>
                                        <p:tgtEl>
                                          <p:spTgt spid="7"/>
                                        </p:tgtEl>
                                        <p:attrNameLst>
                                          <p:attrName>ppt_w</p:attrName>
                                        </p:attrNameLst>
                                      </p:cBhvr>
                                      <p:tavLst>
                                        <p:tav tm="0">
                                          <p:val>
                                            <p:fltVal val="0"/>
                                          </p:val>
                                        </p:tav>
                                        <p:tav tm="100000">
                                          <p:val>
                                            <p:strVal val="#ppt_w"/>
                                          </p:val>
                                        </p:tav>
                                      </p:tavLst>
                                    </p:anim>
                                    <p:anim calcmode="lin" valueType="num">
                                      <p:cBhvr>
                                        <p:cTn id="28" dur="3000" fill="hold"/>
                                        <p:tgtEl>
                                          <p:spTgt spid="7"/>
                                        </p:tgtEl>
                                        <p:attrNameLst>
                                          <p:attrName>ppt_h</p:attrName>
                                        </p:attrNameLst>
                                      </p:cBhvr>
                                      <p:tavLst>
                                        <p:tav tm="0">
                                          <p:val>
                                            <p:fltVal val="0"/>
                                          </p:val>
                                        </p:tav>
                                        <p:tav tm="100000">
                                          <p:val>
                                            <p:strVal val="#ppt_h"/>
                                          </p:val>
                                        </p:tav>
                                      </p:tavLst>
                                    </p:anim>
                                    <p:anim calcmode="lin" valueType="num">
                                      <p:cBhvr>
                                        <p:cTn id="29" dur="3000" fill="hold"/>
                                        <p:tgtEl>
                                          <p:spTgt spid="7"/>
                                        </p:tgtEl>
                                        <p:attrNameLst>
                                          <p:attrName>ppt_x</p:attrName>
                                        </p:attrNameLst>
                                      </p:cBhvr>
                                      <p:tavLst>
                                        <p:tav tm="0">
                                          <p:val>
                                            <p:fltVal val="0.5"/>
                                          </p:val>
                                        </p:tav>
                                        <p:tav tm="100000">
                                          <p:val>
                                            <p:strVal val="#ppt_x"/>
                                          </p:val>
                                        </p:tav>
                                      </p:tavLst>
                                    </p:anim>
                                    <p:anim calcmode="lin" valueType="num">
                                      <p:cBhvr>
                                        <p:cTn id="30" dur="3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3000" fill="hold"/>
                                        <p:tgtEl>
                                          <p:spTgt spid="8"/>
                                        </p:tgtEl>
                                        <p:attrNameLst>
                                          <p:attrName>ppt_w</p:attrName>
                                        </p:attrNameLst>
                                      </p:cBhvr>
                                      <p:tavLst>
                                        <p:tav tm="0">
                                          <p:val>
                                            <p:fltVal val="0"/>
                                          </p:val>
                                        </p:tav>
                                        <p:tav tm="100000">
                                          <p:val>
                                            <p:strVal val="#ppt_w"/>
                                          </p:val>
                                        </p:tav>
                                      </p:tavLst>
                                    </p:anim>
                                    <p:anim calcmode="lin" valueType="num">
                                      <p:cBhvr>
                                        <p:cTn id="34" dur="3000" fill="hold"/>
                                        <p:tgtEl>
                                          <p:spTgt spid="8"/>
                                        </p:tgtEl>
                                        <p:attrNameLst>
                                          <p:attrName>ppt_h</p:attrName>
                                        </p:attrNameLst>
                                      </p:cBhvr>
                                      <p:tavLst>
                                        <p:tav tm="0">
                                          <p:val>
                                            <p:fltVal val="0"/>
                                          </p:val>
                                        </p:tav>
                                        <p:tav tm="100000">
                                          <p:val>
                                            <p:strVal val="#ppt_h"/>
                                          </p:val>
                                        </p:tav>
                                      </p:tavLst>
                                    </p:anim>
                                    <p:anim calcmode="lin" valueType="num">
                                      <p:cBhvr>
                                        <p:cTn id="35" dur="3000" fill="hold"/>
                                        <p:tgtEl>
                                          <p:spTgt spid="8"/>
                                        </p:tgtEl>
                                        <p:attrNameLst>
                                          <p:attrName>ppt_x</p:attrName>
                                        </p:attrNameLst>
                                      </p:cBhvr>
                                      <p:tavLst>
                                        <p:tav tm="0">
                                          <p:val>
                                            <p:fltVal val="0.5"/>
                                          </p:val>
                                        </p:tav>
                                        <p:tav tm="100000">
                                          <p:val>
                                            <p:strVal val="#ppt_x"/>
                                          </p:val>
                                        </p:tav>
                                      </p:tavLst>
                                    </p:anim>
                                    <p:anim calcmode="lin" valueType="num">
                                      <p:cBhvr>
                                        <p:cTn id="36" dur="3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3000" fill="hold"/>
                                        <p:tgtEl>
                                          <p:spTgt spid="9"/>
                                        </p:tgtEl>
                                        <p:attrNameLst>
                                          <p:attrName>ppt_w</p:attrName>
                                        </p:attrNameLst>
                                      </p:cBhvr>
                                      <p:tavLst>
                                        <p:tav tm="0">
                                          <p:val>
                                            <p:fltVal val="0"/>
                                          </p:val>
                                        </p:tav>
                                        <p:tav tm="100000">
                                          <p:val>
                                            <p:strVal val="#ppt_w"/>
                                          </p:val>
                                        </p:tav>
                                      </p:tavLst>
                                    </p:anim>
                                    <p:anim calcmode="lin" valueType="num">
                                      <p:cBhvr>
                                        <p:cTn id="40" dur="3000" fill="hold"/>
                                        <p:tgtEl>
                                          <p:spTgt spid="9"/>
                                        </p:tgtEl>
                                        <p:attrNameLst>
                                          <p:attrName>ppt_h</p:attrName>
                                        </p:attrNameLst>
                                      </p:cBhvr>
                                      <p:tavLst>
                                        <p:tav tm="0">
                                          <p:val>
                                            <p:fltVal val="0"/>
                                          </p:val>
                                        </p:tav>
                                        <p:tav tm="100000">
                                          <p:val>
                                            <p:strVal val="#ppt_h"/>
                                          </p:val>
                                        </p:tav>
                                      </p:tavLst>
                                    </p:anim>
                                    <p:anim calcmode="lin" valueType="num">
                                      <p:cBhvr>
                                        <p:cTn id="41" dur="3000" fill="hold"/>
                                        <p:tgtEl>
                                          <p:spTgt spid="9"/>
                                        </p:tgtEl>
                                        <p:attrNameLst>
                                          <p:attrName>ppt_x</p:attrName>
                                        </p:attrNameLst>
                                      </p:cBhvr>
                                      <p:tavLst>
                                        <p:tav tm="0">
                                          <p:val>
                                            <p:fltVal val="0.5"/>
                                          </p:val>
                                        </p:tav>
                                        <p:tav tm="100000">
                                          <p:val>
                                            <p:strVal val="#ppt_x"/>
                                          </p:val>
                                        </p:tav>
                                      </p:tavLst>
                                    </p:anim>
                                    <p:anim calcmode="lin" valueType="num">
                                      <p:cBhvr>
                                        <p:cTn id="42" dur="3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3000" fill="hold"/>
                                        <p:tgtEl>
                                          <p:spTgt spid="10"/>
                                        </p:tgtEl>
                                        <p:attrNameLst>
                                          <p:attrName>ppt_w</p:attrName>
                                        </p:attrNameLst>
                                      </p:cBhvr>
                                      <p:tavLst>
                                        <p:tav tm="0">
                                          <p:val>
                                            <p:fltVal val="0"/>
                                          </p:val>
                                        </p:tav>
                                        <p:tav tm="100000">
                                          <p:val>
                                            <p:strVal val="#ppt_w"/>
                                          </p:val>
                                        </p:tav>
                                      </p:tavLst>
                                    </p:anim>
                                    <p:anim calcmode="lin" valueType="num">
                                      <p:cBhvr>
                                        <p:cTn id="46" dur="3000" fill="hold"/>
                                        <p:tgtEl>
                                          <p:spTgt spid="10"/>
                                        </p:tgtEl>
                                        <p:attrNameLst>
                                          <p:attrName>ppt_h</p:attrName>
                                        </p:attrNameLst>
                                      </p:cBhvr>
                                      <p:tavLst>
                                        <p:tav tm="0">
                                          <p:val>
                                            <p:fltVal val="0"/>
                                          </p:val>
                                        </p:tav>
                                        <p:tav tm="100000">
                                          <p:val>
                                            <p:strVal val="#ppt_h"/>
                                          </p:val>
                                        </p:tav>
                                      </p:tavLst>
                                    </p:anim>
                                    <p:anim calcmode="lin" valueType="num">
                                      <p:cBhvr>
                                        <p:cTn id="47" dur="3000" fill="hold"/>
                                        <p:tgtEl>
                                          <p:spTgt spid="10"/>
                                        </p:tgtEl>
                                        <p:attrNameLst>
                                          <p:attrName>ppt_x</p:attrName>
                                        </p:attrNameLst>
                                      </p:cBhvr>
                                      <p:tavLst>
                                        <p:tav tm="0">
                                          <p:val>
                                            <p:fltVal val="0.5"/>
                                          </p:val>
                                        </p:tav>
                                        <p:tav tm="100000">
                                          <p:val>
                                            <p:strVal val="#ppt_x"/>
                                          </p:val>
                                        </p:tav>
                                      </p:tavLst>
                                    </p:anim>
                                    <p:anim calcmode="lin" valueType="num">
                                      <p:cBhvr>
                                        <p:cTn id="48" dur="3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3000" fill="hold"/>
                                        <p:tgtEl>
                                          <p:spTgt spid="11"/>
                                        </p:tgtEl>
                                        <p:attrNameLst>
                                          <p:attrName>ppt_w</p:attrName>
                                        </p:attrNameLst>
                                      </p:cBhvr>
                                      <p:tavLst>
                                        <p:tav tm="0">
                                          <p:val>
                                            <p:fltVal val="0"/>
                                          </p:val>
                                        </p:tav>
                                        <p:tav tm="100000">
                                          <p:val>
                                            <p:strVal val="#ppt_w"/>
                                          </p:val>
                                        </p:tav>
                                      </p:tavLst>
                                    </p:anim>
                                    <p:anim calcmode="lin" valueType="num">
                                      <p:cBhvr>
                                        <p:cTn id="52" dur="3000" fill="hold"/>
                                        <p:tgtEl>
                                          <p:spTgt spid="11"/>
                                        </p:tgtEl>
                                        <p:attrNameLst>
                                          <p:attrName>ppt_h</p:attrName>
                                        </p:attrNameLst>
                                      </p:cBhvr>
                                      <p:tavLst>
                                        <p:tav tm="0">
                                          <p:val>
                                            <p:fltVal val="0"/>
                                          </p:val>
                                        </p:tav>
                                        <p:tav tm="100000">
                                          <p:val>
                                            <p:strVal val="#ppt_h"/>
                                          </p:val>
                                        </p:tav>
                                      </p:tavLst>
                                    </p:anim>
                                    <p:anim calcmode="lin" valueType="num">
                                      <p:cBhvr>
                                        <p:cTn id="53" dur="3000" fill="hold"/>
                                        <p:tgtEl>
                                          <p:spTgt spid="11"/>
                                        </p:tgtEl>
                                        <p:attrNameLst>
                                          <p:attrName>ppt_x</p:attrName>
                                        </p:attrNameLst>
                                      </p:cBhvr>
                                      <p:tavLst>
                                        <p:tav tm="0">
                                          <p:val>
                                            <p:fltVal val="0.5"/>
                                          </p:val>
                                        </p:tav>
                                        <p:tav tm="100000">
                                          <p:val>
                                            <p:strVal val="#ppt_x"/>
                                          </p:val>
                                        </p:tav>
                                      </p:tavLst>
                                    </p:anim>
                                    <p:anim calcmode="lin" valueType="num">
                                      <p:cBhvr>
                                        <p:cTn id="54" dur="3000" fill="hold"/>
                                        <p:tgtEl>
                                          <p:spTgt spid="11"/>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3000" fill="hold"/>
                                        <p:tgtEl>
                                          <p:spTgt spid="4"/>
                                        </p:tgtEl>
                                        <p:attrNameLst>
                                          <p:attrName>r</p:attrName>
                                        </p:attrNameLst>
                                      </p:cBhvr>
                                    </p:animRot>
                                  </p:childTnLst>
                                </p:cTn>
                              </p:par>
                              <p:par>
                                <p:cTn id="57" presetID="8" presetClass="emph" presetSubtype="0" autoRev="1" fill="hold" nodeType="withEffect">
                                  <p:stCondLst>
                                    <p:cond delay="0"/>
                                  </p:stCondLst>
                                  <p:childTnLst>
                                    <p:animRot by="-21600000">
                                      <p:cBhvr>
                                        <p:cTn id="58" dur="3000" fill="hold"/>
                                        <p:tgtEl>
                                          <p:spTgt spid="5"/>
                                        </p:tgtEl>
                                        <p:attrNameLst>
                                          <p:attrName>r</p:attrName>
                                        </p:attrNameLst>
                                      </p:cBhvr>
                                    </p:animRot>
                                  </p:childTnLst>
                                </p:cTn>
                              </p:par>
                              <p:par>
                                <p:cTn id="59" presetID="8" presetClass="emph" presetSubtype="0" autoRev="1" fill="hold" nodeType="withEffect">
                                  <p:stCondLst>
                                    <p:cond delay="0"/>
                                  </p:stCondLst>
                                  <p:childTnLst>
                                    <p:animRot by="-21600000">
                                      <p:cBhvr>
                                        <p:cTn id="60" dur="3000" fill="hold"/>
                                        <p:tgtEl>
                                          <p:spTgt spid="6"/>
                                        </p:tgtEl>
                                        <p:attrNameLst>
                                          <p:attrName>r</p:attrName>
                                        </p:attrNameLst>
                                      </p:cBhvr>
                                    </p:animRot>
                                  </p:childTnLst>
                                </p:cTn>
                              </p:par>
                              <p:par>
                                <p:cTn id="61" presetID="8" presetClass="emph" presetSubtype="0" autoRev="1" fill="hold" nodeType="withEffect">
                                  <p:stCondLst>
                                    <p:cond delay="0"/>
                                  </p:stCondLst>
                                  <p:childTnLst>
                                    <p:animRot by="-21600000">
                                      <p:cBhvr>
                                        <p:cTn id="62" dur="3000" fill="hold"/>
                                        <p:tgtEl>
                                          <p:spTgt spid="7"/>
                                        </p:tgtEl>
                                        <p:attrNameLst>
                                          <p:attrName>r</p:attrName>
                                        </p:attrNameLst>
                                      </p:cBhvr>
                                    </p:animRot>
                                  </p:childTnLst>
                                </p:cTn>
                              </p:par>
                              <p:par>
                                <p:cTn id="63" presetID="8" presetClass="emph" presetSubtype="0" autoRev="1" fill="hold" nodeType="withEffect">
                                  <p:stCondLst>
                                    <p:cond delay="0"/>
                                  </p:stCondLst>
                                  <p:childTnLst>
                                    <p:animRot by="-21600000">
                                      <p:cBhvr>
                                        <p:cTn id="64" dur="3000" fill="hold"/>
                                        <p:tgtEl>
                                          <p:spTgt spid="8"/>
                                        </p:tgtEl>
                                        <p:attrNameLst>
                                          <p:attrName>r</p:attrName>
                                        </p:attrNameLst>
                                      </p:cBhvr>
                                    </p:animRot>
                                  </p:childTnLst>
                                </p:cTn>
                              </p:par>
                              <p:par>
                                <p:cTn id="65" presetID="8" presetClass="emph" presetSubtype="0" autoRev="1" fill="hold" nodeType="withEffect">
                                  <p:stCondLst>
                                    <p:cond delay="0"/>
                                  </p:stCondLst>
                                  <p:childTnLst>
                                    <p:animRot by="-21600000">
                                      <p:cBhvr>
                                        <p:cTn id="66" dur="3000" fill="hold"/>
                                        <p:tgtEl>
                                          <p:spTgt spid="9"/>
                                        </p:tgtEl>
                                        <p:attrNameLst>
                                          <p:attrName>r</p:attrName>
                                        </p:attrNameLst>
                                      </p:cBhvr>
                                    </p:animRot>
                                  </p:childTnLst>
                                </p:cTn>
                              </p:par>
                              <p:par>
                                <p:cTn id="67" presetID="8" presetClass="emph" presetSubtype="0" autoRev="1" fill="hold" nodeType="withEffect">
                                  <p:stCondLst>
                                    <p:cond delay="0"/>
                                  </p:stCondLst>
                                  <p:childTnLst>
                                    <p:animRot by="-21600000">
                                      <p:cBhvr>
                                        <p:cTn id="68" dur="3000" fill="hold"/>
                                        <p:tgtEl>
                                          <p:spTgt spid="10"/>
                                        </p:tgtEl>
                                        <p:attrNameLst>
                                          <p:attrName>r</p:attrName>
                                        </p:attrNameLst>
                                      </p:cBhvr>
                                    </p:animRot>
                                  </p:childTnLst>
                                </p:cTn>
                              </p:par>
                              <p:par>
                                <p:cTn id="69" presetID="8" presetClass="emph" presetSubtype="0" autoRev="1" fill="hold" nodeType="withEffect">
                                  <p:stCondLst>
                                    <p:cond delay="0"/>
                                  </p:stCondLst>
                                  <p:childTnLst>
                                    <p:animRot by="-21600000">
                                      <p:cBhvr>
                                        <p:cTn id="70" dur="3000" fill="hold"/>
                                        <p:tgtEl>
                                          <p:spTgt spid="11"/>
                                        </p:tgtEl>
                                        <p:attrNameLst>
                                          <p:attrName>r</p:attrName>
                                        </p:attrNameLst>
                                      </p:cBhvr>
                                    </p:animRot>
                                  </p:childTnLst>
                                </p:cTn>
                              </p:par>
                            </p:childTnLst>
                          </p:cTn>
                        </p:par>
                        <p:par>
                          <p:cTn id="71" fill="hold">
                            <p:stCondLst>
                              <p:cond delay="6000"/>
                            </p:stCondLst>
                            <p:childTnLst>
                              <p:par>
                                <p:cTn id="72" presetID="23" presetClass="exit" presetSubtype="544" fill="hold" nodeType="afterEffect">
                                  <p:stCondLst>
                                    <p:cond delay="0"/>
                                  </p:stCondLst>
                                  <p:childTnLst>
                                    <p:anim calcmode="lin" valueType="num">
                                      <p:cBhvr>
                                        <p:cTn id="73" dur="3000"/>
                                        <p:tgtEl>
                                          <p:spTgt spid="4"/>
                                        </p:tgtEl>
                                        <p:attrNameLst>
                                          <p:attrName>ppt_w</p:attrName>
                                        </p:attrNameLst>
                                      </p:cBhvr>
                                      <p:tavLst>
                                        <p:tav tm="0">
                                          <p:val>
                                            <p:strVal val="ppt_w"/>
                                          </p:val>
                                        </p:tav>
                                        <p:tav tm="100000">
                                          <p:val>
                                            <p:fltVal val="0"/>
                                          </p:val>
                                        </p:tav>
                                      </p:tavLst>
                                    </p:anim>
                                    <p:anim calcmode="lin" valueType="num">
                                      <p:cBhvr>
                                        <p:cTn id="74" dur="3000"/>
                                        <p:tgtEl>
                                          <p:spTgt spid="4"/>
                                        </p:tgtEl>
                                        <p:attrNameLst>
                                          <p:attrName>ppt_h</p:attrName>
                                        </p:attrNameLst>
                                      </p:cBhvr>
                                      <p:tavLst>
                                        <p:tav tm="0">
                                          <p:val>
                                            <p:strVal val="ppt_h"/>
                                          </p:val>
                                        </p:tav>
                                        <p:tav tm="100000">
                                          <p:val>
                                            <p:fltVal val="0"/>
                                          </p:val>
                                        </p:tav>
                                      </p:tavLst>
                                    </p:anim>
                                    <p:anim calcmode="lin" valueType="num">
                                      <p:cBhvr>
                                        <p:cTn id="75" dur="3000"/>
                                        <p:tgtEl>
                                          <p:spTgt spid="4"/>
                                        </p:tgtEl>
                                        <p:attrNameLst>
                                          <p:attrName>ppt_x</p:attrName>
                                        </p:attrNameLst>
                                      </p:cBhvr>
                                      <p:tavLst>
                                        <p:tav tm="0">
                                          <p:val>
                                            <p:strVal val="ppt_x"/>
                                          </p:val>
                                        </p:tav>
                                        <p:tav tm="100000">
                                          <p:val>
                                            <p:fltVal val="0.5"/>
                                          </p:val>
                                        </p:tav>
                                      </p:tavLst>
                                    </p:anim>
                                    <p:anim calcmode="lin" valueType="num">
                                      <p:cBhvr>
                                        <p:cTn id="76" dur="3000"/>
                                        <p:tgtEl>
                                          <p:spTgt spid="4"/>
                                        </p:tgtEl>
                                        <p:attrNameLst>
                                          <p:attrName>ppt_y</p:attrName>
                                        </p:attrNameLst>
                                      </p:cBhvr>
                                      <p:tavLst>
                                        <p:tav tm="0">
                                          <p:val>
                                            <p:strVal val="ppt_y"/>
                                          </p:val>
                                        </p:tav>
                                        <p:tav tm="100000">
                                          <p:val>
                                            <p:fltVal val="0.5"/>
                                          </p:val>
                                        </p:tav>
                                      </p:tavLst>
                                    </p:anim>
                                    <p:set>
                                      <p:cBhvr>
                                        <p:cTn id="77" dur="1" fill="hold">
                                          <p:stCondLst>
                                            <p:cond delay="2999"/>
                                          </p:stCondLst>
                                        </p:cTn>
                                        <p:tgtEl>
                                          <p:spTgt spid="4"/>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3000"/>
                                        <p:tgtEl>
                                          <p:spTgt spid="5"/>
                                        </p:tgtEl>
                                        <p:attrNameLst>
                                          <p:attrName>ppt_w</p:attrName>
                                        </p:attrNameLst>
                                      </p:cBhvr>
                                      <p:tavLst>
                                        <p:tav tm="0">
                                          <p:val>
                                            <p:strVal val="ppt_w"/>
                                          </p:val>
                                        </p:tav>
                                        <p:tav tm="100000">
                                          <p:val>
                                            <p:fltVal val="0"/>
                                          </p:val>
                                        </p:tav>
                                      </p:tavLst>
                                    </p:anim>
                                    <p:anim calcmode="lin" valueType="num">
                                      <p:cBhvr>
                                        <p:cTn id="80" dur="3000"/>
                                        <p:tgtEl>
                                          <p:spTgt spid="5"/>
                                        </p:tgtEl>
                                        <p:attrNameLst>
                                          <p:attrName>ppt_h</p:attrName>
                                        </p:attrNameLst>
                                      </p:cBhvr>
                                      <p:tavLst>
                                        <p:tav tm="0">
                                          <p:val>
                                            <p:strVal val="ppt_h"/>
                                          </p:val>
                                        </p:tav>
                                        <p:tav tm="100000">
                                          <p:val>
                                            <p:fltVal val="0"/>
                                          </p:val>
                                        </p:tav>
                                      </p:tavLst>
                                    </p:anim>
                                    <p:anim calcmode="lin" valueType="num">
                                      <p:cBhvr>
                                        <p:cTn id="81" dur="3000"/>
                                        <p:tgtEl>
                                          <p:spTgt spid="5"/>
                                        </p:tgtEl>
                                        <p:attrNameLst>
                                          <p:attrName>ppt_x</p:attrName>
                                        </p:attrNameLst>
                                      </p:cBhvr>
                                      <p:tavLst>
                                        <p:tav tm="0">
                                          <p:val>
                                            <p:strVal val="ppt_x"/>
                                          </p:val>
                                        </p:tav>
                                        <p:tav tm="100000">
                                          <p:val>
                                            <p:fltVal val="0.5"/>
                                          </p:val>
                                        </p:tav>
                                      </p:tavLst>
                                    </p:anim>
                                    <p:anim calcmode="lin" valueType="num">
                                      <p:cBhvr>
                                        <p:cTn id="82" dur="3000"/>
                                        <p:tgtEl>
                                          <p:spTgt spid="5"/>
                                        </p:tgtEl>
                                        <p:attrNameLst>
                                          <p:attrName>ppt_y</p:attrName>
                                        </p:attrNameLst>
                                      </p:cBhvr>
                                      <p:tavLst>
                                        <p:tav tm="0">
                                          <p:val>
                                            <p:strVal val="ppt_y"/>
                                          </p:val>
                                        </p:tav>
                                        <p:tav tm="100000">
                                          <p:val>
                                            <p:fltVal val="0.5"/>
                                          </p:val>
                                        </p:tav>
                                      </p:tavLst>
                                    </p:anim>
                                    <p:set>
                                      <p:cBhvr>
                                        <p:cTn id="83" dur="1" fill="hold">
                                          <p:stCondLst>
                                            <p:cond delay="2999"/>
                                          </p:stCondLst>
                                        </p:cTn>
                                        <p:tgtEl>
                                          <p:spTgt spid="5"/>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3000"/>
                                        <p:tgtEl>
                                          <p:spTgt spid="6"/>
                                        </p:tgtEl>
                                        <p:attrNameLst>
                                          <p:attrName>ppt_w</p:attrName>
                                        </p:attrNameLst>
                                      </p:cBhvr>
                                      <p:tavLst>
                                        <p:tav tm="0">
                                          <p:val>
                                            <p:strVal val="ppt_w"/>
                                          </p:val>
                                        </p:tav>
                                        <p:tav tm="100000">
                                          <p:val>
                                            <p:fltVal val="0"/>
                                          </p:val>
                                        </p:tav>
                                      </p:tavLst>
                                    </p:anim>
                                    <p:anim calcmode="lin" valueType="num">
                                      <p:cBhvr>
                                        <p:cTn id="86" dur="3000"/>
                                        <p:tgtEl>
                                          <p:spTgt spid="6"/>
                                        </p:tgtEl>
                                        <p:attrNameLst>
                                          <p:attrName>ppt_h</p:attrName>
                                        </p:attrNameLst>
                                      </p:cBhvr>
                                      <p:tavLst>
                                        <p:tav tm="0">
                                          <p:val>
                                            <p:strVal val="ppt_h"/>
                                          </p:val>
                                        </p:tav>
                                        <p:tav tm="100000">
                                          <p:val>
                                            <p:fltVal val="0"/>
                                          </p:val>
                                        </p:tav>
                                      </p:tavLst>
                                    </p:anim>
                                    <p:anim calcmode="lin" valueType="num">
                                      <p:cBhvr>
                                        <p:cTn id="87" dur="3000"/>
                                        <p:tgtEl>
                                          <p:spTgt spid="6"/>
                                        </p:tgtEl>
                                        <p:attrNameLst>
                                          <p:attrName>ppt_x</p:attrName>
                                        </p:attrNameLst>
                                      </p:cBhvr>
                                      <p:tavLst>
                                        <p:tav tm="0">
                                          <p:val>
                                            <p:strVal val="ppt_x"/>
                                          </p:val>
                                        </p:tav>
                                        <p:tav tm="100000">
                                          <p:val>
                                            <p:fltVal val="0.5"/>
                                          </p:val>
                                        </p:tav>
                                      </p:tavLst>
                                    </p:anim>
                                    <p:anim calcmode="lin" valueType="num">
                                      <p:cBhvr>
                                        <p:cTn id="88" dur="3000"/>
                                        <p:tgtEl>
                                          <p:spTgt spid="6"/>
                                        </p:tgtEl>
                                        <p:attrNameLst>
                                          <p:attrName>ppt_y</p:attrName>
                                        </p:attrNameLst>
                                      </p:cBhvr>
                                      <p:tavLst>
                                        <p:tav tm="0">
                                          <p:val>
                                            <p:strVal val="ppt_y"/>
                                          </p:val>
                                        </p:tav>
                                        <p:tav tm="100000">
                                          <p:val>
                                            <p:fltVal val="0.5"/>
                                          </p:val>
                                        </p:tav>
                                      </p:tavLst>
                                    </p:anim>
                                    <p:set>
                                      <p:cBhvr>
                                        <p:cTn id="89" dur="1" fill="hold">
                                          <p:stCondLst>
                                            <p:cond delay="2999"/>
                                          </p:stCondLst>
                                        </p:cTn>
                                        <p:tgtEl>
                                          <p:spTgt spid="6"/>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3000"/>
                                        <p:tgtEl>
                                          <p:spTgt spid="7"/>
                                        </p:tgtEl>
                                        <p:attrNameLst>
                                          <p:attrName>ppt_w</p:attrName>
                                        </p:attrNameLst>
                                      </p:cBhvr>
                                      <p:tavLst>
                                        <p:tav tm="0">
                                          <p:val>
                                            <p:strVal val="ppt_w"/>
                                          </p:val>
                                        </p:tav>
                                        <p:tav tm="100000">
                                          <p:val>
                                            <p:fltVal val="0"/>
                                          </p:val>
                                        </p:tav>
                                      </p:tavLst>
                                    </p:anim>
                                    <p:anim calcmode="lin" valueType="num">
                                      <p:cBhvr>
                                        <p:cTn id="92" dur="3000"/>
                                        <p:tgtEl>
                                          <p:spTgt spid="7"/>
                                        </p:tgtEl>
                                        <p:attrNameLst>
                                          <p:attrName>ppt_h</p:attrName>
                                        </p:attrNameLst>
                                      </p:cBhvr>
                                      <p:tavLst>
                                        <p:tav tm="0">
                                          <p:val>
                                            <p:strVal val="ppt_h"/>
                                          </p:val>
                                        </p:tav>
                                        <p:tav tm="100000">
                                          <p:val>
                                            <p:fltVal val="0"/>
                                          </p:val>
                                        </p:tav>
                                      </p:tavLst>
                                    </p:anim>
                                    <p:anim calcmode="lin" valueType="num">
                                      <p:cBhvr>
                                        <p:cTn id="93" dur="3000"/>
                                        <p:tgtEl>
                                          <p:spTgt spid="7"/>
                                        </p:tgtEl>
                                        <p:attrNameLst>
                                          <p:attrName>ppt_x</p:attrName>
                                        </p:attrNameLst>
                                      </p:cBhvr>
                                      <p:tavLst>
                                        <p:tav tm="0">
                                          <p:val>
                                            <p:strVal val="ppt_x"/>
                                          </p:val>
                                        </p:tav>
                                        <p:tav tm="100000">
                                          <p:val>
                                            <p:fltVal val="0.5"/>
                                          </p:val>
                                        </p:tav>
                                      </p:tavLst>
                                    </p:anim>
                                    <p:anim calcmode="lin" valueType="num">
                                      <p:cBhvr>
                                        <p:cTn id="94" dur="3000"/>
                                        <p:tgtEl>
                                          <p:spTgt spid="7"/>
                                        </p:tgtEl>
                                        <p:attrNameLst>
                                          <p:attrName>ppt_y</p:attrName>
                                        </p:attrNameLst>
                                      </p:cBhvr>
                                      <p:tavLst>
                                        <p:tav tm="0">
                                          <p:val>
                                            <p:strVal val="ppt_y"/>
                                          </p:val>
                                        </p:tav>
                                        <p:tav tm="100000">
                                          <p:val>
                                            <p:fltVal val="0.5"/>
                                          </p:val>
                                        </p:tav>
                                      </p:tavLst>
                                    </p:anim>
                                    <p:set>
                                      <p:cBhvr>
                                        <p:cTn id="95" dur="1" fill="hold">
                                          <p:stCondLst>
                                            <p:cond delay="2999"/>
                                          </p:stCondLst>
                                        </p:cTn>
                                        <p:tgtEl>
                                          <p:spTgt spid="7"/>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3000"/>
                                        <p:tgtEl>
                                          <p:spTgt spid="8"/>
                                        </p:tgtEl>
                                        <p:attrNameLst>
                                          <p:attrName>ppt_w</p:attrName>
                                        </p:attrNameLst>
                                      </p:cBhvr>
                                      <p:tavLst>
                                        <p:tav tm="0">
                                          <p:val>
                                            <p:strVal val="ppt_w"/>
                                          </p:val>
                                        </p:tav>
                                        <p:tav tm="100000">
                                          <p:val>
                                            <p:fltVal val="0"/>
                                          </p:val>
                                        </p:tav>
                                      </p:tavLst>
                                    </p:anim>
                                    <p:anim calcmode="lin" valueType="num">
                                      <p:cBhvr>
                                        <p:cTn id="98" dur="3000"/>
                                        <p:tgtEl>
                                          <p:spTgt spid="8"/>
                                        </p:tgtEl>
                                        <p:attrNameLst>
                                          <p:attrName>ppt_h</p:attrName>
                                        </p:attrNameLst>
                                      </p:cBhvr>
                                      <p:tavLst>
                                        <p:tav tm="0">
                                          <p:val>
                                            <p:strVal val="ppt_h"/>
                                          </p:val>
                                        </p:tav>
                                        <p:tav tm="100000">
                                          <p:val>
                                            <p:fltVal val="0"/>
                                          </p:val>
                                        </p:tav>
                                      </p:tavLst>
                                    </p:anim>
                                    <p:anim calcmode="lin" valueType="num">
                                      <p:cBhvr>
                                        <p:cTn id="99" dur="3000"/>
                                        <p:tgtEl>
                                          <p:spTgt spid="8"/>
                                        </p:tgtEl>
                                        <p:attrNameLst>
                                          <p:attrName>ppt_x</p:attrName>
                                        </p:attrNameLst>
                                      </p:cBhvr>
                                      <p:tavLst>
                                        <p:tav tm="0">
                                          <p:val>
                                            <p:strVal val="ppt_x"/>
                                          </p:val>
                                        </p:tav>
                                        <p:tav tm="100000">
                                          <p:val>
                                            <p:fltVal val="0.5"/>
                                          </p:val>
                                        </p:tav>
                                      </p:tavLst>
                                    </p:anim>
                                    <p:anim calcmode="lin" valueType="num">
                                      <p:cBhvr>
                                        <p:cTn id="100" dur="3000"/>
                                        <p:tgtEl>
                                          <p:spTgt spid="8"/>
                                        </p:tgtEl>
                                        <p:attrNameLst>
                                          <p:attrName>ppt_y</p:attrName>
                                        </p:attrNameLst>
                                      </p:cBhvr>
                                      <p:tavLst>
                                        <p:tav tm="0">
                                          <p:val>
                                            <p:strVal val="ppt_y"/>
                                          </p:val>
                                        </p:tav>
                                        <p:tav tm="100000">
                                          <p:val>
                                            <p:fltVal val="0.5"/>
                                          </p:val>
                                        </p:tav>
                                      </p:tavLst>
                                    </p:anim>
                                    <p:set>
                                      <p:cBhvr>
                                        <p:cTn id="101" dur="1" fill="hold">
                                          <p:stCondLst>
                                            <p:cond delay="2999"/>
                                          </p:stCondLst>
                                        </p:cTn>
                                        <p:tgtEl>
                                          <p:spTgt spid="8"/>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3000"/>
                                        <p:tgtEl>
                                          <p:spTgt spid="9"/>
                                        </p:tgtEl>
                                        <p:attrNameLst>
                                          <p:attrName>ppt_w</p:attrName>
                                        </p:attrNameLst>
                                      </p:cBhvr>
                                      <p:tavLst>
                                        <p:tav tm="0">
                                          <p:val>
                                            <p:strVal val="ppt_w"/>
                                          </p:val>
                                        </p:tav>
                                        <p:tav tm="100000">
                                          <p:val>
                                            <p:fltVal val="0"/>
                                          </p:val>
                                        </p:tav>
                                      </p:tavLst>
                                    </p:anim>
                                    <p:anim calcmode="lin" valueType="num">
                                      <p:cBhvr>
                                        <p:cTn id="104" dur="3000"/>
                                        <p:tgtEl>
                                          <p:spTgt spid="9"/>
                                        </p:tgtEl>
                                        <p:attrNameLst>
                                          <p:attrName>ppt_h</p:attrName>
                                        </p:attrNameLst>
                                      </p:cBhvr>
                                      <p:tavLst>
                                        <p:tav tm="0">
                                          <p:val>
                                            <p:strVal val="ppt_h"/>
                                          </p:val>
                                        </p:tav>
                                        <p:tav tm="100000">
                                          <p:val>
                                            <p:fltVal val="0"/>
                                          </p:val>
                                        </p:tav>
                                      </p:tavLst>
                                    </p:anim>
                                    <p:anim calcmode="lin" valueType="num">
                                      <p:cBhvr>
                                        <p:cTn id="105" dur="3000"/>
                                        <p:tgtEl>
                                          <p:spTgt spid="9"/>
                                        </p:tgtEl>
                                        <p:attrNameLst>
                                          <p:attrName>ppt_x</p:attrName>
                                        </p:attrNameLst>
                                      </p:cBhvr>
                                      <p:tavLst>
                                        <p:tav tm="0">
                                          <p:val>
                                            <p:strVal val="ppt_x"/>
                                          </p:val>
                                        </p:tav>
                                        <p:tav tm="100000">
                                          <p:val>
                                            <p:fltVal val="0.5"/>
                                          </p:val>
                                        </p:tav>
                                      </p:tavLst>
                                    </p:anim>
                                    <p:anim calcmode="lin" valueType="num">
                                      <p:cBhvr>
                                        <p:cTn id="106" dur="3000"/>
                                        <p:tgtEl>
                                          <p:spTgt spid="9"/>
                                        </p:tgtEl>
                                        <p:attrNameLst>
                                          <p:attrName>ppt_y</p:attrName>
                                        </p:attrNameLst>
                                      </p:cBhvr>
                                      <p:tavLst>
                                        <p:tav tm="0">
                                          <p:val>
                                            <p:strVal val="ppt_y"/>
                                          </p:val>
                                        </p:tav>
                                        <p:tav tm="100000">
                                          <p:val>
                                            <p:fltVal val="0.5"/>
                                          </p:val>
                                        </p:tav>
                                      </p:tavLst>
                                    </p:anim>
                                    <p:set>
                                      <p:cBhvr>
                                        <p:cTn id="107" dur="1" fill="hold">
                                          <p:stCondLst>
                                            <p:cond delay="2999"/>
                                          </p:stCondLst>
                                        </p:cTn>
                                        <p:tgtEl>
                                          <p:spTgt spid="9"/>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3000"/>
                                        <p:tgtEl>
                                          <p:spTgt spid="10"/>
                                        </p:tgtEl>
                                        <p:attrNameLst>
                                          <p:attrName>ppt_w</p:attrName>
                                        </p:attrNameLst>
                                      </p:cBhvr>
                                      <p:tavLst>
                                        <p:tav tm="0">
                                          <p:val>
                                            <p:strVal val="ppt_w"/>
                                          </p:val>
                                        </p:tav>
                                        <p:tav tm="100000">
                                          <p:val>
                                            <p:fltVal val="0"/>
                                          </p:val>
                                        </p:tav>
                                      </p:tavLst>
                                    </p:anim>
                                    <p:anim calcmode="lin" valueType="num">
                                      <p:cBhvr>
                                        <p:cTn id="110" dur="3000"/>
                                        <p:tgtEl>
                                          <p:spTgt spid="10"/>
                                        </p:tgtEl>
                                        <p:attrNameLst>
                                          <p:attrName>ppt_h</p:attrName>
                                        </p:attrNameLst>
                                      </p:cBhvr>
                                      <p:tavLst>
                                        <p:tav tm="0">
                                          <p:val>
                                            <p:strVal val="ppt_h"/>
                                          </p:val>
                                        </p:tav>
                                        <p:tav tm="100000">
                                          <p:val>
                                            <p:fltVal val="0"/>
                                          </p:val>
                                        </p:tav>
                                      </p:tavLst>
                                    </p:anim>
                                    <p:anim calcmode="lin" valueType="num">
                                      <p:cBhvr>
                                        <p:cTn id="111" dur="3000"/>
                                        <p:tgtEl>
                                          <p:spTgt spid="10"/>
                                        </p:tgtEl>
                                        <p:attrNameLst>
                                          <p:attrName>ppt_x</p:attrName>
                                        </p:attrNameLst>
                                      </p:cBhvr>
                                      <p:tavLst>
                                        <p:tav tm="0">
                                          <p:val>
                                            <p:strVal val="ppt_x"/>
                                          </p:val>
                                        </p:tav>
                                        <p:tav tm="100000">
                                          <p:val>
                                            <p:fltVal val="0.5"/>
                                          </p:val>
                                        </p:tav>
                                      </p:tavLst>
                                    </p:anim>
                                    <p:anim calcmode="lin" valueType="num">
                                      <p:cBhvr>
                                        <p:cTn id="112" dur="3000"/>
                                        <p:tgtEl>
                                          <p:spTgt spid="10"/>
                                        </p:tgtEl>
                                        <p:attrNameLst>
                                          <p:attrName>ppt_y</p:attrName>
                                        </p:attrNameLst>
                                      </p:cBhvr>
                                      <p:tavLst>
                                        <p:tav tm="0">
                                          <p:val>
                                            <p:strVal val="ppt_y"/>
                                          </p:val>
                                        </p:tav>
                                        <p:tav tm="100000">
                                          <p:val>
                                            <p:fltVal val="0.5"/>
                                          </p:val>
                                        </p:tav>
                                      </p:tavLst>
                                    </p:anim>
                                    <p:set>
                                      <p:cBhvr>
                                        <p:cTn id="113" dur="1" fill="hold">
                                          <p:stCondLst>
                                            <p:cond delay="2999"/>
                                          </p:stCondLst>
                                        </p:cTn>
                                        <p:tgtEl>
                                          <p:spTgt spid="10"/>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3000"/>
                                        <p:tgtEl>
                                          <p:spTgt spid="11"/>
                                        </p:tgtEl>
                                        <p:attrNameLst>
                                          <p:attrName>ppt_w</p:attrName>
                                        </p:attrNameLst>
                                      </p:cBhvr>
                                      <p:tavLst>
                                        <p:tav tm="0">
                                          <p:val>
                                            <p:strVal val="ppt_w"/>
                                          </p:val>
                                        </p:tav>
                                        <p:tav tm="100000">
                                          <p:val>
                                            <p:fltVal val="0"/>
                                          </p:val>
                                        </p:tav>
                                      </p:tavLst>
                                    </p:anim>
                                    <p:anim calcmode="lin" valueType="num">
                                      <p:cBhvr>
                                        <p:cTn id="116" dur="3000"/>
                                        <p:tgtEl>
                                          <p:spTgt spid="11"/>
                                        </p:tgtEl>
                                        <p:attrNameLst>
                                          <p:attrName>ppt_h</p:attrName>
                                        </p:attrNameLst>
                                      </p:cBhvr>
                                      <p:tavLst>
                                        <p:tav tm="0">
                                          <p:val>
                                            <p:strVal val="ppt_h"/>
                                          </p:val>
                                        </p:tav>
                                        <p:tav tm="100000">
                                          <p:val>
                                            <p:fltVal val="0"/>
                                          </p:val>
                                        </p:tav>
                                      </p:tavLst>
                                    </p:anim>
                                    <p:anim calcmode="lin" valueType="num">
                                      <p:cBhvr>
                                        <p:cTn id="117" dur="3000"/>
                                        <p:tgtEl>
                                          <p:spTgt spid="11"/>
                                        </p:tgtEl>
                                        <p:attrNameLst>
                                          <p:attrName>ppt_x</p:attrName>
                                        </p:attrNameLst>
                                      </p:cBhvr>
                                      <p:tavLst>
                                        <p:tav tm="0">
                                          <p:val>
                                            <p:strVal val="ppt_x"/>
                                          </p:val>
                                        </p:tav>
                                        <p:tav tm="100000">
                                          <p:val>
                                            <p:fltVal val="0.5"/>
                                          </p:val>
                                        </p:tav>
                                      </p:tavLst>
                                    </p:anim>
                                    <p:anim calcmode="lin" valueType="num">
                                      <p:cBhvr>
                                        <p:cTn id="118" dur="3000"/>
                                        <p:tgtEl>
                                          <p:spTgt spid="11"/>
                                        </p:tgtEl>
                                        <p:attrNameLst>
                                          <p:attrName>ppt_y</p:attrName>
                                        </p:attrNameLst>
                                      </p:cBhvr>
                                      <p:tavLst>
                                        <p:tav tm="0">
                                          <p:val>
                                            <p:strVal val="ppt_y"/>
                                          </p:val>
                                        </p:tav>
                                        <p:tav tm="100000">
                                          <p:val>
                                            <p:fltVal val="0.5"/>
                                          </p:val>
                                        </p:tav>
                                      </p:tavLst>
                                    </p:anim>
                                    <p:set>
                                      <p:cBhvr>
                                        <p:cTn id="119" dur="1" fill="hold">
                                          <p:stCondLst>
                                            <p:cond delay="2999"/>
                                          </p:stCondLst>
                                        </p:cTn>
                                        <p:tgtEl>
                                          <p:spTgt spid="11"/>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3000" fill="hold"/>
                                        <p:tgtEl>
                                          <p:spTgt spid="4"/>
                                        </p:tgtEl>
                                        <p:attrNameLst>
                                          <p:attrName>r</p:attrName>
                                        </p:attrNameLst>
                                      </p:cBhvr>
                                    </p:animRot>
                                  </p:childTnLst>
                                </p:cTn>
                              </p:par>
                              <p:par>
                                <p:cTn id="122" presetID="8" presetClass="emph" presetSubtype="0" autoRev="1" fill="hold" nodeType="withEffect">
                                  <p:stCondLst>
                                    <p:cond delay="0"/>
                                  </p:stCondLst>
                                  <p:childTnLst>
                                    <p:animRot by="21600000">
                                      <p:cBhvr>
                                        <p:cTn id="123" dur="3000" fill="hold"/>
                                        <p:tgtEl>
                                          <p:spTgt spid="5"/>
                                        </p:tgtEl>
                                        <p:attrNameLst>
                                          <p:attrName>r</p:attrName>
                                        </p:attrNameLst>
                                      </p:cBhvr>
                                    </p:animRot>
                                  </p:childTnLst>
                                </p:cTn>
                              </p:par>
                              <p:par>
                                <p:cTn id="124" presetID="8" presetClass="emph" presetSubtype="0" autoRev="1" fill="hold" nodeType="withEffect">
                                  <p:stCondLst>
                                    <p:cond delay="0"/>
                                  </p:stCondLst>
                                  <p:childTnLst>
                                    <p:animRot by="21600000">
                                      <p:cBhvr>
                                        <p:cTn id="125" dur="3000" fill="hold"/>
                                        <p:tgtEl>
                                          <p:spTgt spid="6"/>
                                        </p:tgtEl>
                                        <p:attrNameLst>
                                          <p:attrName>r</p:attrName>
                                        </p:attrNameLst>
                                      </p:cBhvr>
                                    </p:animRot>
                                  </p:childTnLst>
                                </p:cTn>
                              </p:par>
                              <p:par>
                                <p:cTn id="126" presetID="8" presetClass="emph" presetSubtype="0" autoRev="1" fill="hold" nodeType="withEffect">
                                  <p:stCondLst>
                                    <p:cond delay="0"/>
                                  </p:stCondLst>
                                  <p:childTnLst>
                                    <p:animRot by="21600000">
                                      <p:cBhvr>
                                        <p:cTn id="127" dur="3000" fill="hold"/>
                                        <p:tgtEl>
                                          <p:spTgt spid="7"/>
                                        </p:tgtEl>
                                        <p:attrNameLst>
                                          <p:attrName>r</p:attrName>
                                        </p:attrNameLst>
                                      </p:cBhvr>
                                    </p:animRot>
                                  </p:childTnLst>
                                </p:cTn>
                              </p:par>
                              <p:par>
                                <p:cTn id="128" presetID="8" presetClass="emph" presetSubtype="0" autoRev="1" fill="hold" nodeType="withEffect">
                                  <p:stCondLst>
                                    <p:cond delay="0"/>
                                  </p:stCondLst>
                                  <p:childTnLst>
                                    <p:animRot by="21600000">
                                      <p:cBhvr>
                                        <p:cTn id="129" dur="3000" fill="hold"/>
                                        <p:tgtEl>
                                          <p:spTgt spid="8"/>
                                        </p:tgtEl>
                                        <p:attrNameLst>
                                          <p:attrName>r</p:attrName>
                                        </p:attrNameLst>
                                      </p:cBhvr>
                                    </p:animRot>
                                  </p:childTnLst>
                                </p:cTn>
                              </p:par>
                              <p:par>
                                <p:cTn id="130" presetID="8" presetClass="emph" presetSubtype="0" autoRev="1" fill="hold" nodeType="withEffect">
                                  <p:stCondLst>
                                    <p:cond delay="0"/>
                                  </p:stCondLst>
                                  <p:childTnLst>
                                    <p:animRot by="21600000">
                                      <p:cBhvr>
                                        <p:cTn id="131" dur="3000" fill="hold"/>
                                        <p:tgtEl>
                                          <p:spTgt spid="9"/>
                                        </p:tgtEl>
                                        <p:attrNameLst>
                                          <p:attrName>r</p:attrName>
                                        </p:attrNameLst>
                                      </p:cBhvr>
                                    </p:animRot>
                                  </p:childTnLst>
                                </p:cTn>
                              </p:par>
                              <p:par>
                                <p:cTn id="132" presetID="8" presetClass="emph" presetSubtype="0" autoRev="1" fill="hold" nodeType="withEffect">
                                  <p:stCondLst>
                                    <p:cond delay="0"/>
                                  </p:stCondLst>
                                  <p:childTnLst>
                                    <p:animRot by="21600000">
                                      <p:cBhvr>
                                        <p:cTn id="133" dur="3000" fill="hold"/>
                                        <p:tgtEl>
                                          <p:spTgt spid="10"/>
                                        </p:tgtEl>
                                        <p:attrNameLst>
                                          <p:attrName>r</p:attrName>
                                        </p:attrNameLst>
                                      </p:cBhvr>
                                    </p:animRot>
                                  </p:childTnLst>
                                </p:cTn>
                              </p:par>
                              <p:par>
                                <p:cTn id="134" presetID="8" presetClass="emph" presetSubtype="0" autoRev="1" fill="hold" nodeType="withEffect">
                                  <p:stCondLst>
                                    <p:cond delay="0"/>
                                  </p:stCondLst>
                                  <p:childTnLst>
                                    <p:animRot by="21600000">
                                      <p:cBhvr>
                                        <p:cTn id="135" dur="3000" fill="hold"/>
                                        <p:tgtEl>
                                          <p:spTgt spid="11"/>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3000" fill="hold"/>
                                        <p:tgtEl>
                                          <p:spTgt spid="2"/>
                                        </p:tgtEl>
                                        <p:attrNameLst>
                                          <p:attrName>ppt_w</p:attrName>
                                        </p:attrNameLst>
                                      </p:cBhvr>
                                      <p:tavLst>
                                        <p:tav tm="0">
                                          <p:val>
                                            <p:strVal val="4/3*#ppt_w"/>
                                          </p:val>
                                        </p:tav>
                                        <p:tav tm="100000">
                                          <p:val>
                                            <p:strVal val="#ppt_w"/>
                                          </p:val>
                                        </p:tav>
                                      </p:tavLst>
                                    </p:anim>
                                    <p:anim calcmode="lin" valueType="num">
                                      <p:cBhvr>
                                        <p:cTn id="139" dur="3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2"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2)">
                                      <p:cBhvr>
                                        <p:cTn id="142" dur="3000"/>
                                        <p:tgtEl>
                                          <p:spTgt spid="2"/>
                                        </p:tgtEl>
                                      </p:cBhvr>
                                    </p:animEffect>
                                  </p:childTnLst>
                                </p:cTn>
                              </p:par>
                            </p:childTnLst>
                          </p:cTn>
                        </p:par>
                        <p:par>
                          <p:cTn id="143" fill="hold">
                            <p:stCondLst>
                              <p:cond delay="12000"/>
                            </p:stCondLst>
                            <p:childTnLst>
                              <p:par>
                                <p:cTn id="144" presetID="23" presetClass="entr" presetSubtype="16" fill="hold" grpId="0" nodeType="afterEffect">
                                  <p:stCondLst>
                                    <p:cond delay="0"/>
                                  </p:stCondLst>
                                  <p:childTnLst>
                                    <p:set>
                                      <p:cBhvr>
                                        <p:cTn id="145" dur="1" fill="hold">
                                          <p:stCondLst>
                                            <p:cond delay="0"/>
                                          </p:stCondLst>
                                        </p:cTn>
                                        <p:tgtEl>
                                          <p:spTgt spid="12"/>
                                        </p:tgtEl>
                                        <p:attrNameLst>
                                          <p:attrName>style.visibility</p:attrName>
                                        </p:attrNameLst>
                                      </p:cBhvr>
                                      <p:to>
                                        <p:strVal val="visible"/>
                                      </p:to>
                                    </p:set>
                                    <p:anim calcmode="lin" valueType="num">
                                      <p:cBhvr>
                                        <p:cTn id="146" dur="2000" fill="hold"/>
                                        <p:tgtEl>
                                          <p:spTgt spid="12"/>
                                        </p:tgtEl>
                                        <p:attrNameLst>
                                          <p:attrName>ppt_w</p:attrName>
                                        </p:attrNameLst>
                                      </p:cBhvr>
                                      <p:tavLst>
                                        <p:tav tm="0">
                                          <p:val>
                                            <p:fltVal val="0"/>
                                          </p:val>
                                        </p:tav>
                                        <p:tav tm="100000">
                                          <p:val>
                                            <p:strVal val="#ppt_w"/>
                                          </p:val>
                                        </p:tav>
                                      </p:tavLst>
                                    </p:anim>
                                    <p:anim calcmode="lin" valueType="num">
                                      <p:cBhvr>
                                        <p:cTn id="147" dur="2000" fill="hold"/>
                                        <p:tgtEl>
                                          <p:spTgt spid="1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Presentación2 NATURALEZ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5">
      <a:majorFont>
        <a:latin typeface="Monotype Corsiva"/>
        <a:ea typeface=""/>
        <a:cs typeface=""/>
      </a:majorFont>
      <a:minorFont>
        <a:latin typeface="Monotype Corsiv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Presentación2 NATURALEZA</Template>
  <TotalTime>0</TotalTime>
  <Words>505</Words>
  <Application>Microsoft Office PowerPoint</Application>
  <PresentationFormat>Presentación en pantalla (16:9)</PresentationFormat>
  <Paragraphs>39</Paragraphs>
  <Slides>46</Slides>
  <Notes>0</Notes>
  <HiddenSlides>0</HiddenSlides>
  <MMClips>1</MMClips>
  <ScaleCrop>false</ScaleCrop>
  <HeadingPairs>
    <vt:vector size="4" baseType="variant">
      <vt:variant>
        <vt:lpstr>Tema</vt:lpstr>
      </vt:variant>
      <vt:variant>
        <vt:i4>2</vt:i4>
      </vt:variant>
      <vt:variant>
        <vt:lpstr>Títulos de diapositiva</vt:lpstr>
      </vt:variant>
      <vt:variant>
        <vt:i4>46</vt:i4>
      </vt:variant>
    </vt:vector>
  </HeadingPairs>
  <TitlesOfParts>
    <vt:vector size="48" baseType="lpstr">
      <vt:lpstr>Presentación2 NATURALEZA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435</cp:revision>
  <dcterms:created xsi:type="dcterms:W3CDTF">2023-01-27T15:55:18Z</dcterms:created>
  <dcterms:modified xsi:type="dcterms:W3CDTF">2023-02-05T17:19:51Z</dcterms:modified>
</cp:coreProperties>
</file>