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6" r:id="rId3"/>
    <p:sldId id="256" r:id="rId4"/>
    <p:sldId id="269" r:id="rId5"/>
    <p:sldId id="271" r:id="rId6"/>
    <p:sldId id="272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75" r:id="rId19"/>
    <p:sldId id="277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AiT/yQOt1gnhfgeWFoWFQ==" hashData="oyVPlb0DfXsBtkG8q+J67EDUoX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1A210D"/>
    <a:srgbClr val="FBC457"/>
    <a:srgbClr val="F8A15A"/>
    <a:srgbClr val="700000"/>
    <a:srgbClr val="CEEE8E"/>
    <a:srgbClr val="FFFFCC"/>
    <a:srgbClr val="0E660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84" y="-12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80680-748F-4DAF-9FAD-22DAF5F06914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DBEFD7-034B-47FA-82F7-7734DA1936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42A35-223E-4C21-B32F-A4F320322F3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8EB2-2921-41E6-9520-577D4FC30602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DE20-E836-47EE-B5A7-BC50883B7F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8EB2-2921-41E6-9520-577D4FC30602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DE20-E836-47EE-B5A7-BC50883B7F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8EB2-2921-41E6-9520-577D4FC30602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DE20-E836-47EE-B5A7-BC50883B7F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8EB2-2921-41E6-9520-577D4FC30602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DE20-E836-47EE-B5A7-BC50883B7F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8EB2-2921-41E6-9520-577D4FC30602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DE20-E836-47EE-B5A7-BC50883B7F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8EB2-2921-41E6-9520-577D4FC30602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DE20-E836-47EE-B5A7-BC50883B7F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8EB2-2921-41E6-9520-577D4FC30602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DE20-E836-47EE-B5A7-BC50883B7F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8EB2-2921-41E6-9520-577D4FC30602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DE20-E836-47EE-B5A7-BC50883B7F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8EB2-2921-41E6-9520-577D4FC30602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DE20-E836-47EE-B5A7-BC50883B7F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8EB2-2921-41E6-9520-577D4FC30602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DE20-E836-47EE-B5A7-BC50883B7F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8EB2-2921-41E6-9520-577D4FC30602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FDE20-E836-47EE-B5A7-BC50883B7F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68EB2-2921-41E6-9520-577D4FC30602}" type="datetimeFigureOut">
              <a:rPr lang="es-ES" smtClean="0"/>
              <a:pPr/>
              <a:t>01/02/2016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FDE20-E836-47EE-B5A7-BC50883B7F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5" Type="http://schemas.openxmlformats.org/officeDocument/2006/relationships/image" Target="../media/image11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gif"/><Relationship Id="rId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gif"/><Relationship Id="rId4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gif"/><Relationship Id="rId4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gif"/><Relationship Id="rId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gif"/><Relationship Id="rId4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gif"/><Relationship Id="rId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gif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gif"/><Relationship Id="rId4" Type="http://schemas.openxmlformats.org/officeDocument/2006/relationships/image" Target="../media/image5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gif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gif"/><Relationship Id="rId4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gif"/><Relationship Id="rId4" Type="http://schemas.openxmlformats.org/officeDocument/2006/relationships/image" Target="../media/image6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11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65.png"/><Relationship Id="rId4" Type="http://schemas.openxmlformats.org/officeDocument/2006/relationships/image" Target="../media/image6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1.gif"/><Relationship Id="rId4" Type="http://schemas.openxmlformats.org/officeDocument/2006/relationships/image" Target="../media/image6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70.gif"/><Relationship Id="rId7" Type="http://schemas.openxmlformats.org/officeDocument/2006/relationships/image" Target="../media/image73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gif"/><Relationship Id="rId5" Type="http://schemas.openxmlformats.org/officeDocument/2006/relationships/image" Target="../media/image31.gif"/><Relationship Id="rId4" Type="http://schemas.openxmlformats.org/officeDocument/2006/relationships/image" Target="../media/image71.jpeg"/><Relationship Id="rId9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79.png"/><Relationship Id="rId18" Type="http://schemas.openxmlformats.org/officeDocument/2006/relationships/image" Target="../media/image8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5.png"/><Relationship Id="rId11" Type="http://schemas.openxmlformats.org/officeDocument/2006/relationships/image" Target="../media/image7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4.png"/><Relationship Id="rId9" Type="http://schemas.openxmlformats.org/officeDocument/2006/relationships/image" Target="../media/image7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7" descr="D:\PPS DE CREACION PROPIA - EXCLUSIVOS\- Los 13 bosques mas bellos del mundo según National Geographic\Imágenes\Mar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</p:spPr>
      </p:pic>
      <p:pic>
        <p:nvPicPr>
          <p:cNvPr id="1026" name="Picture 2" descr="D:\PPS DE CREACION PROPIA - EXCLUSIVOS\- Los 13 bosques mas bellos del mundo según National Geographic\Imágenes\1 - bosque-rojo-111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5350" y="908720"/>
            <a:ext cx="7351713" cy="5082505"/>
          </a:xfrm>
          <a:prstGeom prst="rect">
            <a:avLst/>
          </a:prstGeom>
          <a:noFill/>
        </p:spPr>
      </p:pic>
      <p:pic>
        <p:nvPicPr>
          <p:cNvPr id="26" name="Picture 1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1844824"/>
            <a:ext cx="2838450" cy="828676"/>
          </a:xfrm>
          <a:prstGeom prst="rect">
            <a:avLst/>
          </a:prstGeom>
          <a:noFill/>
        </p:spPr>
      </p:pic>
      <p:pic>
        <p:nvPicPr>
          <p:cNvPr id="32" name="Picture 1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1052736"/>
            <a:ext cx="2133600" cy="781051"/>
          </a:xfrm>
          <a:prstGeom prst="rect">
            <a:avLst/>
          </a:prstGeom>
          <a:noFill/>
        </p:spPr>
      </p:pic>
      <p:pic>
        <p:nvPicPr>
          <p:cNvPr id="33" name="Picture 20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1840" y="2708920"/>
            <a:ext cx="3695700" cy="885825"/>
          </a:xfrm>
          <a:prstGeom prst="rect">
            <a:avLst/>
          </a:prstGeom>
          <a:noFill/>
        </p:spPr>
      </p:pic>
      <p:pic>
        <p:nvPicPr>
          <p:cNvPr id="34" name="Picture 22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99992" y="3429000"/>
            <a:ext cx="3648075" cy="962025"/>
          </a:xfrm>
          <a:prstGeom prst="rect">
            <a:avLst/>
          </a:prstGeom>
          <a:noFill/>
        </p:spPr>
      </p:pic>
      <p:pic>
        <p:nvPicPr>
          <p:cNvPr id="35" name="Picture 24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59632" y="4221088"/>
            <a:ext cx="2981325" cy="866776"/>
          </a:xfrm>
          <a:prstGeom prst="rect">
            <a:avLst/>
          </a:prstGeom>
          <a:noFill/>
        </p:spPr>
      </p:pic>
      <p:pic>
        <p:nvPicPr>
          <p:cNvPr id="36" name="Picture 26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699792" y="4869160"/>
            <a:ext cx="3781425" cy="971551"/>
          </a:xfrm>
          <a:prstGeom prst="rect">
            <a:avLst/>
          </a:prstGeom>
          <a:noFill/>
        </p:spPr>
      </p:pic>
      <p:sp>
        <p:nvSpPr>
          <p:cNvPr id="37" name="3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977"/>
            </a:avLst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740"/>
            </a:avLst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01"/>
            </a:avLst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740"/>
            </a:avLst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1" name="Picture 1" descr="http://www.shoshan.cl/images/transparent_n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161925" cy="1619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937">
    <p:sndAc>
      <p:stSnd>
        <p:snd r:embed="rId3" name="Andre Rieu - Autumn Leaves y Sonidos del bosq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73" name="Picture 37" descr="Rendered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67799">
            <a:off x="909644" y="4045213"/>
            <a:ext cx="1201172" cy="338446"/>
          </a:xfrm>
          <a:prstGeom prst="rect">
            <a:avLst/>
          </a:prstGeom>
          <a:noFill/>
        </p:spPr>
      </p:pic>
      <p:sp>
        <p:nvSpPr>
          <p:cNvPr id="50" name="49 Rectángulo"/>
          <p:cNvSpPr/>
          <p:nvPr/>
        </p:nvSpPr>
        <p:spPr>
          <a:xfrm>
            <a:off x="0" y="5229200"/>
            <a:ext cx="2987824" cy="1628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0" y="3429000"/>
            <a:ext cx="2987824" cy="17728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0" y="1772816"/>
            <a:ext cx="2987824" cy="16288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0" y="0"/>
            <a:ext cx="2987824" cy="17728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2987824" y="5229200"/>
            <a:ext cx="3096344" cy="16288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2987824" y="3429000"/>
            <a:ext cx="3096344" cy="177281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2987824" y="1772816"/>
            <a:ext cx="3096344" cy="16288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987824" y="0"/>
            <a:ext cx="3096344" cy="177281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084168" y="5229200"/>
            <a:ext cx="3059832" cy="16288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084168" y="3429000"/>
            <a:ext cx="3059832" cy="177281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084168" y="1772816"/>
            <a:ext cx="3059832" cy="16288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084168" y="0"/>
            <a:ext cx="3059832" cy="177281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D:\PPS DE CREACION PROPIA - EXCLUSIVOS\- Los 13 bosques mas bellos del mundo según National Geographic\Imágenes\Mar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1043608" y="1124744"/>
            <a:ext cx="69847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err="1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National</a:t>
            </a:r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 </a:t>
            </a:r>
            <a:r>
              <a:rPr lang="es-ES" sz="2400" b="1" dirty="0" err="1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Geographic</a:t>
            </a:r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 nos presenta una selección de los 13 bosques más bellos del mundo. </a:t>
            </a:r>
          </a:p>
          <a:p>
            <a:pPr algn="ctr"/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Rincones donde el paso del hombre todavía parece no haber dejado su marca, donde la naturaleza reina con pacífica soberanía, y donde hasta el viajero más cansado encuentra un acogedor remanso en medio de troncos, aves y aguas cristalinas.</a:t>
            </a:r>
            <a:endParaRPr lang="es-ES" sz="2400" b="1" dirty="0">
              <a:blipFill>
                <a:blip r:embed="rId3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1043608" y="4077072"/>
            <a:ext cx="6984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Estos </a:t>
            </a:r>
            <a:r>
              <a:rPr lang="es-ES" sz="2400" b="1" dirty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fascinantes lugares, que decoran la faz de la tierra de punta a punta, son capaces de dejar sin aliento hasta al más experimentado </a:t>
            </a:r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</a:rPr>
              <a:t>viajero. </a:t>
            </a:r>
            <a:endParaRPr lang="es-ES" sz="2400" b="1" dirty="0">
              <a:blipFill>
                <a:blip r:embed="rId3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pic>
        <p:nvPicPr>
          <p:cNvPr id="19461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589240"/>
            <a:ext cx="1400175" cy="381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4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D:\PPS DE CREACION PROPIA - EXCLUSIVOS\- Los 13 bosques mas bellos del mundo según National Geographic\Imágenes\834705-1100-1454033138-483184883_1000x6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9871"/>
          </a:xfrm>
          <a:prstGeom prst="rect">
            <a:avLst/>
          </a:prstGeom>
          <a:noFill/>
        </p:spPr>
      </p:pic>
      <p:pic>
        <p:nvPicPr>
          <p:cNvPr id="28677" name="Picture 5" descr="D:\PPS DE CREACION PROPIA - EXCLUSIVOS\- Los 13 bosques mas bellos del mundo según National Geographic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6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32656"/>
            <a:ext cx="8579246" cy="1656184"/>
          </a:xfrm>
          <a:prstGeom prst="rect">
            <a:avLst/>
          </a:prstGeom>
          <a:noFill/>
        </p:spPr>
      </p:pic>
      <p:pic>
        <p:nvPicPr>
          <p:cNvPr id="18437" name="Picture 5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980728"/>
            <a:ext cx="1676400" cy="1485900"/>
          </a:xfrm>
          <a:prstGeom prst="rect">
            <a:avLst/>
          </a:prstGeom>
          <a:noFill/>
        </p:spPr>
      </p:pic>
      <p:pic>
        <p:nvPicPr>
          <p:cNvPr id="18438" name="Picture 6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79512" y="1268760"/>
            <a:ext cx="1803840" cy="184594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D:\PPS DE CREACION PROPIA - EXCLUSIVOS\- Los 13 bosques mas bellos del mundo según National Geographic\Imágenes\3 - 79876123_o - brocelian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6045" cy="6858000"/>
          </a:xfrm>
          <a:prstGeom prst="rect">
            <a:avLst/>
          </a:prstGeom>
          <a:noFill/>
        </p:spPr>
      </p:pic>
      <p:pic>
        <p:nvPicPr>
          <p:cNvPr id="29699" name="Picture 3" descr="D:\PPS DE CREACION PROPIA - EXCLUSIVOS\- Los 13 bosques mas bellos del mundo según National Geographic\Imágenes\834805-1100-1454033138-broceliande-590x3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32656"/>
            <a:ext cx="5472608" cy="1914525"/>
          </a:xfrm>
          <a:prstGeom prst="rect">
            <a:avLst/>
          </a:prstGeom>
          <a:noFill/>
        </p:spPr>
      </p:pic>
      <p:pic>
        <p:nvPicPr>
          <p:cNvPr id="6" name="Picture 6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35796" flipH="1">
            <a:off x="179512" y="476672"/>
            <a:ext cx="2016224" cy="184594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D:\PPS DE CREACION PROPIA - EXCLUSIVOS\- Los 13 bosques mas bellos del mundo según National Geographic\Imágenes\834155-1100-1454033138-awl_ar3239000039_1000x6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6498"/>
          </a:xfrm>
          <a:prstGeom prst="rect">
            <a:avLst/>
          </a:prstGeom>
          <a:noFill/>
        </p:spPr>
      </p:pic>
      <p:pic>
        <p:nvPicPr>
          <p:cNvPr id="12292" name="Picture 4" descr="D:\PPS DE CREACION PROPIA - EXCLUSIVOS\- Los 13 bosques mas bellos del mundo según National Geographic\Imágenes\789126723-sequoia-national-park-sequoia-geant-sierra-nevada-etats-unis-reserve-naturel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76672"/>
            <a:ext cx="6324600" cy="1781176"/>
          </a:xfrm>
          <a:prstGeom prst="rect">
            <a:avLst/>
          </a:prstGeom>
          <a:noFill/>
        </p:spPr>
      </p:pic>
      <p:pic>
        <p:nvPicPr>
          <p:cNvPr id="6" name="Picture 6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62219" flipH="1">
            <a:off x="6876256" y="332656"/>
            <a:ext cx="2088232" cy="184594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:\PPS DE CREACION PROPIA - EXCLUSIVOS\- Los 13 bosques mas bellos del mundo según National Geographic\Imágenes\834955-1100-1454033138-dsc_1812_1000x6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D:\PPS DE CREACION PROPIA - EXCLUSIVOS\- Los 13 bosques mas bellos del mundo según National Geographic\Imágenes\Bosque_Otoo_Puc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404664"/>
            <a:ext cx="5410200" cy="1323975"/>
          </a:xfrm>
          <a:prstGeom prst="rect">
            <a:avLst/>
          </a:prstGeom>
          <a:noFill/>
        </p:spPr>
      </p:pic>
      <p:pic>
        <p:nvPicPr>
          <p:cNvPr id="6" name="Picture 6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977710" flipH="1">
            <a:off x="255399" y="543005"/>
            <a:ext cx="2294536" cy="189436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D:\PPS DE CREACION PROPIA - EXCLUSIVOS\- Los 13 bosques mas bellos del mundo según National Geographic\Imágenes\11 - 834355-1100-1454033138-awl_jp03514_1000x6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771"/>
            <a:ext cx="9144000" cy="6864772"/>
          </a:xfrm>
          <a:prstGeom prst="rect">
            <a:avLst/>
          </a:prstGeom>
          <a:noFill/>
        </p:spPr>
      </p:pic>
      <p:pic>
        <p:nvPicPr>
          <p:cNvPr id="10243" name="Picture 3" descr="D:\PPS DE CREACION PROPIA - EXCLUSIVOS\- Los 13 bosques mas bellos del mundo según National Geographic\Imágenes\colour-arashiya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548680"/>
            <a:ext cx="4029075" cy="1343026"/>
          </a:xfrm>
          <a:prstGeom prst="rect">
            <a:avLst/>
          </a:prstGeom>
          <a:noFill/>
        </p:spPr>
      </p:pic>
      <p:pic>
        <p:nvPicPr>
          <p:cNvPr id="14339" name="Picture 3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451496">
            <a:off x="6570697" y="586693"/>
            <a:ext cx="1964432" cy="17412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D:\PPS DE CREACION PROPIA - EXCLUSIVOS\- Los 13 bosques mas bellos del mundo según National Geographic\Imágenes\834205-1100-1454033138-awl_eng10601_1000x6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0" name="Picture 4" descr="D:\PPS DE CREACION PROPIA - EXCLUSIVOS\- Los 13 bosques mas bellos del mundo según National Geographic\Imágenes\1870518_40e5fcf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962"/>
            <a:ext cx="9144000" cy="6861962"/>
          </a:xfrm>
          <a:prstGeom prst="rect">
            <a:avLst/>
          </a:prstGeom>
          <a:noFill/>
        </p:spPr>
      </p:pic>
      <p:pic>
        <p:nvPicPr>
          <p:cNvPr id="1331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76672"/>
            <a:ext cx="4429125" cy="1362075"/>
          </a:xfrm>
          <a:prstGeom prst="rect">
            <a:avLst/>
          </a:prstGeom>
          <a:noFill/>
        </p:spPr>
      </p:pic>
      <p:pic>
        <p:nvPicPr>
          <p:cNvPr id="13315" name="Picture 3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968159">
            <a:off x="474268" y="547942"/>
            <a:ext cx="2001359" cy="177393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PS DE CREACION PROPIA - EXCLUSIVOS\- Los 13 bosques mas bellos del mundo según National Geographic\Imágenes\20OTOÑO EN LA PATAGONIAARGENT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1307" cy="6858000"/>
          </a:xfrm>
          <a:prstGeom prst="rect">
            <a:avLst/>
          </a:prstGeom>
          <a:noFill/>
        </p:spPr>
      </p:pic>
      <p:pic>
        <p:nvPicPr>
          <p:cNvPr id="2053" name="Picture 5" descr="D:\PPS DE CREACION PROPIA - EXCLUSIVOS\- Los 13 bosques mas bellos del mundo según National Geographic\Imágenes\834105-1100-1454033138-awl_ar3953000018_1000x6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669"/>
            <a:ext cx="9144000" cy="6863669"/>
          </a:xfrm>
          <a:prstGeom prst="rect">
            <a:avLst/>
          </a:prstGeom>
          <a:noFill/>
        </p:spPr>
      </p:pic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04664"/>
            <a:ext cx="6924675" cy="1333501"/>
          </a:xfrm>
          <a:prstGeom prst="rect">
            <a:avLst/>
          </a:prstGeom>
          <a:noFill/>
        </p:spPr>
      </p:pic>
      <p:pic>
        <p:nvPicPr>
          <p:cNvPr id="12291" name="Picture 3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945598">
            <a:off x="6584313" y="725472"/>
            <a:ext cx="2088232" cy="1850933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1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Los 13 bosques mas bellos del mundo según National Geographic\Imágenes\834255-1100-1454033138-awl_fvg005505_1000x6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463" cy="6858000"/>
          </a:xfrm>
          <a:prstGeom prst="rect">
            <a:avLst/>
          </a:prstGeom>
          <a:noFill/>
        </p:spPr>
      </p:pic>
      <p:pic>
        <p:nvPicPr>
          <p:cNvPr id="3075" name="Picture 3" descr="D:\PPS DE CREACION PROPIA - EXCLUSIVOS\- Los 13 bosques mas bellos del mundo según National Geographic\Imágenes\af7228c4d2ea9e0bfb7805025447a803_4005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50" y="404664"/>
            <a:ext cx="8754938" cy="1304926"/>
          </a:xfrm>
          <a:prstGeom prst="rect">
            <a:avLst/>
          </a:prstGeom>
          <a:noFill/>
        </p:spPr>
      </p:pic>
      <p:pic>
        <p:nvPicPr>
          <p:cNvPr id="11267" name="Picture 3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980728"/>
            <a:ext cx="2160240" cy="191475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Los 13 bosques mas bellos del mundo según National Geographic\Imágenes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D:\PPS DE CREACION PROPIA - EXCLUSIVOS\- Los 13 bosques mas bellos del mundo según National Geographic\Imágenes\dsc0063-edit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332656"/>
            <a:ext cx="6076950" cy="1362075"/>
          </a:xfrm>
          <a:prstGeom prst="rect">
            <a:avLst/>
          </a:prstGeom>
          <a:noFill/>
        </p:spPr>
      </p:pic>
      <p:pic>
        <p:nvPicPr>
          <p:cNvPr id="10243" name="Picture 3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052736"/>
            <a:ext cx="2136142" cy="189339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D:\PPS DE CREACION PROPIA - EXCLUSIVOS\- Los 13 bosques mas bellos del mundo según National Geographic\Imágenes\Nueva Zelanda 2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4" name="Picture 4" descr="D:\PPS DE CREACION PROPIA - EXCLUSIVOS\- Los 13 bosques mas bellos del mundo según National Geographic\Imágenes\834755-1100-1454033138-Ayguebonne-Forest-Fran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476672"/>
            <a:ext cx="3744416" cy="1285876"/>
          </a:xfrm>
          <a:prstGeom prst="rect">
            <a:avLst/>
          </a:prstGeom>
          <a:noFill/>
        </p:spPr>
      </p:pic>
      <p:pic>
        <p:nvPicPr>
          <p:cNvPr id="9219" name="Picture 3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5" y="548680"/>
            <a:ext cx="2245079" cy="198995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PPS DE CREACION PROPIA - EXCLUSIVOS\- Los 13 bosques mas bellos del mundo según National Geographic\Imágenes\834905-1100-1454033138-sim-015054_1000x7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9" name="Picture 5" descr="D:\PPS DE CREACION PROPIA - EXCLUSIVOS\- Los 13 bosques mas bellos del mundo según National Geographic\Imágenes\22 - flowery-road_183521-1920x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548680"/>
            <a:ext cx="3140199" cy="1276350"/>
          </a:xfrm>
          <a:prstGeom prst="rect">
            <a:avLst/>
          </a:prstGeom>
          <a:noFill/>
        </p:spPr>
      </p:pic>
      <p:pic>
        <p:nvPicPr>
          <p:cNvPr id="8195" name="Picture 3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401" y="548679"/>
            <a:ext cx="2278407" cy="201949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D:\PPS DE CREACION PROPIA - EXCLUSIVOS\- Los 13 bosques mas bellos del mundo según National Geographic\Imágenes\23 - P.N.Garajona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3" name="Picture 5" descr="D:\PPS DE CREACION PROPIA - EXCLUSIVOS\- Los 13 bosques mas bellos del mundo según National Geographic\Imágenes\834455-1100-1454033138-77792964_1333x2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1060" cy="6858000"/>
          </a:xfrm>
          <a:prstGeom prst="rect">
            <a:avLst/>
          </a:prstGeom>
          <a:noFill/>
        </p:spPr>
      </p:pic>
      <p:pic>
        <p:nvPicPr>
          <p:cNvPr id="7175" name="Picture 7" descr="D:\PPS DE CREACION PROPIA - EXCLUSIVOS\- Los 13 bosques mas bellos del mundo según National Geographic\Imágenes\CRanIk-XIAAvYi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61962"/>
          </a:xfrm>
          <a:prstGeom prst="rect">
            <a:avLst/>
          </a:prstGeom>
          <a:noFill/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548680"/>
            <a:ext cx="6762750" cy="1362075"/>
          </a:xfrm>
          <a:prstGeom prst="rect">
            <a:avLst/>
          </a:prstGeom>
          <a:noFill/>
        </p:spPr>
      </p:pic>
      <p:pic>
        <p:nvPicPr>
          <p:cNvPr id="7171" name="Picture 3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1268760"/>
            <a:ext cx="1820416" cy="161355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D:\PPS DE CREACION PROPIA - EXCLUSIVOS\- Los 13 bosques mas bellos del mundo según National Geographic\Imágenes\27 - colores-otono-4_0 can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-4320"/>
            <a:ext cx="9143998" cy="6862320"/>
          </a:xfrm>
          <a:prstGeom prst="rect">
            <a:avLst/>
          </a:prstGeom>
          <a:noFill/>
        </p:spPr>
      </p:pic>
      <p:pic>
        <p:nvPicPr>
          <p:cNvPr id="8195" name="Picture 3" descr="D:\PPS DE CREACION PROPIA - EXCLUSIVOS\- Los 13 bosques mas bellos del mundo según National Geographic\Imágenes\615483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404664"/>
            <a:ext cx="4182616" cy="1310258"/>
          </a:xfrm>
          <a:prstGeom prst="rect">
            <a:avLst/>
          </a:prstGeom>
          <a:noFill/>
        </p:spPr>
      </p:pic>
      <p:pic>
        <p:nvPicPr>
          <p:cNvPr id="6147" name="Picture 3" descr="D:\PPS DE CREACION PROPIA - EXCLUSIVOS\- Los 13 bosques mas bellos del mundo según National Geographic\Imágenes\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39552" y="620688"/>
            <a:ext cx="2114128" cy="184594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3" name="Picture 11" descr="D:\PPS DE CREACION PROPIA - EXCLUSIVOS\- Los 13 bosques mas bellos del mundo según National Geographic\Imágenes\rio-en-el-bosque-forest-hdr-1920x1200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9" name="13 Grupo"/>
          <p:cNvGrpSpPr>
            <a:grpSpLocks/>
          </p:cNvGrpSpPr>
          <p:nvPr/>
        </p:nvGrpSpPr>
        <p:grpSpPr bwMode="auto">
          <a:xfrm flipH="1">
            <a:off x="7380312" y="5085184"/>
            <a:ext cx="1296144" cy="1540089"/>
            <a:chOff x="6947615" y="2205191"/>
            <a:chExt cx="1558047" cy="1680101"/>
          </a:xfrm>
        </p:grpSpPr>
        <p:pic>
          <p:nvPicPr>
            <p:cNvPr id="1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51500" y="2205191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15 Rectángulo"/>
            <p:cNvSpPr>
              <a:spLocks noChangeArrowheads="1"/>
            </p:cNvSpPr>
            <p:nvPr/>
          </p:nvSpPr>
          <p:spPr bwMode="auto">
            <a:xfrm>
              <a:off x="6947615" y="3415232"/>
              <a:ext cx="1558047" cy="4700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2200" b="1" dirty="0">
                  <a:blipFill>
                    <a:blip r:embed="rId4"/>
                    <a:stretch>
                      <a:fillRect/>
                    </a:stretch>
                  </a:blipFill>
                  <a:effectLst>
                    <a:glow rad="63500">
                      <a:schemeClr val="bg2">
                        <a:lumMod val="25000"/>
                        <a:alpha val="40000"/>
                      </a:schemeClr>
                    </a:glow>
                  </a:effectLst>
                  <a:latin typeface="Vivaldi" pitchFamily="66" charset="0"/>
                </a:rPr>
                <a:t>Margarita</a:t>
              </a:r>
            </a:p>
          </p:txBody>
        </p:sp>
      </p:grpSp>
      <p:pic>
        <p:nvPicPr>
          <p:cNvPr id="33804" name="Picture 12" descr="D:\PPS DE CREACION PROPIA - EXCLUSIVOS\- Los 13 bosques mas bellos del mundo según National Geographic\Imágenes\0 - 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188640"/>
            <a:ext cx="2180456" cy="1932676"/>
          </a:xfrm>
          <a:prstGeom prst="rect">
            <a:avLst/>
          </a:prstGeom>
          <a:noFill/>
        </p:spPr>
      </p:pic>
      <p:pic>
        <p:nvPicPr>
          <p:cNvPr id="33805" name="Picture 13" descr="D:\PPS DE CREACION PROPIA - EXCLUSIVOS\- Los 13 bosques mas bellos del mundo según National Geographic\Imágenes\0 - 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620688"/>
            <a:ext cx="2732518" cy="242200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39552" y="4221088"/>
            <a:ext cx="206338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b="1" dirty="0" smtClean="0">
                <a:blipFill>
                  <a:blip r:embed="rId6"/>
                  <a:stretch>
                    <a:fillRect/>
                  </a:stretch>
                </a:blipFill>
                <a:effectLst/>
                <a:latin typeface="Harrington" pitchFamily="82" charset="0"/>
              </a:rPr>
              <a:t>Febrero 2016</a:t>
            </a:r>
            <a:endParaRPr lang="es-ES" sz="2600" b="1" dirty="0">
              <a:blipFill>
                <a:blip r:embed="rId6"/>
                <a:stretch>
                  <a:fillRect/>
                </a:stretch>
              </a:blipFill>
              <a:effectLst/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39552" y="4869160"/>
            <a:ext cx="381642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600" b="1" dirty="0" smtClean="0">
                <a:blipFill>
                  <a:blip r:embed="rId6"/>
                  <a:stretch>
                    <a:fillRect/>
                  </a:stretch>
                </a:blipFill>
                <a:effectLst/>
                <a:latin typeface="Harrington" pitchFamily="82" charset="0"/>
              </a:rPr>
              <a:t>Música: André </a:t>
            </a:r>
            <a:r>
              <a:rPr lang="es-ES" sz="2600" b="1" dirty="0" err="1" smtClean="0">
                <a:blipFill>
                  <a:blip r:embed="rId6"/>
                  <a:stretch>
                    <a:fillRect/>
                  </a:stretch>
                </a:blipFill>
                <a:effectLst/>
                <a:latin typeface="Harrington" pitchFamily="82" charset="0"/>
              </a:rPr>
              <a:t>Rieu</a:t>
            </a:r>
            <a:r>
              <a:rPr lang="es-ES" sz="2600" b="1" dirty="0" smtClean="0">
                <a:blipFill>
                  <a:blip r:embed="rId6"/>
                  <a:stretch>
                    <a:fillRect/>
                  </a:stretch>
                </a:blipFill>
                <a:effectLst/>
                <a:latin typeface="Harrington" pitchFamily="82" charset="0"/>
              </a:rPr>
              <a:t>  </a:t>
            </a:r>
            <a:r>
              <a:rPr lang="es-ES" sz="2600" b="1" dirty="0" err="1" smtClean="0">
                <a:blipFill>
                  <a:blip r:embed="rId6"/>
                  <a:stretch>
                    <a:fillRect/>
                  </a:stretch>
                </a:blipFill>
                <a:effectLst/>
                <a:latin typeface="Harrington" pitchFamily="82" charset="0"/>
              </a:rPr>
              <a:t>Autumn</a:t>
            </a:r>
            <a:r>
              <a:rPr lang="es-ES" sz="2600" b="1" dirty="0" smtClean="0">
                <a:blipFill>
                  <a:blip r:embed="rId6"/>
                  <a:stretch>
                    <a:fillRect/>
                  </a:stretch>
                </a:blipFill>
                <a:effectLst/>
                <a:latin typeface="Harrington" pitchFamily="82" charset="0"/>
              </a:rPr>
              <a:t> </a:t>
            </a:r>
            <a:r>
              <a:rPr lang="es-ES" sz="2600" b="1" dirty="0" err="1" smtClean="0">
                <a:blipFill>
                  <a:blip r:embed="rId6"/>
                  <a:stretch>
                    <a:fillRect/>
                  </a:stretch>
                </a:blipFill>
                <a:effectLst/>
                <a:latin typeface="Harrington" pitchFamily="82" charset="0"/>
              </a:rPr>
              <a:t>Leaves</a:t>
            </a:r>
            <a:r>
              <a:rPr lang="es-ES" sz="2600" b="1" dirty="0" smtClean="0">
                <a:blipFill>
                  <a:blip r:embed="rId6"/>
                  <a:stretch>
                    <a:fillRect/>
                  </a:stretch>
                </a:blipFill>
                <a:latin typeface="Harrington" pitchFamily="82" charset="0"/>
              </a:rPr>
              <a:t> y </a:t>
            </a:r>
          </a:p>
          <a:p>
            <a:r>
              <a:rPr lang="es-ES" sz="2600" b="1" dirty="0" smtClean="0">
                <a:blipFill>
                  <a:blip r:embed="rId6"/>
                  <a:stretch>
                    <a:fillRect/>
                  </a:stretch>
                </a:blipFill>
                <a:effectLst/>
                <a:latin typeface="Harrington" pitchFamily="82" charset="0"/>
              </a:rPr>
              <a:t>Sonidos del bosque</a:t>
            </a:r>
            <a:endParaRPr lang="es-ES" sz="2600" b="1" dirty="0">
              <a:blipFill>
                <a:blip r:embed="rId6"/>
                <a:stretch>
                  <a:fillRect/>
                </a:stretch>
              </a:blipFill>
              <a:effectLst/>
              <a:latin typeface="Harrington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428728" y="785794"/>
            <a:ext cx="6500812" cy="542925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49978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50131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0" y="0"/>
            <a:ext cx="9144000" cy="3501008"/>
          </a:xfrm>
          <a:prstGeom prst="triangle">
            <a:avLst>
              <a:gd name="adj" fmla="val 49999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3429000" y="1143000"/>
            <a:ext cx="6858000" cy="4572000"/>
          </a:xfrm>
          <a:prstGeom prst="triangle">
            <a:avLst>
              <a:gd name="adj" fmla="val 49716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2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6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62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7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6" grpId="0" animBg="1"/>
      <p:bldP spid="16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826</TotalTime>
  <Words>68</Words>
  <Application>Microsoft Office PowerPoint</Application>
  <PresentationFormat>Presentación en pantalla (4:3)</PresentationFormat>
  <Paragraphs>11</Paragraphs>
  <Slides>18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92</cp:revision>
  <dcterms:created xsi:type="dcterms:W3CDTF">2016-01-30T00:50:23Z</dcterms:created>
  <dcterms:modified xsi:type="dcterms:W3CDTF">2016-02-01T22:49:23Z</dcterms:modified>
</cp:coreProperties>
</file>