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69" r:id="rId4"/>
    <p:sldId id="268" r:id="rId5"/>
    <p:sldId id="267" r:id="rId6"/>
    <p:sldId id="266" r:id="rId7"/>
    <p:sldId id="265" r:id="rId8"/>
    <p:sldId id="264" r:id="rId9"/>
    <p:sldId id="263" r:id="rId10"/>
    <p:sldId id="262" r:id="rId11"/>
    <p:sldId id="261" r:id="rId12"/>
    <p:sldId id="260" r:id="rId13"/>
    <p:sldId id="272" r:id="rId14"/>
    <p:sldId id="271" r:id="rId15"/>
    <p:sldId id="270" r:id="rId16"/>
    <p:sldId id="280" r:id="rId17"/>
    <p:sldId id="279" r:id="rId18"/>
    <p:sldId id="278" r:id="rId19"/>
    <p:sldId id="277" r:id="rId20"/>
    <p:sldId id="276" r:id="rId21"/>
    <p:sldId id="275" r:id="rId22"/>
    <p:sldId id="274" r:id="rId23"/>
    <p:sldId id="273" r:id="rId24"/>
    <p:sldId id="258" r:id="rId25"/>
    <p:sldId id="257" r:id="rId26"/>
    <p:sldId id="281" r:id="rId2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gyEBzGB4TzLjqFzT/3g4JA==" hashData="HlHdPlCVz4PS/LlhB5OOP8RriAk="/>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0" d="100"/>
          <a:sy n="70" d="100"/>
        </p:scale>
        <p:origin x="-510" y="-33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119BB98-DCD1-414B-8794-53205A897B5A}" type="datetimeFigureOut">
              <a:rPr lang="es-ES" smtClean="0"/>
              <a:pPr/>
              <a:t>18/11/2013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44E1156-18C9-4DCB-AF6F-C3E6BC68214E}"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119BB98-DCD1-414B-8794-53205A897B5A}" type="datetimeFigureOut">
              <a:rPr lang="es-ES" smtClean="0"/>
              <a:pPr/>
              <a:t>18/11/2013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44E1156-18C9-4DCB-AF6F-C3E6BC68214E}"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119BB98-DCD1-414B-8794-53205A897B5A}" type="datetimeFigureOut">
              <a:rPr lang="es-ES" smtClean="0"/>
              <a:pPr/>
              <a:t>18/11/2013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44E1156-18C9-4DCB-AF6F-C3E6BC68214E}"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119BB98-DCD1-414B-8794-53205A897B5A}" type="datetimeFigureOut">
              <a:rPr lang="es-ES" smtClean="0"/>
              <a:pPr/>
              <a:t>18/11/2013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44E1156-18C9-4DCB-AF6F-C3E6BC68214E}"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119BB98-DCD1-414B-8794-53205A897B5A}" type="datetimeFigureOut">
              <a:rPr lang="es-ES" smtClean="0"/>
              <a:pPr/>
              <a:t>18/11/2013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F44E1156-18C9-4DCB-AF6F-C3E6BC68214E}"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119BB98-DCD1-414B-8794-53205A897B5A}" type="datetimeFigureOut">
              <a:rPr lang="es-ES" smtClean="0"/>
              <a:pPr/>
              <a:t>18/11/2013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F44E1156-18C9-4DCB-AF6F-C3E6BC68214E}"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119BB98-DCD1-414B-8794-53205A897B5A}" type="datetimeFigureOut">
              <a:rPr lang="es-ES" smtClean="0"/>
              <a:pPr/>
              <a:t>18/11/2013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F44E1156-18C9-4DCB-AF6F-C3E6BC68214E}"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119BB98-DCD1-414B-8794-53205A897B5A}" type="datetimeFigureOut">
              <a:rPr lang="es-ES" smtClean="0"/>
              <a:pPr/>
              <a:t>18/11/2013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44E1156-18C9-4DCB-AF6F-C3E6BC68214E}"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119BB98-DCD1-414B-8794-53205A897B5A}" type="datetimeFigureOut">
              <a:rPr lang="es-ES" smtClean="0"/>
              <a:pPr/>
              <a:t>18/11/2013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44E1156-18C9-4DCB-AF6F-C3E6BC68214E}"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119BB98-DCD1-414B-8794-53205A897B5A}" type="datetimeFigureOut">
              <a:rPr lang="es-ES" smtClean="0"/>
              <a:pPr/>
              <a:t>18/11/2013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44E1156-18C9-4DCB-AF6F-C3E6BC68214E}"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119BB98-DCD1-414B-8794-53205A897B5A}" type="datetimeFigureOut">
              <a:rPr lang="es-ES" smtClean="0"/>
              <a:pPr/>
              <a:t>18/11/2013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44E1156-18C9-4DCB-AF6F-C3E6BC68214E}" type="slidenum">
              <a:rPr lang="es-ES" smtClean="0"/>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79FB8365-2C85-4D2A-A7DB-E3AEDD3A19B9}"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119BB98-DCD1-414B-8794-53205A897B5A}" type="datetimeFigureOut">
              <a:rPr lang="es-ES" smtClean="0"/>
              <a:pPr/>
              <a:t>18/11/2013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44E1156-18C9-4DCB-AF6F-C3E6BC68214E}"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6A13031F-D256-47E9-B7B1-CE2CFD300726}" type="slidenum">
              <a:rPr lang="es-ES_tradnl">
                <a:solidFill>
                  <a:srgbClr val="000000"/>
                </a:solidFill>
              </a:rPr>
              <a:pPr fontAlgn="base">
                <a:spcBef>
                  <a:spcPct val="0"/>
                </a:spcBef>
                <a:spcAft>
                  <a:spcPct val="0"/>
                </a:spcAft>
              </a:pPr>
              <a:t>‹Nº›</a:t>
            </a:fld>
            <a:endParaRPr lang="es-ES_tradnl">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defRPr>
      </a:lvl2pPr>
      <a:lvl3pPr algn="ctr" rtl="0" fontAlgn="base">
        <a:spcBef>
          <a:spcPct val="0"/>
        </a:spcBef>
        <a:spcAft>
          <a:spcPct val="0"/>
        </a:spcAft>
        <a:defRPr sz="4400">
          <a:solidFill>
            <a:schemeClr val="tx2"/>
          </a:solidFill>
          <a:latin typeface="Arial" pitchFamily="34" charset="0"/>
        </a:defRPr>
      </a:lvl3pPr>
      <a:lvl4pPr algn="ctr" rtl="0" fontAlgn="base">
        <a:spcBef>
          <a:spcPct val="0"/>
        </a:spcBef>
        <a:spcAft>
          <a:spcPct val="0"/>
        </a:spcAft>
        <a:defRPr sz="4400">
          <a:solidFill>
            <a:schemeClr val="tx2"/>
          </a:solidFill>
          <a:latin typeface="Arial" pitchFamily="34" charset="0"/>
        </a:defRPr>
      </a:lvl4pPr>
      <a:lvl5pPr algn="ctr" rtl="0" fontAlgn="base">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gif"/><Relationship Id="rId5" Type="http://schemas.openxmlformats.org/officeDocument/2006/relationships/image" Target="../media/image3.gif"/><Relationship Id="rId10" Type="http://schemas.openxmlformats.org/officeDocument/2006/relationships/image" Target="../media/image8.jpeg"/><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6.gif"/><Relationship Id="rId1" Type="http://schemas.openxmlformats.org/officeDocument/2006/relationships/slideLayout" Target="../slideLayouts/slideLayout1.xml"/><Relationship Id="rId6" Type="http://schemas.openxmlformats.org/officeDocument/2006/relationships/image" Target="../media/image25.gif"/><Relationship Id="rId5" Type="http://schemas.openxmlformats.org/officeDocument/2006/relationships/image" Target="../media/image24.gif"/><Relationship Id="rId4" Type="http://schemas.openxmlformats.org/officeDocument/2006/relationships/image" Target="../media/image23.gif"/></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6.jpeg"/><Relationship Id="rId1" Type="http://schemas.openxmlformats.org/officeDocument/2006/relationships/slideLayout" Target="../slideLayouts/slideLayout1.xml"/><Relationship Id="rId4" Type="http://schemas.openxmlformats.org/officeDocument/2006/relationships/image" Target="../media/image27.gif"/></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8.jpeg"/><Relationship Id="rId1" Type="http://schemas.openxmlformats.org/officeDocument/2006/relationships/slideLayout" Target="../slideLayouts/slideLayout1.xml"/><Relationship Id="rId4" Type="http://schemas.openxmlformats.org/officeDocument/2006/relationships/image" Target="../media/image29.gif"/></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0.jpeg"/><Relationship Id="rId1" Type="http://schemas.openxmlformats.org/officeDocument/2006/relationships/slideLayout" Target="../slideLayouts/slideLayout1.xml"/><Relationship Id="rId4" Type="http://schemas.openxmlformats.org/officeDocument/2006/relationships/image" Target="../media/image31.gif"/></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2.jpeg"/><Relationship Id="rId1" Type="http://schemas.openxmlformats.org/officeDocument/2006/relationships/slideLayout" Target="../slideLayouts/slideLayout1.xml"/><Relationship Id="rId4" Type="http://schemas.openxmlformats.org/officeDocument/2006/relationships/image" Target="../media/image33.gif"/></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4.jpeg"/><Relationship Id="rId1" Type="http://schemas.openxmlformats.org/officeDocument/2006/relationships/slideLayout" Target="../slideLayouts/slideLayout1.xml"/><Relationship Id="rId4" Type="http://schemas.openxmlformats.org/officeDocument/2006/relationships/image" Target="../media/image35.gif"/></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6.jpeg"/><Relationship Id="rId1" Type="http://schemas.openxmlformats.org/officeDocument/2006/relationships/slideLayout" Target="../slideLayouts/slideLayout1.xml"/><Relationship Id="rId4" Type="http://schemas.openxmlformats.org/officeDocument/2006/relationships/image" Target="../media/image37.gif"/></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8.jpeg"/><Relationship Id="rId1" Type="http://schemas.openxmlformats.org/officeDocument/2006/relationships/slideLayout" Target="../slideLayouts/slideLayout1.xml"/><Relationship Id="rId4" Type="http://schemas.openxmlformats.org/officeDocument/2006/relationships/image" Target="../media/image39.gif"/></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0.jpeg"/><Relationship Id="rId1" Type="http://schemas.openxmlformats.org/officeDocument/2006/relationships/slideLayout" Target="../slideLayouts/slideLayout1.xml"/><Relationship Id="rId4" Type="http://schemas.openxmlformats.org/officeDocument/2006/relationships/image" Target="../media/image41.gif"/></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2.jpeg"/><Relationship Id="rId1" Type="http://schemas.openxmlformats.org/officeDocument/2006/relationships/slideLayout" Target="../slideLayouts/slideLayout1.xml"/><Relationship Id="rId4" Type="http://schemas.openxmlformats.org/officeDocument/2006/relationships/image" Target="../media/image43.gif"/></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4.jpeg"/><Relationship Id="rId1" Type="http://schemas.openxmlformats.org/officeDocument/2006/relationships/slideLayout" Target="../slideLayouts/slideLayout1.xml"/><Relationship Id="rId4" Type="http://schemas.openxmlformats.org/officeDocument/2006/relationships/image" Target="../media/image45.gif"/></Relationships>
</file>

<file path=ppt/slides/_rels/slide25.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46.png"/><Relationship Id="rId7" Type="http://schemas.openxmlformats.org/officeDocument/2006/relationships/image" Target="../media/image48.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49.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47.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2054" name="Picture 6" descr="www.glitterjoy.com"/>
          <p:cNvPicPr>
            <a:picLocks noChangeAspect="1" noChangeArrowheads="1" noCrop="1"/>
          </p:cNvPicPr>
          <p:nvPr/>
        </p:nvPicPr>
        <p:blipFill>
          <a:blip r:embed="rId3" cstate="print"/>
          <a:srcRect/>
          <a:stretch>
            <a:fillRect/>
          </a:stretch>
        </p:blipFill>
        <p:spPr bwMode="auto">
          <a:xfrm>
            <a:off x="1547664" y="1556792"/>
            <a:ext cx="6343650" cy="885825"/>
          </a:xfrm>
          <a:prstGeom prst="rect">
            <a:avLst/>
          </a:prstGeom>
          <a:noFill/>
        </p:spPr>
      </p:pic>
      <p:pic>
        <p:nvPicPr>
          <p:cNvPr id="2056" name="Picture 8" descr="www.glitterjoy.com"/>
          <p:cNvPicPr>
            <a:picLocks noChangeAspect="1" noChangeArrowheads="1" noCrop="1"/>
          </p:cNvPicPr>
          <p:nvPr/>
        </p:nvPicPr>
        <p:blipFill>
          <a:blip r:embed="rId4" cstate="print"/>
          <a:srcRect/>
          <a:stretch>
            <a:fillRect/>
          </a:stretch>
        </p:blipFill>
        <p:spPr bwMode="auto">
          <a:xfrm>
            <a:off x="2915816" y="2564904"/>
            <a:ext cx="3371850" cy="885825"/>
          </a:xfrm>
          <a:prstGeom prst="rect">
            <a:avLst/>
          </a:prstGeom>
          <a:noFill/>
        </p:spPr>
      </p:pic>
      <p:pic>
        <p:nvPicPr>
          <p:cNvPr id="2058" name="Picture 10" descr="www.glitterjoy.com"/>
          <p:cNvPicPr>
            <a:picLocks noChangeAspect="1" noChangeArrowheads="1" noCrop="1"/>
          </p:cNvPicPr>
          <p:nvPr/>
        </p:nvPicPr>
        <p:blipFill>
          <a:blip r:embed="rId5" cstate="print"/>
          <a:srcRect/>
          <a:stretch>
            <a:fillRect/>
          </a:stretch>
        </p:blipFill>
        <p:spPr bwMode="auto">
          <a:xfrm>
            <a:off x="1763688" y="3717032"/>
            <a:ext cx="5886450" cy="885825"/>
          </a:xfrm>
          <a:prstGeom prst="rect">
            <a:avLst/>
          </a:prstGeom>
          <a:noFill/>
        </p:spPr>
      </p:pic>
      <p:pic>
        <p:nvPicPr>
          <p:cNvPr id="2060" name="Picture 12" descr="www.glitterjoy.com"/>
          <p:cNvPicPr>
            <a:picLocks noChangeAspect="1" noChangeArrowheads="1" noCrop="1"/>
          </p:cNvPicPr>
          <p:nvPr/>
        </p:nvPicPr>
        <p:blipFill>
          <a:blip r:embed="rId6" cstate="print"/>
          <a:srcRect/>
          <a:stretch>
            <a:fillRect/>
          </a:stretch>
        </p:blipFill>
        <p:spPr bwMode="auto">
          <a:xfrm>
            <a:off x="3419872" y="1052736"/>
            <a:ext cx="2333625" cy="381001"/>
          </a:xfrm>
          <a:prstGeom prst="rect">
            <a:avLst/>
          </a:prstGeom>
          <a:noFill/>
        </p:spPr>
      </p:pic>
      <p:pic>
        <p:nvPicPr>
          <p:cNvPr id="2063" name="Picture 15" descr="C:\Users\Usuario\Desktop\descargas\ZNECESARIO PARA PPS\30af75575251[1].gif"/>
          <p:cNvPicPr>
            <a:picLocks noChangeAspect="1" noChangeArrowheads="1" noCrop="1"/>
          </p:cNvPicPr>
          <p:nvPr/>
        </p:nvPicPr>
        <p:blipFill>
          <a:blip r:embed="rId7" cstate="print"/>
          <a:srcRect/>
          <a:stretch>
            <a:fillRect/>
          </a:stretch>
        </p:blipFill>
        <p:spPr bwMode="auto">
          <a:xfrm>
            <a:off x="1115616" y="5301208"/>
            <a:ext cx="605209" cy="693812"/>
          </a:xfrm>
          <a:prstGeom prst="rect">
            <a:avLst/>
          </a:prstGeom>
          <a:noFill/>
        </p:spPr>
      </p:pic>
      <p:pic>
        <p:nvPicPr>
          <p:cNvPr id="12" name="Picture 1" descr="C:\Users\Usuario\Desktop\descargas\zzzzzzzzMARCOS\zzzzmarcos delgados y gifs\0_86eba_6ce48880_L[1].gif"/>
          <p:cNvPicPr>
            <a:picLocks noChangeAspect="1" noChangeArrowheads="1" noCrop="1"/>
          </p:cNvPicPr>
          <p:nvPr/>
        </p:nvPicPr>
        <p:blipFill>
          <a:blip r:embed="rId8" cstate="print"/>
          <a:srcRect/>
          <a:stretch>
            <a:fillRect/>
          </a:stretch>
        </p:blipFill>
        <p:spPr bwMode="auto">
          <a:xfrm>
            <a:off x="0" y="0"/>
            <a:ext cx="9144000" cy="6858000"/>
          </a:xfrm>
          <a:prstGeom prst="rect">
            <a:avLst/>
          </a:prstGeom>
          <a:noFill/>
        </p:spPr>
      </p:pic>
      <p:pic>
        <p:nvPicPr>
          <p:cNvPr id="1026" name="Picture 2" descr="C:\Users\Usuario\Desktop\descargas\ZNECESARIO PARA PPS\0_aecad_981af6a3_S[1].gif"/>
          <p:cNvPicPr>
            <a:picLocks noChangeAspect="1" noChangeArrowheads="1" noCrop="1"/>
          </p:cNvPicPr>
          <p:nvPr/>
        </p:nvPicPr>
        <p:blipFill>
          <a:blip r:embed="rId9" cstate="print"/>
          <a:srcRect/>
          <a:stretch>
            <a:fillRect/>
          </a:stretch>
        </p:blipFill>
        <p:spPr bwMode="auto">
          <a:xfrm>
            <a:off x="6804248" y="4581128"/>
            <a:ext cx="616843" cy="590871"/>
          </a:xfrm>
          <a:prstGeom prst="rect">
            <a:avLst/>
          </a:prstGeom>
          <a:noFill/>
        </p:spPr>
      </p:pic>
      <p:pic>
        <p:nvPicPr>
          <p:cNvPr id="1027" name="Picture 3" descr="C:\Users\Usuario\Desktop\descargas\ZNECESARIO PARA PPS\9429281-raton-de-ordenador-de-dibujos-animados-apuntando-con-su-dedo[1].jpg"/>
          <p:cNvPicPr>
            <a:picLocks noChangeAspect="1" noChangeArrowheads="1"/>
          </p:cNvPicPr>
          <p:nvPr/>
        </p:nvPicPr>
        <p:blipFill>
          <a:blip r:embed="rId10" cstate="print"/>
          <a:srcRect/>
          <a:stretch>
            <a:fillRect/>
          </a:stretch>
        </p:blipFill>
        <p:spPr bwMode="auto">
          <a:xfrm>
            <a:off x="6732240" y="5517232"/>
            <a:ext cx="770384" cy="561738"/>
          </a:xfrm>
          <a:prstGeom prst="rect">
            <a:avLst/>
          </a:prstGeom>
          <a:noFill/>
        </p:spPr>
      </p:pic>
      <p:sp>
        <p:nvSpPr>
          <p:cNvPr id="11" name="10 CuadroTexto"/>
          <p:cNvSpPr txBox="1"/>
          <p:nvPr/>
        </p:nvSpPr>
        <p:spPr>
          <a:xfrm>
            <a:off x="5652120" y="5157192"/>
            <a:ext cx="2952328" cy="369332"/>
          </a:xfrm>
          <a:prstGeom prst="rect">
            <a:avLst/>
          </a:prstGeom>
          <a:noFill/>
        </p:spPr>
        <p:txBody>
          <a:bodyPr wrap="square" rtlCol="0">
            <a:spAutoFit/>
          </a:bodyPr>
          <a:lstStyle/>
          <a:p>
            <a:pPr algn="ctr"/>
            <a:r>
              <a:rPr lang="es-ES" dirty="0" smtClean="0">
                <a:latin typeface="Arial Black" pitchFamily="34" charset="0"/>
              </a:rPr>
              <a:t>IR PULSANDO</a:t>
            </a:r>
            <a:endParaRPr lang="es-ES" dirty="0">
              <a:latin typeface="Arial Black" pitchFamily="34" charset="0"/>
            </a:endParaRPr>
          </a:p>
        </p:txBody>
      </p:sp>
    </p:spTree>
  </p:cSld>
  <p:clrMapOvr>
    <a:masterClrMapping/>
  </p:clrMapOvr>
  <p:transition>
    <p:sndAc>
      <p:stSnd loop="1">
        <p:snd r:embed="rId2" name="dire straits - straights - sultans of swing374.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nº 1 medusa Chironex fleckeri (FILEminimizer).jpg"/>
          <p:cNvPicPr>
            <a:picLocks noChangeAspect="1"/>
          </p:cNvPicPr>
          <p:nvPr/>
        </p:nvPicPr>
        <p:blipFill>
          <a:blip r:embed="rId2" cstate="print"/>
          <a:stretch>
            <a:fillRect/>
          </a:stretch>
        </p:blipFill>
        <p:spPr>
          <a:xfrm>
            <a:off x="251520" y="332657"/>
            <a:ext cx="8712968" cy="5400600"/>
          </a:xfrm>
          <a:prstGeom prst="rect">
            <a:avLst/>
          </a:prstGeom>
        </p:spPr>
      </p:pic>
      <p:pic>
        <p:nvPicPr>
          <p:cNvPr id="3" name="Picture 3" descr="C:\Users\Usuario\Desktop\descargas\zzzzzzzzMARCOS\13-10-2013ya\0_c31b5_2f425801_XL[1] (FILEminimizer).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4" name="3 CuadroTexto"/>
          <p:cNvSpPr txBox="1"/>
          <p:nvPr/>
        </p:nvSpPr>
        <p:spPr>
          <a:xfrm>
            <a:off x="395536" y="5301208"/>
            <a:ext cx="8424936" cy="1077218"/>
          </a:xfrm>
          <a:prstGeom prst="rect">
            <a:avLst/>
          </a:prstGeom>
          <a:noFill/>
        </p:spPr>
        <p:txBody>
          <a:bodyPr wrap="square" rtlCol="0">
            <a:spAutoFit/>
          </a:bodyPr>
          <a:lstStyle/>
          <a:p>
            <a:pPr algn="ctr"/>
            <a:r>
              <a:rPr lang="es-ES" sz="1600" dirty="0" smtClean="0">
                <a:solidFill>
                  <a:srgbClr val="FFFF00"/>
                </a:solidFill>
                <a:latin typeface="+mj-lt"/>
              </a:rPr>
              <a:t>Medusa</a:t>
            </a:r>
          </a:p>
          <a:p>
            <a:pPr algn="ctr"/>
            <a:r>
              <a:rPr lang="es-ES" sz="1600" dirty="0" smtClean="0">
                <a:solidFill>
                  <a:srgbClr val="FFFF00"/>
                </a:solidFill>
                <a:latin typeface="+mj-lt"/>
              </a:rPr>
              <a:t>El premio va a nuestro top box jellyfish (Chironex fleckeri), que recibió este nombre por su forma cúbica. Durante los últimos 60 años, esta belleza ha cobrado unas 6.000 vidas. Su veneno es el más mortal en el mundo, las toxinas afectan el corazón, el sistema nervioso y las células de la piel.</a:t>
            </a:r>
            <a:endParaRPr lang="es-ES" sz="1600" dirty="0">
              <a:solidFill>
                <a:srgbClr val="FFFF00"/>
              </a:solidFill>
              <a:latin typeface="+mj-lt"/>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yadovitiejivotnie-3[1] (FILEminimizer).jpg"/>
          <p:cNvPicPr>
            <a:picLocks noChangeAspect="1"/>
          </p:cNvPicPr>
          <p:nvPr/>
        </p:nvPicPr>
        <p:blipFill>
          <a:blip r:embed="rId2" cstate="print"/>
          <a:stretch>
            <a:fillRect/>
          </a:stretch>
        </p:blipFill>
        <p:spPr>
          <a:xfrm>
            <a:off x="251520" y="188640"/>
            <a:ext cx="8712968" cy="5040560"/>
          </a:xfrm>
          <a:prstGeom prst="rect">
            <a:avLst/>
          </a:prstGeom>
        </p:spPr>
      </p:pic>
      <p:pic>
        <p:nvPicPr>
          <p:cNvPr id="3" name="Picture 3" descr="C:\Users\Usuario\Desktop\descargas\zzzzzzzzMARCOS\13-10-2013ya\0_c31b5_2f425801_XL[1] (FILEminimizer).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4" name="3 CuadroTexto"/>
          <p:cNvSpPr txBox="1"/>
          <p:nvPr/>
        </p:nvSpPr>
        <p:spPr>
          <a:xfrm>
            <a:off x="323528" y="5373216"/>
            <a:ext cx="8568952" cy="1200329"/>
          </a:xfrm>
          <a:prstGeom prst="rect">
            <a:avLst/>
          </a:prstGeom>
          <a:noFill/>
        </p:spPr>
        <p:txBody>
          <a:bodyPr wrap="square" rtlCol="0">
            <a:spAutoFit/>
          </a:bodyPr>
          <a:lstStyle/>
          <a:p>
            <a:pPr algn="ctr"/>
            <a:r>
              <a:rPr lang="es-ES" dirty="0" smtClean="0">
                <a:solidFill>
                  <a:srgbClr val="FFFF00"/>
                </a:solidFill>
              </a:rPr>
              <a:t>King Cobra (Ophiophagus hannah) es la serpiente venenosa más larga del mundo, llegando a 5,6 metros de longitud. Ophiophagus, significa literalmente "Snake Eater", pues se come otras serpientes. Una sola picadura de esta serpiente venenosa puede fácilmente matar a un hombre.</a:t>
            </a:r>
            <a:endParaRPr lang="es-ES" dirty="0">
              <a:solidFill>
                <a:srgbClr val="FFFF00"/>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yadovitiejivotnie-4[1] (FILEminimizer).jpg"/>
          <p:cNvPicPr>
            <a:picLocks noChangeAspect="1"/>
          </p:cNvPicPr>
          <p:nvPr/>
        </p:nvPicPr>
        <p:blipFill>
          <a:blip r:embed="rId2" cstate="print"/>
          <a:stretch>
            <a:fillRect/>
          </a:stretch>
        </p:blipFill>
        <p:spPr>
          <a:xfrm>
            <a:off x="179512" y="188640"/>
            <a:ext cx="8784976" cy="4896544"/>
          </a:xfrm>
          <a:prstGeom prst="rect">
            <a:avLst/>
          </a:prstGeom>
        </p:spPr>
      </p:pic>
      <p:pic>
        <p:nvPicPr>
          <p:cNvPr id="3" name="Picture 3" descr="C:\Users\Usuario\Desktop\descargas\zzzzzzzzMARCOS\13-10-2013ya\0_c31b5_2f425801_XL[1] (FILEminimizer).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4" name="3 CuadroTexto"/>
          <p:cNvSpPr txBox="1"/>
          <p:nvPr/>
        </p:nvSpPr>
        <p:spPr>
          <a:xfrm>
            <a:off x="323528" y="5085184"/>
            <a:ext cx="8568952" cy="1477328"/>
          </a:xfrm>
          <a:prstGeom prst="rect">
            <a:avLst/>
          </a:prstGeom>
          <a:noFill/>
        </p:spPr>
        <p:txBody>
          <a:bodyPr wrap="square" rtlCol="0">
            <a:spAutoFit/>
          </a:bodyPr>
          <a:lstStyle/>
          <a:p>
            <a:pPr algn="ctr"/>
            <a:r>
              <a:rPr lang="es-ES" dirty="0" smtClean="0">
                <a:solidFill>
                  <a:srgbClr val="FFFF00"/>
                </a:solidFill>
              </a:rPr>
              <a:t>Contrariamente a la creencia popular, la mayoría de los escorpiones son relativamente inofensivos para los humanos como las picaduras tienen sólo efectos locales (dolor, anemia, hinchazón). Sin embargo, Leyrusy - un tipo muy peligroso de los escorpiones, porque su veneno - un fuerte cóctel de neurotóxicas que causa un dolor intenso e insoportable, a continuación, la fiebre, seguido de coma, convulsiones, parálisis y muerte. </a:t>
            </a:r>
            <a:endParaRPr lang="es-ES" dirty="0">
              <a:solidFill>
                <a:srgbClr val="FFFF00"/>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yadovitiejivotnie-5[1] (FILEminimizer).jpg"/>
          <p:cNvPicPr>
            <a:picLocks noChangeAspect="1"/>
          </p:cNvPicPr>
          <p:nvPr/>
        </p:nvPicPr>
        <p:blipFill>
          <a:blip r:embed="rId2" cstate="print"/>
          <a:stretch>
            <a:fillRect/>
          </a:stretch>
        </p:blipFill>
        <p:spPr>
          <a:xfrm>
            <a:off x="179512" y="188640"/>
            <a:ext cx="8784976" cy="4464496"/>
          </a:xfrm>
          <a:prstGeom prst="rect">
            <a:avLst/>
          </a:prstGeom>
        </p:spPr>
      </p:pic>
      <p:pic>
        <p:nvPicPr>
          <p:cNvPr id="3" name="Picture 3" descr="C:\Users\Usuario\Desktop\descargas\zzzzzzzzMARCOS\13-10-2013ya\0_c31b5_2f425801_XL[1] (FILEminimizer).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4" name="3 CuadroTexto"/>
          <p:cNvSpPr txBox="1"/>
          <p:nvPr/>
        </p:nvSpPr>
        <p:spPr>
          <a:xfrm>
            <a:off x="323528" y="4725144"/>
            <a:ext cx="8496944" cy="2062103"/>
          </a:xfrm>
          <a:prstGeom prst="rect">
            <a:avLst/>
          </a:prstGeom>
          <a:noFill/>
        </p:spPr>
        <p:txBody>
          <a:bodyPr wrap="square" rtlCol="0">
            <a:spAutoFit/>
          </a:bodyPr>
          <a:lstStyle/>
          <a:p>
            <a:pPr algn="ctr"/>
            <a:r>
              <a:rPr lang="es-ES" sz="1600" dirty="0" smtClean="0">
                <a:solidFill>
                  <a:srgbClr val="FFFF00"/>
                </a:solidFill>
              </a:rPr>
              <a:t>Taipan o la serpiente feroz (Oxyuranus microlepidotus)</a:t>
            </a:r>
          </a:p>
          <a:p>
            <a:pPr algn="ctr"/>
            <a:r>
              <a:rPr lang="es-ES" sz="1600" dirty="0" smtClean="0">
                <a:solidFill>
                  <a:srgbClr val="FFFF00"/>
                </a:solidFill>
              </a:rPr>
              <a:t>Sólo una mordida contiene suficiente veneno para matar a 100 adultos y un ejército de 250.000 ratones. Su extremadamente neurotóxico veneno - al menos 200-400 veces más tóxico que el veneno de cobra ordinaria. Sólo 45 minutos después de la picadura de la muerte de un adulto pueden ocurrir. </a:t>
            </a:r>
            <a:r>
              <a:rPr lang="es-ES" sz="1600" dirty="0">
                <a:solidFill>
                  <a:srgbClr val="FFFF00"/>
                </a:solidFill>
              </a:rPr>
              <a:t>N</a:t>
            </a:r>
            <a:r>
              <a:rPr lang="es-ES" sz="1600" dirty="0" smtClean="0">
                <a:solidFill>
                  <a:srgbClr val="FFFF00"/>
                </a:solidFill>
              </a:rPr>
              <a:t>o hay antídoto, además esta serpiente es voluble e inmediatamente se arrastra lejos en el más mínimo peligro. </a:t>
            </a:r>
            <a:br>
              <a:rPr lang="es-ES" sz="1600" dirty="0" smtClean="0">
                <a:solidFill>
                  <a:srgbClr val="FFFF00"/>
                </a:solidFill>
              </a:rPr>
            </a:br>
            <a:r>
              <a:rPr lang="es-ES" sz="1600" dirty="0" smtClean="0">
                <a:solidFill>
                  <a:srgbClr val="FFFF00"/>
                </a:solidFill>
              </a:rPr>
              <a:t>Vive en Australia.</a:t>
            </a:r>
          </a:p>
          <a:p>
            <a:pPr algn="ctr"/>
            <a:endParaRPr lang="es-ES" sz="1600" dirty="0">
              <a:solidFill>
                <a:srgbClr val="FFFF00"/>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yadovitiejivotnie-6[1] (FILEminimizer).jpg"/>
          <p:cNvPicPr>
            <a:picLocks noChangeAspect="1"/>
          </p:cNvPicPr>
          <p:nvPr/>
        </p:nvPicPr>
        <p:blipFill>
          <a:blip r:embed="rId2" cstate="print"/>
          <a:stretch>
            <a:fillRect/>
          </a:stretch>
        </p:blipFill>
        <p:spPr>
          <a:xfrm>
            <a:off x="179512" y="188640"/>
            <a:ext cx="8784976" cy="4896544"/>
          </a:xfrm>
          <a:prstGeom prst="rect">
            <a:avLst/>
          </a:prstGeom>
        </p:spPr>
      </p:pic>
      <p:pic>
        <p:nvPicPr>
          <p:cNvPr id="3" name="Picture 3" descr="C:\Users\Usuario\Desktop\descargas\zzzzzzzzMARCOS\13-10-2013ya\0_c31b5_2f425801_XL[1] (FILEminimizer).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4" name="3 CuadroTexto"/>
          <p:cNvSpPr txBox="1"/>
          <p:nvPr/>
        </p:nvSpPr>
        <p:spPr>
          <a:xfrm>
            <a:off x="395536" y="5301208"/>
            <a:ext cx="8424936" cy="1200329"/>
          </a:xfrm>
          <a:prstGeom prst="rect">
            <a:avLst/>
          </a:prstGeom>
          <a:noFill/>
        </p:spPr>
        <p:txBody>
          <a:bodyPr wrap="square" rtlCol="0">
            <a:spAutoFit/>
          </a:bodyPr>
          <a:lstStyle/>
          <a:p>
            <a:pPr algn="ctr"/>
            <a:r>
              <a:rPr lang="es-ES" dirty="0" smtClean="0">
                <a:solidFill>
                  <a:srgbClr val="FFFF00"/>
                </a:solidFill>
              </a:rPr>
              <a:t>Si alguna vez te las arreglas para visitar las selvas tropicales de América Central y del Sur, nunca toque las hermosas pequeñas ranas - que puede ser muy tóxico. Por ejemplo, el tamaño de las ranas Oro - sólo 5 cm, y el veneno en el mismo es suficiente para matar a 10 seres humanos adultos.</a:t>
            </a:r>
            <a:endParaRPr lang="es-ES" dirty="0">
              <a:solidFill>
                <a:srgbClr val="FFFF00"/>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yadovitiejivotnie-7[1] (FILEminimizer).jpg"/>
          <p:cNvPicPr>
            <a:picLocks noChangeAspect="1"/>
          </p:cNvPicPr>
          <p:nvPr/>
        </p:nvPicPr>
        <p:blipFill>
          <a:blip r:embed="rId2" cstate="print"/>
          <a:stretch>
            <a:fillRect/>
          </a:stretch>
        </p:blipFill>
        <p:spPr>
          <a:xfrm>
            <a:off x="179512" y="188640"/>
            <a:ext cx="8784976" cy="4392488"/>
          </a:xfrm>
          <a:prstGeom prst="rect">
            <a:avLst/>
          </a:prstGeom>
        </p:spPr>
      </p:pic>
      <p:pic>
        <p:nvPicPr>
          <p:cNvPr id="3" name="Picture 3" descr="C:\Users\Usuario\Desktop\descargas\zzzzzzzzMARCOS\13-10-2013ya\0_c31b5_2f425801_XL[1] (FILEminimizer).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4" name="3 CuadroTexto"/>
          <p:cNvSpPr txBox="1"/>
          <p:nvPr/>
        </p:nvSpPr>
        <p:spPr>
          <a:xfrm>
            <a:off x="323528" y="4509120"/>
            <a:ext cx="8496944" cy="2062103"/>
          </a:xfrm>
          <a:prstGeom prst="rect">
            <a:avLst/>
          </a:prstGeom>
          <a:noFill/>
        </p:spPr>
        <p:txBody>
          <a:bodyPr wrap="square" rtlCol="0">
            <a:spAutoFit/>
          </a:bodyPr>
          <a:lstStyle/>
          <a:p>
            <a:pPr algn="ctr"/>
            <a:r>
              <a:rPr lang="es-ES" sz="1600" dirty="0" smtClean="0">
                <a:solidFill>
                  <a:srgbClr val="FFFF00"/>
                </a:solidFill>
              </a:rPr>
              <a:t>Pulpo de anillos azules (Octopus australiano)</a:t>
            </a:r>
          </a:p>
          <a:p>
            <a:pPr algn="ctr"/>
            <a:r>
              <a:rPr lang="es-ES" sz="1600" dirty="0" smtClean="0">
                <a:solidFill>
                  <a:srgbClr val="FFFF00"/>
                </a:solidFill>
              </a:rPr>
              <a:t>Pulpo de anillos azules es pequeño, del tamaño de una pelota de golf, pero criaturas extremadamente venenosas encuentra en las aguas costeras de Australia y un poco más al norte, en dirección a Japón. El pulpo de anillos azules es generalmente de color claro, con bandas de color marrón oscuro sobre sus ocho patas y el cuerpo, con los círculos azules, añadido en la parte superior de las bandas de color marrón oscuro. Cuando el pulpo se altera o elimina del agua, se hace de noche, y el anillo es brillante y hace el azul eléctrico, y este cambio de color le da al animal su nombre.</a:t>
            </a:r>
            <a:endParaRPr lang="es-ES" sz="1600" dirty="0">
              <a:solidFill>
                <a:srgbClr val="FFFF00"/>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yadovitiejivotnie-8[1] (FILEminimizer).jpg"/>
          <p:cNvPicPr>
            <a:picLocks noChangeAspect="1"/>
          </p:cNvPicPr>
          <p:nvPr/>
        </p:nvPicPr>
        <p:blipFill>
          <a:blip r:embed="rId2" cstate="print"/>
          <a:stretch>
            <a:fillRect/>
          </a:stretch>
        </p:blipFill>
        <p:spPr>
          <a:xfrm>
            <a:off x="179512" y="188640"/>
            <a:ext cx="8784976" cy="4464495"/>
          </a:xfrm>
          <a:prstGeom prst="rect">
            <a:avLst/>
          </a:prstGeom>
        </p:spPr>
      </p:pic>
      <p:pic>
        <p:nvPicPr>
          <p:cNvPr id="3" name="Picture 3" descr="C:\Users\Usuario\Desktop\descargas\zzzzzzzzMARCOS\13-10-2013ya\0_c31b5_2f425801_XL[1] (FILEminimizer).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4" name="3 CuadroTexto"/>
          <p:cNvSpPr txBox="1"/>
          <p:nvPr/>
        </p:nvSpPr>
        <p:spPr>
          <a:xfrm>
            <a:off x="251520" y="4653136"/>
            <a:ext cx="8568952" cy="1754326"/>
          </a:xfrm>
          <a:prstGeom prst="rect">
            <a:avLst/>
          </a:prstGeom>
          <a:noFill/>
        </p:spPr>
        <p:txBody>
          <a:bodyPr wrap="square" rtlCol="0">
            <a:spAutoFit/>
          </a:bodyPr>
          <a:lstStyle/>
          <a:p>
            <a:pPr algn="ctr"/>
            <a:r>
              <a:rPr lang="es-ES" dirty="0" smtClean="0">
                <a:solidFill>
                  <a:srgbClr val="FFFF00"/>
                </a:solidFill>
              </a:rPr>
              <a:t>Su veneno es lo suficientemente fuerte como para matar a un hombre. De hecho, el pulpo lleva veneno suficiente para matar a 26 seres humanos adultos en un par de minutos y no hay antídoto. Si usted no toma acción y comenzar el tratamiento, la persona comienza a sentir entumecimiento, dificultades en el habla, la visión, problemas de respiración, y luego viene la parálisis completa y la muerte debido a la insuficiencia cardíaca y la falta de oxígeno.</a:t>
            </a:r>
            <a:endParaRPr lang="es-ES" dirty="0">
              <a:solidFill>
                <a:srgbClr val="FFFF00"/>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yadovitiejivotnie-9[1] (FILEminimizer).jpg"/>
          <p:cNvPicPr>
            <a:picLocks noChangeAspect="1"/>
          </p:cNvPicPr>
          <p:nvPr/>
        </p:nvPicPr>
        <p:blipFill>
          <a:blip r:embed="rId2" cstate="print"/>
          <a:stretch>
            <a:fillRect/>
          </a:stretch>
        </p:blipFill>
        <p:spPr>
          <a:xfrm>
            <a:off x="179512" y="188640"/>
            <a:ext cx="8784976" cy="4680520"/>
          </a:xfrm>
          <a:prstGeom prst="rect">
            <a:avLst/>
          </a:prstGeom>
        </p:spPr>
      </p:pic>
      <p:pic>
        <p:nvPicPr>
          <p:cNvPr id="3" name="Picture 3" descr="C:\Users\Usuario\Desktop\descargas\zzzzzzzzMARCOS\13-10-2013ya\0_c31b5_2f425801_XL[1] (FILEminimizer).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4" name="3 CuadroTexto"/>
          <p:cNvSpPr txBox="1"/>
          <p:nvPr/>
        </p:nvSpPr>
        <p:spPr>
          <a:xfrm>
            <a:off x="323528" y="4869160"/>
            <a:ext cx="8424936" cy="1569660"/>
          </a:xfrm>
          <a:prstGeom prst="rect">
            <a:avLst/>
          </a:prstGeom>
          <a:noFill/>
        </p:spPr>
        <p:txBody>
          <a:bodyPr wrap="square" rtlCol="0">
            <a:spAutoFit/>
          </a:bodyPr>
          <a:lstStyle/>
          <a:p>
            <a:pPr algn="ctr"/>
            <a:r>
              <a:rPr lang="es-ES" sz="1600" dirty="0" smtClean="0">
                <a:solidFill>
                  <a:srgbClr val="FFFF00"/>
                </a:solidFill>
              </a:rPr>
              <a:t>La araña brasileña errante (Phoneutria) o banana spider</a:t>
            </a:r>
          </a:p>
          <a:p>
            <a:pPr algn="ctr"/>
            <a:r>
              <a:rPr lang="es-ES" sz="1600" dirty="0" smtClean="0">
                <a:solidFill>
                  <a:srgbClr val="FFFF00"/>
                </a:solidFill>
              </a:rPr>
              <a:t>Esta abominación golpeó el Libro Guinness de los Récords en 2007 por tener el mayor número de muertes humanas causadas por una picadura de araña. Es importante destacar que estas arañas son peligrosas no sólo para su veneno, sino también por su comportamiento,  que vagan por la tierra, escondidos en edificios, ropa, zapatos, coches, en cualquier lugar, lo que aumenta significativamente el riesgo de ser mordidos.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yadovitiejivotnie-10[1] (FILEminimizer).jpg"/>
          <p:cNvPicPr>
            <a:picLocks noChangeAspect="1"/>
          </p:cNvPicPr>
          <p:nvPr/>
        </p:nvPicPr>
        <p:blipFill>
          <a:blip r:embed="rId2" cstate="print"/>
          <a:stretch>
            <a:fillRect/>
          </a:stretch>
        </p:blipFill>
        <p:spPr>
          <a:xfrm>
            <a:off x="179512" y="188640"/>
            <a:ext cx="8784976" cy="4680520"/>
          </a:xfrm>
          <a:prstGeom prst="rect">
            <a:avLst/>
          </a:prstGeom>
        </p:spPr>
      </p:pic>
      <p:pic>
        <p:nvPicPr>
          <p:cNvPr id="3" name="Picture 3" descr="C:\Users\Usuario\Desktop\descargas\zzzzzzzzMARCOS\13-10-2013ya\0_c31b5_2f425801_XL[1] (FILEminimizer).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4" name="3 CuadroTexto"/>
          <p:cNvSpPr txBox="1"/>
          <p:nvPr/>
        </p:nvSpPr>
        <p:spPr>
          <a:xfrm>
            <a:off x="395536" y="4869160"/>
            <a:ext cx="8424936" cy="1569660"/>
          </a:xfrm>
          <a:prstGeom prst="rect">
            <a:avLst/>
          </a:prstGeom>
          <a:noFill/>
        </p:spPr>
        <p:txBody>
          <a:bodyPr wrap="square" rtlCol="0">
            <a:spAutoFit/>
          </a:bodyPr>
          <a:lstStyle/>
          <a:p>
            <a:pPr algn="ctr"/>
            <a:r>
              <a:rPr lang="es-ES" sz="1600" dirty="0" smtClean="0">
                <a:solidFill>
                  <a:srgbClr val="FFFF00"/>
                </a:solidFill>
              </a:rPr>
              <a:t>Pecera o Fugu</a:t>
            </a:r>
          </a:p>
          <a:p>
            <a:pPr algn="ctr"/>
            <a:r>
              <a:rPr lang="es-ES" sz="1600" dirty="0" smtClean="0">
                <a:solidFill>
                  <a:srgbClr val="FFFF00"/>
                </a:solidFill>
              </a:rPr>
              <a:t>Fish-ball - el segundo vertebrado más venenoso en la tierra (el primero son las  ranas de oro de la reivindicación 5). La carne de algunas subespecies, como la fugu son un manjar en Japón y Corea, el problema es que la superficie de los peces y algunos de sus órganos - son muy venenosas. El Veneno Fugu causa parálisis, lo que causa  la asfixia y la muerte por falta de oxígeno. </a:t>
            </a:r>
            <a:br>
              <a:rPr lang="es-ES" sz="1600" dirty="0" smtClean="0">
                <a:solidFill>
                  <a:srgbClr val="FFFF00"/>
                </a:solidFill>
              </a:rPr>
            </a:br>
            <a:r>
              <a:rPr lang="es-ES" sz="1600" dirty="0" smtClean="0">
                <a:solidFill>
                  <a:srgbClr val="FFFF00"/>
                </a:solidFill>
              </a:rPr>
              <a:t>Para  preparar este pescado en Japón solo se permite a chefs con licencia.</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yadovitiejivotnie-11[1] (FILEminimizer).jpg"/>
          <p:cNvPicPr>
            <a:picLocks noChangeAspect="1"/>
          </p:cNvPicPr>
          <p:nvPr/>
        </p:nvPicPr>
        <p:blipFill>
          <a:blip r:embed="rId2" cstate="print"/>
          <a:stretch>
            <a:fillRect/>
          </a:stretch>
        </p:blipFill>
        <p:spPr>
          <a:xfrm>
            <a:off x="179512" y="188640"/>
            <a:ext cx="8784976" cy="4968552"/>
          </a:xfrm>
          <a:prstGeom prst="rect">
            <a:avLst/>
          </a:prstGeom>
        </p:spPr>
      </p:pic>
      <p:pic>
        <p:nvPicPr>
          <p:cNvPr id="4" name="Picture 3" descr="C:\Users\Usuario\Desktop\descargas\zzzzzzzzMARCOS\13-10-2013ya\0_c31b5_2f425801_XL[1] (FILEminimizer).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5" name="4 CuadroTexto"/>
          <p:cNvSpPr txBox="1"/>
          <p:nvPr/>
        </p:nvSpPr>
        <p:spPr>
          <a:xfrm>
            <a:off x="323528" y="5229200"/>
            <a:ext cx="8568952" cy="1323439"/>
          </a:xfrm>
          <a:prstGeom prst="rect">
            <a:avLst/>
          </a:prstGeom>
          <a:noFill/>
        </p:spPr>
        <p:txBody>
          <a:bodyPr wrap="square" rtlCol="0">
            <a:spAutoFit/>
          </a:bodyPr>
          <a:lstStyle/>
          <a:p>
            <a:pPr algn="ctr"/>
            <a:r>
              <a:rPr lang="es-ES" sz="1600" dirty="0" smtClean="0">
                <a:solidFill>
                  <a:srgbClr val="FFFF00"/>
                </a:solidFill>
              </a:rPr>
              <a:t>Caracol de mármol-</a:t>
            </a:r>
            <a:r>
              <a:rPr lang="es-ES" sz="1600" dirty="0" err="1" smtClean="0">
                <a:solidFill>
                  <a:srgbClr val="FFFF00"/>
                </a:solidFill>
              </a:rPr>
              <a:t>Cone</a:t>
            </a:r>
            <a:endParaRPr lang="es-ES" sz="1600" dirty="0" smtClean="0">
              <a:solidFill>
                <a:srgbClr val="FFFF00"/>
              </a:solidFill>
            </a:endParaRPr>
          </a:p>
          <a:p>
            <a:pPr algn="ctr"/>
            <a:r>
              <a:rPr lang="es-ES" sz="1600" dirty="0" smtClean="0">
                <a:solidFill>
                  <a:srgbClr val="FFFF00"/>
                </a:solidFill>
              </a:rPr>
              <a:t>En apariencia, un cono de caracol de mármol se ve hermoso y muy lindo, pero puede ser tan mortal como cualquier otro animal en esta lista. Soltar su veneno capaz de matar a 20 personas. Los síntomas de una picadura: dolor intenso, hinchazón, entumecimiento, en casos severos, la parálisis y la negativa de la respiración. No existe un antídoto.</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yadovitiejivotnie-13[1] (FILEminimizer).jpg"/>
          <p:cNvPicPr>
            <a:picLocks noChangeAspect="1"/>
          </p:cNvPicPr>
          <p:nvPr/>
        </p:nvPicPr>
        <p:blipFill>
          <a:blip r:embed="rId2" cstate="print"/>
          <a:stretch>
            <a:fillRect/>
          </a:stretch>
        </p:blipFill>
        <p:spPr>
          <a:xfrm>
            <a:off x="179512" y="188640"/>
            <a:ext cx="8784976" cy="4824536"/>
          </a:xfrm>
          <a:prstGeom prst="rect">
            <a:avLst/>
          </a:prstGeom>
        </p:spPr>
      </p:pic>
      <p:pic>
        <p:nvPicPr>
          <p:cNvPr id="3" name="Picture 3" descr="C:\Users\Usuario\Desktop\descargas\zzzzzzzzMARCOS\13-10-2013ya\0_c31b5_2f425801_XL[1] (FILEminimizer).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4" name="3 CuadroTexto"/>
          <p:cNvSpPr txBox="1"/>
          <p:nvPr/>
        </p:nvSpPr>
        <p:spPr>
          <a:xfrm>
            <a:off x="395536" y="5013176"/>
            <a:ext cx="8496944" cy="1569660"/>
          </a:xfrm>
          <a:prstGeom prst="rect">
            <a:avLst/>
          </a:prstGeom>
          <a:noFill/>
        </p:spPr>
        <p:txBody>
          <a:bodyPr wrap="square" rtlCol="0">
            <a:spAutoFit/>
          </a:bodyPr>
          <a:lstStyle/>
          <a:p>
            <a:pPr algn="ctr"/>
            <a:r>
              <a:rPr lang="es-ES" sz="1600" dirty="0" smtClean="0">
                <a:solidFill>
                  <a:srgbClr val="FFFF00"/>
                </a:solidFill>
              </a:rPr>
              <a:t>Pez piedra</a:t>
            </a:r>
          </a:p>
          <a:p>
            <a:r>
              <a:rPr lang="es-ES" sz="1600" dirty="0" smtClean="0">
                <a:solidFill>
                  <a:srgbClr val="FFFF00"/>
                </a:solidFill>
              </a:rPr>
              <a:t>Quizás el pez piedra nunca va a ganar un concurso de belleza, pero que sin duda conseguirá el premio "El pez más venenoso." El veneno causa un dolor tan insoportable que para que ese dolor deje de doler  las víctimas quieren a la amputación de las zonas afectadas. Se cree que el dolor de estos peces es el mas fuerte conocido por el hombre. El dolor es  acompañado  de muerte, si existe </a:t>
            </a:r>
            <a:r>
              <a:rPr lang="es-ES" sz="1600" dirty="0" err="1" smtClean="0">
                <a:solidFill>
                  <a:srgbClr val="FFFF00"/>
                </a:solidFill>
              </a:rPr>
              <a:t>antidoto</a:t>
            </a:r>
            <a:endParaRPr lang="es-ES" sz="1600" dirty="0">
              <a:solidFill>
                <a:srgbClr val="FFFF00"/>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yadovitiejivotnie-14[1] (FILEminimizer).jpg"/>
          <p:cNvPicPr>
            <a:picLocks noChangeAspect="1"/>
          </p:cNvPicPr>
          <p:nvPr/>
        </p:nvPicPr>
        <p:blipFill>
          <a:blip r:embed="rId2" cstate="print"/>
          <a:stretch>
            <a:fillRect/>
          </a:stretch>
        </p:blipFill>
        <p:spPr>
          <a:xfrm>
            <a:off x="179512" y="188640"/>
            <a:ext cx="8784976" cy="5544616"/>
          </a:xfrm>
          <a:prstGeom prst="rect">
            <a:avLst/>
          </a:prstGeom>
        </p:spPr>
      </p:pic>
      <p:pic>
        <p:nvPicPr>
          <p:cNvPr id="1027" name="Picture 3" descr="C:\Users\Usuario\Desktop\descargas\zzzzzzzzMARCOS\13-10-2013ya\0_c31b5_2f425801_XL[1] (FILEminimizer).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5" name="4 CuadroTexto"/>
          <p:cNvSpPr txBox="1"/>
          <p:nvPr/>
        </p:nvSpPr>
        <p:spPr>
          <a:xfrm>
            <a:off x="323528" y="5805264"/>
            <a:ext cx="8568952" cy="584775"/>
          </a:xfrm>
          <a:prstGeom prst="rect">
            <a:avLst/>
          </a:prstGeom>
          <a:noFill/>
        </p:spPr>
        <p:txBody>
          <a:bodyPr wrap="square" rtlCol="0">
            <a:spAutoFit/>
          </a:bodyPr>
          <a:lstStyle/>
          <a:p>
            <a:pPr algn="ctr"/>
            <a:r>
              <a:rPr lang="es-ES" sz="1600" dirty="0" smtClean="0">
                <a:solidFill>
                  <a:srgbClr val="FFFF00"/>
                </a:solidFill>
              </a:rPr>
              <a:t>Este pez piedra,  está  muy extendido en aguas tropicales de los océanos Pacífico e Índico, desde el Mar Rojo a la Gran Barrera de Coral.</a:t>
            </a:r>
            <a:endParaRPr lang="es-ES" sz="1600" dirty="0">
              <a:solidFill>
                <a:srgbClr val="FFFF00"/>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14337" name="Picture 1" descr="C:\Users\Usuario\Desktop\descargas\zzzzzzzzMARCOS\zzzzmarcos delgados y gifs\0_86eba_6ce48880_L[1].gif"/>
          <p:cNvPicPr>
            <a:picLocks noChangeAspect="1" noChangeArrowheads="1" noCrop="1"/>
          </p:cNvPicPr>
          <p:nvPr/>
        </p:nvPicPr>
        <p:blipFill>
          <a:blip r:embed="rId2" cstate="print"/>
          <a:srcRect/>
          <a:stretch>
            <a:fillRect/>
          </a:stretch>
        </p:blipFill>
        <p:spPr bwMode="auto">
          <a:xfrm>
            <a:off x="0" y="0"/>
            <a:ext cx="9144000" cy="6858000"/>
          </a:xfrm>
          <a:prstGeom prst="rect">
            <a:avLst/>
          </a:prstGeom>
          <a:noFill/>
        </p:spPr>
      </p:pic>
      <p:pic>
        <p:nvPicPr>
          <p:cNvPr id="14339" name="Picture 3" descr="www.glitterjoy.com"/>
          <p:cNvPicPr>
            <a:picLocks noChangeAspect="1" noChangeArrowheads="1" noCrop="1"/>
          </p:cNvPicPr>
          <p:nvPr/>
        </p:nvPicPr>
        <p:blipFill>
          <a:blip r:embed="rId3" cstate="print"/>
          <a:srcRect/>
          <a:stretch>
            <a:fillRect/>
          </a:stretch>
        </p:blipFill>
        <p:spPr bwMode="auto">
          <a:xfrm>
            <a:off x="2123728" y="1484784"/>
            <a:ext cx="5229225" cy="885825"/>
          </a:xfrm>
          <a:prstGeom prst="rect">
            <a:avLst/>
          </a:prstGeom>
          <a:noFill/>
        </p:spPr>
      </p:pic>
      <p:pic>
        <p:nvPicPr>
          <p:cNvPr id="14341" name="Picture 5" descr="www.glitterjoy.com"/>
          <p:cNvPicPr>
            <a:picLocks noChangeAspect="1" noChangeArrowheads="1" noCrop="1"/>
          </p:cNvPicPr>
          <p:nvPr/>
        </p:nvPicPr>
        <p:blipFill>
          <a:blip r:embed="rId4" cstate="print"/>
          <a:srcRect/>
          <a:stretch>
            <a:fillRect/>
          </a:stretch>
        </p:blipFill>
        <p:spPr bwMode="auto">
          <a:xfrm>
            <a:off x="2267744" y="2636912"/>
            <a:ext cx="5038725" cy="885825"/>
          </a:xfrm>
          <a:prstGeom prst="rect">
            <a:avLst/>
          </a:prstGeom>
          <a:noFill/>
        </p:spPr>
      </p:pic>
      <p:pic>
        <p:nvPicPr>
          <p:cNvPr id="14343" name="Picture 7" descr="www.glitterjoy.com"/>
          <p:cNvPicPr>
            <a:picLocks noChangeAspect="1" noChangeArrowheads="1" noCrop="1"/>
          </p:cNvPicPr>
          <p:nvPr/>
        </p:nvPicPr>
        <p:blipFill>
          <a:blip r:embed="rId5" cstate="print"/>
          <a:srcRect/>
          <a:stretch>
            <a:fillRect/>
          </a:stretch>
        </p:blipFill>
        <p:spPr bwMode="auto">
          <a:xfrm>
            <a:off x="3995936" y="2276872"/>
            <a:ext cx="514350" cy="885825"/>
          </a:xfrm>
          <a:prstGeom prst="rect">
            <a:avLst/>
          </a:prstGeom>
          <a:noFill/>
        </p:spPr>
      </p:pic>
      <p:pic>
        <p:nvPicPr>
          <p:cNvPr id="14345" name="Picture 9" descr="www.glitterjoy.com"/>
          <p:cNvPicPr>
            <a:picLocks noChangeAspect="1" noChangeArrowheads="1" noCrop="1"/>
          </p:cNvPicPr>
          <p:nvPr/>
        </p:nvPicPr>
        <p:blipFill>
          <a:blip r:embed="rId6" cstate="print"/>
          <a:srcRect/>
          <a:stretch>
            <a:fillRect/>
          </a:stretch>
        </p:blipFill>
        <p:spPr bwMode="auto">
          <a:xfrm>
            <a:off x="3347864" y="3789040"/>
            <a:ext cx="2733675" cy="885825"/>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2" name="1 Imagen" descr="Ambon cabracho (FILEminimizer).jpg"/>
          <p:cNvPicPr>
            <a:picLocks noChangeAspect="1"/>
          </p:cNvPicPr>
          <p:nvPr/>
        </p:nvPicPr>
        <p:blipFill>
          <a:blip r:embed="rId2" cstate="print"/>
          <a:stretch>
            <a:fillRect/>
          </a:stretch>
        </p:blipFill>
        <p:spPr>
          <a:xfrm>
            <a:off x="179512" y="188640"/>
            <a:ext cx="8784976" cy="6480720"/>
          </a:xfrm>
          <a:prstGeom prst="rect">
            <a:avLst/>
          </a:prstGeom>
        </p:spPr>
      </p:pic>
      <p:pic>
        <p:nvPicPr>
          <p:cNvPr id="3" name="Picture 3" descr="C:\Users\Usuario\Desktop\descargas\zzzzzzzzMARCOS\13-10-2013ya\0_c31b5_2f425801_XL[1] (FILEminimizer).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pic>
        <p:nvPicPr>
          <p:cNvPr id="11267" name="Picture 3" descr="http://www.smiliz.fr/glitters/img.php?f=ABSENDER1&amp;t=35&amp;txt=Ambon+cabracho&amp;a=1&amp;chx=f45b733&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4" cstate="print"/>
          <a:srcRect/>
          <a:stretch>
            <a:fillRect/>
          </a:stretch>
        </p:blipFill>
        <p:spPr bwMode="auto">
          <a:xfrm>
            <a:off x="539552" y="404664"/>
            <a:ext cx="3219450" cy="419100"/>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2" name="1 Imagen" descr="Caulophryne polynema (FILEminimizer).jpg"/>
          <p:cNvPicPr>
            <a:picLocks noChangeAspect="1"/>
          </p:cNvPicPr>
          <p:nvPr/>
        </p:nvPicPr>
        <p:blipFill>
          <a:blip r:embed="rId2" cstate="print"/>
          <a:stretch>
            <a:fillRect/>
          </a:stretch>
        </p:blipFill>
        <p:spPr>
          <a:xfrm>
            <a:off x="251520" y="188640"/>
            <a:ext cx="8712968" cy="6408712"/>
          </a:xfrm>
          <a:prstGeom prst="rect">
            <a:avLst/>
          </a:prstGeom>
        </p:spPr>
      </p:pic>
      <p:pic>
        <p:nvPicPr>
          <p:cNvPr id="3" name="Picture 3" descr="C:\Users\Usuario\Desktop\descargas\zzzzzzzzMARCOS\13-10-2013ya\0_c31b5_2f425801_XL[1] (FILEminimizer).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pic>
        <p:nvPicPr>
          <p:cNvPr id="10242" name="Picture 2" descr="http://www.smiliz.fr/glitters/img.php?f=ABSENDER1&amp;t=35&amp;txt=Caulophryne+polynema+&amp;a=1&amp;chx=f45b733&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4" cstate="print"/>
          <a:srcRect/>
          <a:stretch>
            <a:fillRect/>
          </a:stretch>
        </p:blipFill>
        <p:spPr bwMode="auto">
          <a:xfrm>
            <a:off x="683568" y="5805264"/>
            <a:ext cx="4562475" cy="419100"/>
          </a:xfrm>
          <a:prstGeom prst="rect">
            <a:avLst/>
          </a:prstGeom>
          <a:noFill/>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2" name="1 Imagen" descr="Celacanto indonesio (FILEminimizer).jpg"/>
          <p:cNvPicPr>
            <a:picLocks noChangeAspect="1"/>
          </p:cNvPicPr>
          <p:nvPr/>
        </p:nvPicPr>
        <p:blipFill>
          <a:blip r:embed="rId2" cstate="print"/>
          <a:stretch>
            <a:fillRect/>
          </a:stretch>
        </p:blipFill>
        <p:spPr>
          <a:xfrm>
            <a:off x="179512" y="188640"/>
            <a:ext cx="8784976" cy="6480720"/>
          </a:xfrm>
          <a:prstGeom prst="rect">
            <a:avLst/>
          </a:prstGeom>
        </p:spPr>
      </p:pic>
      <p:pic>
        <p:nvPicPr>
          <p:cNvPr id="3" name="Picture 3" descr="C:\Users\Usuario\Desktop\descargas\zzzzzzzzMARCOS\13-10-2013ya\0_c31b5_2f425801_XL[1] (FILEminimizer).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pic>
        <p:nvPicPr>
          <p:cNvPr id="9218" name="Picture 2" descr="http://www.smiliz.fr/glitters/img.php?f=ABSENDER1&amp;t=35&amp;txt=Celacanto+indonesio+&amp;a=1&amp;chx=f45b733&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4" cstate="print"/>
          <a:srcRect/>
          <a:stretch>
            <a:fillRect/>
          </a:stretch>
        </p:blipFill>
        <p:spPr bwMode="auto">
          <a:xfrm>
            <a:off x="395536" y="6021288"/>
            <a:ext cx="4343400" cy="419100"/>
          </a:xfrm>
          <a:prstGeom prst="rect">
            <a:avLst/>
          </a:prstGeom>
          <a:noFill/>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2" name="1 Imagen" descr="hoja Seadragon (FILEminimizer).jpg"/>
          <p:cNvPicPr>
            <a:picLocks noChangeAspect="1"/>
          </p:cNvPicPr>
          <p:nvPr/>
        </p:nvPicPr>
        <p:blipFill>
          <a:blip r:embed="rId2" cstate="print"/>
          <a:stretch>
            <a:fillRect/>
          </a:stretch>
        </p:blipFill>
        <p:spPr>
          <a:xfrm>
            <a:off x="179512" y="188640"/>
            <a:ext cx="8784976" cy="6480720"/>
          </a:xfrm>
          <a:prstGeom prst="rect">
            <a:avLst/>
          </a:prstGeom>
        </p:spPr>
      </p:pic>
      <p:pic>
        <p:nvPicPr>
          <p:cNvPr id="3" name="Picture 3" descr="C:\Users\Usuario\Desktop\descargas\zzzzzzzzMARCOS\13-10-2013ya\0_c31b5_2f425801_XL[1] (FILEminimizer).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pic>
        <p:nvPicPr>
          <p:cNvPr id="8194" name="Picture 2" descr="http://www.smiliz.fr/glitters/img.php?f=ABSENDER1&amp;t=35&amp;txt=hoja+Seadragon&amp;a=1&amp;chx=f45b733&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4" cstate="print"/>
          <a:srcRect/>
          <a:stretch>
            <a:fillRect/>
          </a:stretch>
        </p:blipFill>
        <p:spPr bwMode="auto">
          <a:xfrm>
            <a:off x="3203848" y="5877272"/>
            <a:ext cx="3228975" cy="419100"/>
          </a:xfrm>
          <a:prstGeom prst="rect">
            <a:avLst/>
          </a:prstGeom>
          <a:noFill/>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2" name="1 Imagen" descr="Pez luna (FILEminimizer).jpg"/>
          <p:cNvPicPr>
            <a:picLocks noChangeAspect="1"/>
          </p:cNvPicPr>
          <p:nvPr/>
        </p:nvPicPr>
        <p:blipFill>
          <a:blip r:embed="rId2" cstate="print"/>
          <a:stretch>
            <a:fillRect/>
          </a:stretch>
        </p:blipFill>
        <p:spPr>
          <a:xfrm>
            <a:off x="179512" y="188640"/>
            <a:ext cx="8784976" cy="6480720"/>
          </a:xfrm>
          <a:prstGeom prst="rect">
            <a:avLst/>
          </a:prstGeom>
        </p:spPr>
      </p:pic>
      <p:pic>
        <p:nvPicPr>
          <p:cNvPr id="3" name="Picture 3" descr="C:\Users\Usuario\Desktop\descargas\zzzzzzzzMARCOS\13-10-2013ya\0_c31b5_2f425801_XL[1] (FILEminimizer).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pic>
        <p:nvPicPr>
          <p:cNvPr id="7170" name="Picture 2" descr="http://www.smiliz.fr/glitters/img.php?f=ABSENDER1&amp;t=35&amp;txt=Pez+luna+&amp;a=1&amp;chx=f45b733&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4" cstate="print"/>
          <a:srcRect/>
          <a:stretch>
            <a:fillRect/>
          </a:stretch>
        </p:blipFill>
        <p:spPr bwMode="auto">
          <a:xfrm>
            <a:off x="4932040" y="5661248"/>
            <a:ext cx="1885950" cy="419100"/>
          </a:xfrm>
          <a:prstGeom prst="rect">
            <a:avLst/>
          </a:prstGeom>
          <a:noFill/>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2" name="1 Imagen" descr="pez rana (FILEminimizer).jpg"/>
          <p:cNvPicPr>
            <a:picLocks noChangeAspect="1"/>
          </p:cNvPicPr>
          <p:nvPr/>
        </p:nvPicPr>
        <p:blipFill>
          <a:blip r:embed="rId2" cstate="print"/>
          <a:stretch>
            <a:fillRect/>
          </a:stretch>
        </p:blipFill>
        <p:spPr>
          <a:xfrm>
            <a:off x="179512" y="188640"/>
            <a:ext cx="8784976" cy="6480720"/>
          </a:xfrm>
          <a:prstGeom prst="rect">
            <a:avLst/>
          </a:prstGeom>
        </p:spPr>
      </p:pic>
      <p:pic>
        <p:nvPicPr>
          <p:cNvPr id="3" name="Picture 3" descr="C:\Users\Usuario\Desktop\descargas\zzzzzzzzMARCOS\13-10-2013ya\0_c31b5_2f425801_XL[1] (FILEminimizer).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pic>
        <p:nvPicPr>
          <p:cNvPr id="6146" name="Picture 2" descr="http://www.smiliz.fr/glitters/img.php?f=ABSENDER1&amp;t=35&amp;txt=pez+rana+&amp;a=1&amp;chx=f45b733&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4" cstate="print"/>
          <a:srcRect/>
          <a:stretch>
            <a:fillRect/>
          </a:stretch>
        </p:blipFill>
        <p:spPr bwMode="auto">
          <a:xfrm>
            <a:off x="611560" y="548680"/>
            <a:ext cx="1885950" cy="419100"/>
          </a:xfrm>
          <a:prstGeom prst="rect">
            <a:avLst/>
          </a:prstGeom>
          <a:noFill/>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2" name="1 Imagen" descr="Psychrolutes marcidus (FILEminimizer).jpg"/>
          <p:cNvPicPr>
            <a:picLocks noChangeAspect="1"/>
          </p:cNvPicPr>
          <p:nvPr/>
        </p:nvPicPr>
        <p:blipFill>
          <a:blip r:embed="rId2" cstate="print"/>
          <a:stretch>
            <a:fillRect/>
          </a:stretch>
        </p:blipFill>
        <p:spPr>
          <a:xfrm>
            <a:off x="179512" y="188640"/>
            <a:ext cx="8784976" cy="6480720"/>
          </a:xfrm>
          <a:prstGeom prst="rect">
            <a:avLst/>
          </a:prstGeom>
        </p:spPr>
      </p:pic>
      <p:pic>
        <p:nvPicPr>
          <p:cNvPr id="3" name="Picture 3" descr="C:\Users\Usuario\Desktop\descargas\zzzzzzzzMARCOS\13-10-2013ya\0_c31b5_2f425801_XL[1] (FILEminimizer).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pic>
        <p:nvPicPr>
          <p:cNvPr id="5122" name="Picture 2" descr="http://www.smiliz.fr/glitters/img.php?f=ABSENDER1&amp;t=35&amp;txt=Psychrolutes+marcidus+&amp;a=1&amp;chx=f45b733&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4" cstate="print"/>
          <a:srcRect/>
          <a:stretch>
            <a:fillRect/>
          </a:stretch>
        </p:blipFill>
        <p:spPr bwMode="auto">
          <a:xfrm>
            <a:off x="467544" y="332656"/>
            <a:ext cx="4781550" cy="419100"/>
          </a:xfrm>
          <a:prstGeom prst="rect">
            <a:avLst/>
          </a:prstGeom>
          <a:noFill/>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2" name="1 Imagen" descr="Rhinochimaera atlantica (FILEminimizer).jpg"/>
          <p:cNvPicPr>
            <a:picLocks noChangeAspect="1"/>
          </p:cNvPicPr>
          <p:nvPr/>
        </p:nvPicPr>
        <p:blipFill>
          <a:blip r:embed="rId2" cstate="print"/>
          <a:stretch>
            <a:fillRect/>
          </a:stretch>
        </p:blipFill>
        <p:spPr>
          <a:xfrm>
            <a:off x="179512" y="188640"/>
            <a:ext cx="8784976" cy="6480720"/>
          </a:xfrm>
          <a:prstGeom prst="rect">
            <a:avLst/>
          </a:prstGeom>
        </p:spPr>
      </p:pic>
      <p:pic>
        <p:nvPicPr>
          <p:cNvPr id="3" name="Picture 3" descr="C:\Users\Usuario\Desktop\descargas\zzzzzzzzMARCOS\13-10-2013ya\0_c31b5_2f425801_XL[1] (FILEminimizer).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pic>
        <p:nvPicPr>
          <p:cNvPr id="4098" name="Picture 2" descr="http://www.smiliz.fr/glitters/img.php?f=ABSENDER1&amp;t=30&amp;txt=Rhinochimaera+atlantica+&amp;a=1&amp;chx=f45b733&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4" cstate="print"/>
          <a:srcRect/>
          <a:stretch>
            <a:fillRect/>
          </a:stretch>
        </p:blipFill>
        <p:spPr bwMode="auto">
          <a:xfrm>
            <a:off x="3635896" y="5877272"/>
            <a:ext cx="4514850" cy="381000"/>
          </a:xfrm>
          <a:prstGeom prst="rect">
            <a:avLst/>
          </a:prstGeom>
          <a:noFill/>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2" name="1 Imagen" descr="Smallmouth makropinna (FILEminimizer).jpg"/>
          <p:cNvPicPr>
            <a:picLocks noChangeAspect="1"/>
          </p:cNvPicPr>
          <p:nvPr/>
        </p:nvPicPr>
        <p:blipFill>
          <a:blip r:embed="rId2" cstate="print"/>
          <a:stretch>
            <a:fillRect/>
          </a:stretch>
        </p:blipFill>
        <p:spPr>
          <a:xfrm>
            <a:off x="179512" y="188640"/>
            <a:ext cx="8784976" cy="6480720"/>
          </a:xfrm>
          <a:prstGeom prst="rect">
            <a:avLst/>
          </a:prstGeom>
        </p:spPr>
      </p:pic>
      <p:pic>
        <p:nvPicPr>
          <p:cNvPr id="3" name="Picture 3" descr="C:\Users\Usuario\Desktop\descargas\zzzzzzzzMARCOS\13-10-2013ya\0_c31b5_2f425801_XL[1] (FILEminimizer).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pic>
        <p:nvPicPr>
          <p:cNvPr id="3074" name="Picture 2" descr="http://www.smiliz.fr/glitters/img.php?f=ABSENDER1&amp;t=30&amp;txt=Smallmouth+makropinna+&amp;a=1&amp;chx=f45b733&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4" cstate="print"/>
          <a:srcRect/>
          <a:stretch>
            <a:fillRect/>
          </a:stretch>
        </p:blipFill>
        <p:spPr bwMode="auto">
          <a:xfrm>
            <a:off x="4067944" y="764704"/>
            <a:ext cx="4133850" cy="381000"/>
          </a:xfrm>
          <a:prstGeom prst="rect">
            <a:avLst/>
          </a:prstGeom>
          <a:noFill/>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2" name="1 Imagen" descr="Tiburón Frilled (FILEminimizer).jpg"/>
          <p:cNvPicPr>
            <a:picLocks noChangeAspect="1"/>
          </p:cNvPicPr>
          <p:nvPr/>
        </p:nvPicPr>
        <p:blipFill>
          <a:blip r:embed="rId2" cstate="print"/>
          <a:stretch>
            <a:fillRect/>
          </a:stretch>
        </p:blipFill>
        <p:spPr>
          <a:xfrm>
            <a:off x="179512" y="188640"/>
            <a:ext cx="8784976" cy="6480720"/>
          </a:xfrm>
          <a:prstGeom prst="rect">
            <a:avLst/>
          </a:prstGeom>
        </p:spPr>
      </p:pic>
      <p:pic>
        <p:nvPicPr>
          <p:cNvPr id="3" name="Picture 3" descr="C:\Users\Usuario\Desktop\descargas\zzzzzzzzMARCOS\13-10-2013ya\0_c31b5_2f425801_XL[1] (FILEminimizer).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pic>
        <p:nvPicPr>
          <p:cNvPr id="2050" name="Picture 2" descr="http://www.smiliz.fr/glitters/img.php?f=ABSENDER1&amp;t=30&amp;txt=Tiburon+Frilled+&amp;a=1&amp;chx=f45b733&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4" cstate="print"/>
          <a:srcRect/>
          <a:stretch>
            <a:fillRect/>
          </a:stretch>
        </p:blipFill>
        <p:spPr bwMode="auto">
          <a:xfrm>
            <a:off x="683568" y="620688"/>
            <a:ext cx="2990850" cy="381000"/>
          </a:xfrm>
          <a:prstGeom prst="rect">
            <a:avLst/>
          </a:prstGeom>
          <a:noFill/>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cstate="print"/>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fontAlgn="base">
              <a:spcBef>
                <a:spcPct val="0"/>
              </a:spcBef>
              <a:spcAft>
                <a:spcPct val="0"/>
              </a:spcAft>
            </a:pPr>
            <a:endParaRPr lang="es-ES">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a:solidFill>
                <a:srgbClr val="000000"/>
              </a:solidFill>
            </a:endParaRPr>
          </a:p>
        </p:txBody>
      </p:sp>
      <p:pic>
        <p:nvPicPr>
          <p:cNvPr id="11274" name="Picture 10" descr="boletin">
            <a:hlinkClick r:id="rId4"/>
          </p:cNvPr>
          <p:cNvPicPr>
            <a:picLocks noChangeAspect="1" noChangeArrowheads="1"/>
          </p:cNvPicPr>
          <p:nvPr/>
        </p:nvPicPr>
        <p:blipFill>
          <a:blip r:embed="rId5" cstate="print"/>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a:solidFill>
                <a:srgbClr val="000000"/>
              </a:solidFill>
            </a:endParaRPr>
          </a:p>
        </p:txBody>
      </p:sp>
      <p:pic>
        <p:nvPicPr>
          <p:cNvPr id="11677" name="Picture 413" descr="logo">
            <a:hlinkClick r:id="rId6"/>
          </p:cNvPr>
          <p:cNvPicPr>
            <a:picLocks noChangeAspect="1" noChangeArrowheads="1"/>
          </p:cNvPicPr>
          <p:nvPr/>
        </p:nvPicPr>
        <p:blipFill>
          <a:blip r:embed="rId7" cstate="print"/>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fontAlgn="base">
              <a:spcBef>
                <a:spcPct val="0"/>
              </a:spcBef>
              <a:spcAft>
                <a:spcPct val="0"/>
              </a:spcAft>
            </a:pP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cstate="print"/>
          <a:srcRect/>
          <a:stretch>
            <a:fillRect/>
          </a:stretch>
        </p:blipFill>
        <p:spPr bwMode="auto">
          <a:xfrm rot="-1069669">
            <a:off x="5334000" y="1524000"/>
            <a:ext cx="3581400" cy="1565275"/>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94</TotalTime>
  <Words>936</Words>
  <Application>Microsoft Office PowerPoint</Application>
  <PresentationFormat>Presentación en pantalla (4:3)</PresentationFormat>
  <Paragraphs>35</Paragraphs>
  <Slides>25</Slides>
  <Notes>0</Notes>
  <HiddenSlides>0</HiddenSlides>
  <MMClips>1</MMClips>
  <ScaleCrop>false</ScaleCrop>
  <HeadingPairs>
    <vt:vector size="4" baseType="variant">
      <vt:variant>
        <vt:lpstr>Tema</vt:lpstr>
      </vt:variant>
      <vt:variant>
        <vt:i4>2</vt:i4>
      </vt:variant>
      <vt:variant>
        <vt:lpstr>Títulos de diapositiva</vt:lpstr>
      </vt:variant>
      <vt:variant>
        <vt:i4>25</vt:i4>
      </vt:variant>
    </vt:vector>
  </HeadingPairs>
  <TitlesOfParts>
    <vt:vector size="27"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Usuario</dc:creator>
  <cp:lastModifiedBy>Usuario</cp:lastModifiedBy>
  <cp:revision>11</cp:revision>
  <dcterms:created xsi:type="dcterms:W3CDTF">2013-11-17T15:12:43Z</dcterms:created>
  <dcterms:modified xsi:type="dcterms:W3CDTF">2013-11-18T21:38:07Z</dcterms:modified>
</cp:coreProperties>
</file>