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72"/>
  </p:notesMasterIdLst>
  <p:sldIdLst>
    <p:sldId id="257" r:id="rId3"/>
    <p:sldId id="262" r:id="rId4"/>
    <p:sldId id="261" r:id="rId5"/>
    <p:sldId id="256" r:id="rId6"/>
    <p:sldId id="279" r:id="rId7"/>
    <p:sldId id="278" r:id="rId8"/>
    <p:sldId id="276" r:id="rId9"/>
    <p:sldId id="277" r:id="rId10"/>
    <p:sldId id="275" r:id="rId11"/>
    <p:sldId id="274" r:id="rId12"/>
    <p:sldId id="273" r:id="rId13"/>
    <p:sldId id="272" r:id="rId14"/>
    <p:sldId id="270" r:id="rId15"/>
    <p:sldId id="269" r:id="rId16"/>
    <p:sldId id="268" r:id="rId17"/>
    <p:sldId id="267" r:id="rId18"/>
    <p:sldId id="266" r:id="rId19"/>
    <p:sldId id="265" r:id="rId20"/>
    <p:sldId id="264" r:id="rId21"/>
    <p:sldId id="263" r:id="rId22"/>
    <p:sldId id="291" r:id="rId23"/>
    <p:sldId id="298" r:id="rId24"/>
    <p:sldId id="311" r:id="rId25"/>
    <p:sldId id="289" r:id="rId26"/>
    <p:sldId id="297" r:id="rId27"/>
    <p:sldId id="296" r:id="rId28"/>
    <p:sldId id="295" r:id="rId29"/>
    <p:sldId id="294" r:id="rId30"/>
    <p:sldId id="293" r:id="rId31"/>
    <p:sldId id="292" r:id="rId32"/>
    <p:sldId id="288" r:id="rId33"/>
    <p:sldId id="287" r:id="rId34"/>
    <p:sldId id="286" r:id="rId35"/>
    <p:sldId id="285" r:id="rId36"/>
    <p:sldId id="284" r:id="rId37"/>
    <p:sldId id="283" r:id="rId38"/>
    <p:sldId id="282" r:id="rId39"/>
    <p:sldId id="281" r:id="rId40"/>
    <p:sldId id="280" r:id="rId41"/>
    <p:sldId id="260" r:id="rId42"/>
    <p:sldId id="315" r:id="rId43"/>
    <p:sldId id="314" r:id="rId44"/>
    <p:sldId id="313" r:id="rId45"/>
    <p:sldId id="312" r:id="rId46"/>
    <p:sldId id="310" r:id="rId47"/>
    <p:sldId id="309" r:id="rId48"/>
    <p:sldId id="307" r:id="rId49"/>
    <p:sldId id="308" r:id="rId50"/>
    <p:sldId id="306" r:id="rId51"/>
    <p:sldId id="305" r:id="rId52"/>
    <p:sldId id="304" r:id="rId53"/>
    <p:sldId id="303" r:id="rId54"/>
    <p:sldId id="302" r:id="rId55"/>
    <p:sldId id="301" r:id="rId56"/>
    <p:sldId id="300" r:id="rId57"/>
    <p:sldId id="299" r:id="rId58"/>
    <p:sldId id="324" r:id="rId59"/>
    <p:sldId id="325" r:id="rId60"/>
    <p:sldId id="323" r:id="rId61"/>
    <p:sldId id="322" r:id="rId62"/>
    <p:sldId id="321" r:id="rId63"/>
    <p:sldId id="320" r:id="rId64"/>
    <p:sldId id="319" r:id="rId65"/>
    <p:sldId id="318" r:id="rId66"/>
    <p:sldId id="317" r:id="rId67"/>
    <p:sldId id="316" r:id="rId68"/>
    <p:sldId id="258" r:id="rId69"/>
    <p:sldId id="259" r:id="rId70"/>
    <p:sldId id="326" r:id="rId7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hP7j9fMdHGS3bHbDjLH8g" hashData="yK/AttEbIguWZMDVeFHu/712G8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786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514C4D-D545-461F-AB9B-E1DD7A8801D2}" type="datetimeFigureOut">
              <a:rPr lang="es-ES" smtClean="0"/>
              <a:pPr/>
              <a:t>12/04/2013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B3A8A2-8823-4D8F-BB14-387E70B285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B3A8A2-8823-4D8F-BB14-387E70B2858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7C11E-5627-4DAC-B679-B8807FACDE95}" type="datetimeFigureOut">
              <a:rPr lang="es-ES" smtClean="0"/>
              <a:pPr/>
              <a:t>12/04/2013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BA9CA-ECBD-422A-9F0C-409C21CB18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7C11E-5627-4DAC-B679-B8807FACDE95}" type="datetimeFigureOut">
              <a:rPr lang="es-ES" smtClean="0"/>
              <a:pPr/>
              <a:t>12/04/2013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BA9CA-ECBD-422A-9F0C-409C21CB18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7C11E-5627-4DAC-B679-B8807FACDE95}" type="datetimeFigureOut">
              <a:rPr lang="es-ES" smtClean="0"/>
              <a:pPr/>
              <a:t>12/04/2013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BA9CA-ECBD-422A-9F0C-409C21CB18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7C11E-5627-4DAC-B679-B8807FACDE95}" type="datetimeFigureOut">
              <a:rPr lang="es-ES" smtClean="0"/>
              <a:pPr/>
              <a:t>12/04/2013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BA9CA-ECBD-422A-9F0C-409C21CB18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7C11E-5627-4DAC-B679-B8807FACDE95}" type="datetimeFigureOut">
              <a:rPr lang="es-ES" smtClean="0"/>
              <a:pPr/>
              <a:t>12/04/2013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BA9CA-ECBD-422A-9F0C-409C21CB18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7C11E-5627-4DAC-B679-B8807FACDE95}" type="datetimeFigureOut">
              <a:rPr lang="es-ES" smtClean="0"/>
              <a:pPr/>
              <a:t>12/04/2013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BA9CA-ECBD-422A-9F0C-409C21CB18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7C11E-5627-4DAC-B679-B8807FACDE95}" type="datetimeFigureOut">
              <a:rPr lang="es-ES" smtClean="0"/>
              <a:pPr/>
              <a:t>12/04/2013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BA9CA-ECBD-422A-9F0C-409C21CB18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7C11E-5627-4DAC-B679-B8807FACDE95}" type="datetimeFigureOut">
              <a:rPr lang="es-ES" smtClean="0"/>
              <a:pPr/>
              <a:t>12/04/2013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BA9CA-ECBD-422A-9F0C-409C21CB18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7C11E-5627-4DAC-B679-B8807FACDE95}" type="datetimeFigureOut">
              <a:rPr lang="es-ES" smtClean="0"/>
              <a:pPr/>
              <a:t>12/04/2013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BA9CA-ECBD-422A-9F0C-409C21CB18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push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7C11E-5627-4DAC-B679-B8807FACDE95}" type="datetimeFigureOut">
              <a:rPr lang="es-ES" smtClean="0"/>
              <a:pPr/>
              <a:t>12/04/2013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BA9CA-ECBD-422A-9F0C-409C21CB18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push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7C11E-5627-4DAC-B679-B8807FACDE95}" type="datetimeFigureOut">
              <a:rPr lang="es-ES" smtClean="0"/>
              <a:pPr/>
              <a:t>12/04/2013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BA9CA-ECBD-422A-9F0C-409C21CB18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push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718BF4-859C-4DD8-8473-59383383FC1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7C11E-5627-4DAC-B679-B8807FACDE95}" type="datetimeFigureOut">
              <a:rPr lang="es-ES" smtClean="0"/>
              <a:pPr/>
              <a:t>12/04/2013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6BA9CA-ECBD-422A-9F0C-409C21CB18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push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3D0E666-B4EB-415A-A331-1613751CF6B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png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6.png"/><Relationship Id="rId7" Type="http://schemas.openxmlformats.org/officeDocument/2006/relationships/image" Target="../media/image7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71682" name="Picture 2" descr="http://2.bp.blogspot.com/_GVl8a3E6lqU/S-S3XbfaQBI/AAAAAAAACQ0/VFZJffn3bBQ/s1600/Perroquet+01.png"/>
          <p:cNvPicPr>
            <a:picLocks noChangeAspect="1" noChangeArrowheads="1"/>
          </p:cNvPicPr>
          <p:nvPr/>
        </p:nvPicPr>
        <p:blipFill>
          <a:blip r:embed="rId4">
            <a:lum bright="10000" contrast="40000"/>
          </a:blip>
          <a:srcRect/>
          <a:stretch>
            <a:fillRect/>
          </a:stretch>
        </p:blipFill>
        <p:spPr bwMode="auto">
          <a:xfrm rot="20591606">
            <a:off x="-294052" y="451987"/>
            <a:ext cx="5624017" cy="5715000"/>
          </a:xfrm>
          <a:prstGeom prst="rect">
            <a:avLst/>
          </a:prstGeom>
          <a:noFill/>
        </p:spPr>
      </p:pic>
      <p:pic>
        <p:nvPicPr>
          <p:cNvPr id="10" name="Picture 2" descr="http://2.bp.blogspot.com/_GVl8a3E6lqU/S-S3XbfaQBI/AAAAAAAACQ0/VFZJffn3bBQ/s1600/Perroquet+01.png"/>
          <p:cNvPicPr>
            <a:picLocks noChangeAspect="1" noChangeArrowheads="1"/>
          </p:cNvPicPr>
          <p:nvPr/>
        </p:nvPicPr>
        <p:blipFill>
          <a:blip r:embed="rId4">
            <a:lum bright="10000" contrast="40000"/>
          </a:blip>
          <a:srcRect/>
          <a:stretch>
            <a:fillRect/>
          </a:stretch>
        </p:blipFill>
        <p:spPr bwMode="auto">
          <a:xfrm rot="21248058" flipH="1">
            <a:off x="3921051" y="-451654"/>
            <a:ext cx="5434768" cy="5713926"/>
          </a:xfrm>
          <a:prstGeom prst="rect">
            <a:avLst/>
          </a:prstGeom>
          <a:noFill/>
        </p:spPr>
      </p:pic>
      <p:pic>
        <p:nvPicPr>
          <p:cNvPr id="4" name="Picture 8" descr="Rendered Image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00B050">
                <a:tint val="45000"/>
                <a:satMod val="400000"/>
              </a:srgbClr>
            </a:duotone>
            <a:lum bright="10000" contrast="40000"/>
          </a:blip>
          <a:srcRect/>
          <a:stretch>
            <a:fillRect/>
          </a:stretch>
        </p:blipFill>
        <p:spPr bwMode="auto">
          <a:xfrm>
            <a:off x="0" y="6196169"/>
            <a:ext cx="2000232" cy="294140"/>
          </a:xfrm>
          <a:prstGeom prst="rect">
            <a:avLst/>
          </a:prstGeom>
          <a:noFill/>
        </p:spPr>
      </p:pic>
      <p:pic>
        <p:nvPicPr>
          <p:cNvPr id="69642" name="Picture 10" descr="Rendered Image"/>
          <p:cNvPicPr>
            <a:picLocks noChangeAspect="1" noChangeArrowheads="1"/>
          </p:cNvPicPr>
          <p:nvPr/>
        </p:nvPicPr>
        <p:blipFill>
          <a:blip r:embed="rId6">
            <a:lum/>
          </a:blip>
          <a:srcRect/>
          <a:stretch>
            <a:fillRect/>
          </a:stretch>
        </p:blipFill>
        <p:spPr bwMode="auto">
          <a:xfrm>
            <a:off x="3571868" y="5786454"/>
            <a:ext cx="4352925" cy="838201"/>
          </a:xfrm>
          <a:prstGeom prst="rect">
            <a:avLst/>
          </a:prstGeom>
          <a:noFill/>
        </p:spPr>
      </p:pic>
      <p:pic>
        <p:nvPicPr>
          <p:cNvPr id="69644" name="Picture 12" descr="Rendered Image"/>
          <p:cNvPicPr>
            <a:picLocks noChangeAspect="1" noChangeArrowheads="1"/>
          </p:cNvPicPr>
          <p:nvPr/>
        </p:nvPicPr>
        <p:blipFill>
          <a:blip r:embed="rId7">
            <a:lum/>
          </a:blip>
          <a:srcRect/>
          <a:stretch>
            <a:fillRect/>
          </a:stretch>
        </p:blipFill>
        <p:spPr bwMode="auto">
          <a:xfrm>
            <a:off x="4500562" y="3714752"/>
            <a:ext cx="2428875" cy="742951"/>
          </a:xfrm>
          <a:prstGeom prst="rect">
            <a:avLst/>
          </a:prstGeom>
          <a:noFill/>
        </p:spPr>
      </p:pic>
      <p:pic>
        <p:nvPicPr>
          <p:cNvPr id="69646" name="Picture 14" descr="Rendered Image"/>
          <p:cNvPicPr>
            <a:picLocks noChangeAspect="1" noChangeArrowheads="1"/>
          </p:cNvPicPr>
          <p:nvPr/>
        </p:nvPicPr>
        <p:blipFill>
          <a:blip r:embed="rId8">
            <a:lum/>
          </a:blip>
          <a:srcRect/>
          <a:stretch>
            <a:fillRect/>
          </a:stretch>
        </p:blipFill>
        <p:spPr bwMode="auto">
          <a:xfrm>
            <a:off x="4143372" y="4357694"/>
            <a:ext cx="3095625" cy="838201"/>
          </a:xfrm>
          <a:prstGeom prst="rect">
            <a:avLst/>
          </a:prstGeom>
          <a:noFill/>
        </p:spPr>
      </p:pic>
      <p:pic>
        <p:nvPicPr>
          <p:cNvPr id="69648" name="Picture 16" descr="Rendered Image"/>
          <p:cNvPicPr>
            <a:picLocks noChangeAspect="1" noChangeArrowheads="1"/>
          </p:cNvPicPr>
          <p:nvPr/>
        </p:nvPicPr>
        <p:blipFill>
          <a:blip r:embed="rId9">
            <a:lum/>
          </a:blip>
          <a:srcRect/>
          <a:stretch>
            <a:fillRect/>
          </a:stretch>
        </p:blipFill>
        <p:spPr bwMode="auto">
          <a:xfrm>
            <a:off x="5429256" y="5072074"/>
            <a:ext cx="542925" cy="7334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sndAc>
      <p:stSnd loop="1">
        <p:snd r:embed="rId3" name="Ara Ararauna Larg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96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96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96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96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96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96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96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96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696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96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96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96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696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96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96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96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69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69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69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69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6350-katufka-recortada a 1023x770-cro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x768_pico_muy_fuer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7439.jpg-6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9354_det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gaporn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6000792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908060601112681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254"/>
            <a:ext cx="9144000" cy="6795492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es-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ves_Lo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ves-cotorro-verde-perico-green-parrot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144472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estnut-fronted_Macaw_(Ara_severa)_-Free_Flight_Aviary_-San_Die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een Macaw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convex"/>
          </a:sp3d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uenfluegelara-a280934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-love-you-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0991" y="0"/>
            <a:ext cx="700201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vasora-a296382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-vida-esta-llena-de-co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1437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ritos-colores-fo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ro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0141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ro-azul.jpg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ro-y-su-c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rotbirth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6360" y="0"/>
            <a:ext cx="643128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ro-bebe_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ro-gavil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435715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r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56394"/>
            <a:ext cx="9144000" cy="4545211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ros-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ros-0.jpgQ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ros.jpgG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ros.jpg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ros.jpg-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ros.jpg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0141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ros.jpg-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ros.jpg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ros_amazónic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ros_en_general-petclic-especies_de_av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ros_un_periquito_sa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ros-cotorras_-_higiene_y_cuidado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ros-y-Cotorras_Imagenes-de-Aves-Exoticas_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ros-y-Cotorras_Imagenes-de-Aves-Exoticas_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lticolor-a281502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7400" y="0"/>
            <a:ext cx="50292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JARRACOS-a296520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pagayo-a297365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rot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ric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ricos-Loros-Cotorros-Parrots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ricos-Loros-Cotorros-Parrots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pugay_ara_ptica_perya_okras_51115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pugay_okras_perya_vetka_36123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pugay_perya_okras_raznocvetnyy_ptica_35929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pugay_ptica_okras_perya_25916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dofondosdejuegos-com_loros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FreeAmazingPictures_com-isa-1.jpg"/>
          <p:cNvPicPr>
            <a:picLocks noChangeAspect="1"/>
          </p:cNvPicPr>
          <p:nvPr/>
        </p:nvPicPr>
        <p:blipFill>
          <a:blip r:embed="rId2"/>
          <a:srcRect l="166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so de Periquitos_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u77ii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3dabbd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40_Parrot On A Rop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187d2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3d81e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7a081b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-ecran-animaux-oiseaux-perroquets-0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d47c19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rroquets_014_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rroquets-fond-decr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592933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hbab2.com1361892703_67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5000">
    <p:push dir="r"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_parrots_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aw_parrots_over_waterfall_by_itzikgur-d32s1d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wo-green-parrots-sitting-on-a-branch-hd-animal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 descr="http://img.webme.com/pic/g/gif-transparent/peroquet.gif"/>
          <p:cNvPicPr>
            <a:picLocks noChangeAspect="1" noChangeArrowheads="1" noCrop="1"/>
          </p:cNvPicPr>
          <p:nvPr/>
        </p:nvPicPr>
        <p:blipFill>
          <a:blip r:embed="rId3">
            <a:lum bright="-20000" contrast="40000"/>
          </a:blip>
          <a:srcRect/>
          <a:stretch>
            <a:fillRect/>
          </a:stretch>
        </p:blipFill>
        <p:spPr bwMode="auto">
          <a:xfrm>
            <a:off x="-1143040" y="2285992"/>
            <a:ext cx="4286250" cy="5467351"/>
          </a:xfrm>
          <a:prstGeom prst="rect">
            <a:avLst/>
          </a:prstGeom>
          <a:noFill/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-40000" contrast="40000"/>
          </a:blip>
          <a:srcRect/>
          <a:stretch>
            <a:fillRect/>
          </a:stretch>
        </p:blipFill>
        <p:spPr bwMode="auto">
          <a:xfrm>
            <a:off x="2643174" y="5786454"/>
            <a:ext cx="3857652" cy="42375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exc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Presentación1exc</Template>
  <TotalTime>0</TotalTime>
  <Words>41</Words>
  <Application>Microsoft Office PowerPoint</Application>
  <PresentationFormat>Presentación en pantalla (4:3)</PresentationFormat>
  <Paragraphs>16</Paragraphs>
  <Slides>69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69</vt:i4>
      </vt:variant>
    </vt:vector>
  </HeadingPairs>
  <TitlesOfParts>
    <vt:vector size="71" baseType="lpstr">
      <vt:lpstr>Presentación1exc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2013-04-12T20:20:22Z</dcterms:created>
  <dcterms:modified xsi:type="dcterms:W3CDTF">2013-04-12T20:22:05Z</dcterms:modified>
</cp:coreProperties>
</file>